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4" r:id="rId6"/>
    <p:sldId id="266" r:id="rId7"/>
    <p:sldId id="367" r:id="rId8"/>
    <p:sldId id="368" r:id="rId9"/>
    <p:sldId id="369" r:id="rId10"/>
    <p:sldId id="370" r:id="rId11"/>
    <p:sldId id="267" r:id="rId12"/>
    <p:sldId id="269" r:id="rId13"/>
    <p:sldId id="262" r:id="rId14"/>
    <p:sldId id="272" r:id="rId15"/>
    <p:sldId id="282" r:id="rId16"/>
    <p:sldId id="362" r:id="rId17"/>
    <p:sldId id="372" r:id="rId18"/>
    <p:sldId id="319" r:id="rId19"/>
    <p:sldId id="327" r:id="rId20"/>
    <p:sldId id="421" r:id="rId21"/>
    <p:sldId id="429" r:id="rId22"/>
    <p:sldId id="432" r:id="rId23"/>
    <p:sldId id="431" r:id="rId24"/>
    <p:sldId id="433" r:id="rId25"/>
    <p:sldId id="285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FFD7B7"/>
    <a:srgbClr val="59AAF2"/>
    <a:srgbClr val="0F6FC6"/>
    <a:srgbClr val="0BD0D9"/>
    <a:srgbClr val="D4D4D4"/>
    <a:srgbClr val="CBCBCB"/>
    <a:srgbClr val="00CC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0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586CD1-C711-4732-8171-C42F3437EF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0543" y="3484704"/>
            <a:ext cx="2624160" cy="2674583"/>
          </a:xfrm>
          <a:custGeom>
            <a:avLst/>
            <a:gdLst>
              <a:gd name="connsiteX0" fmla="*/ 0 w 2624160"/>
              <a:gd name="connsiteY0" fmla="*/ 0 h 2674583"/>
              <a:gd name="connsiteX1" fmla="*/ 2624160 w 2624160"/>
              <a:gd name="connsiteY1" fmla="*/ 0 h 2674583"/>
              <a:gd name="connsiteX2" fmla="*/ 2624160 w 2624160"/>
              <a:gd name="connsiteY2" fmla="*/ 2674583 h 2674583"/>
              <a:gd name="connsiteX3" fmla="*/ 0 w 2624160"/>
              <a:gd name="connsiteY3" fmla="*/ 2674583 h 26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160" h="2674583">
                <a:moveTo>
                  <a:pt x="0" y="0"/>
                </a:moveTo>
                <a:lnTo>
                  <a:pt x="2624160" y="0"/>
                </a:lnTo>
                <a:lnTo>
                  <a:pt x="2624160" y="2674583"/>
                </a:lnTo>
                <a:lnTo>
                  <a:pt x="0" y="2674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947489D-0A62-465F-B90A-FBB60CB2B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17297" y="698715"/>
            <a:ext cx="2624160" cy="2674583"/>
          </a:xfrm>
          <a:custGeom>
            <a:avLst/>
            <a:gdLst>
              <a:gd name="connsiteX0" fmla="*/ 0 w 2624160"/>
              <a:gd name="connsiteY0" fmla="*/ 0 h 2674583"/>
              <a:gd name="connsiteX1" fmla="*/ 2624160 w 2624160"/>
              <a:gd name="connsiteY1" fmla="*/ 0 h 2674583"/>
              <a:gd name="connsiteX2" fmla="*/ 2624160 w 2624160"/>
              <a:gd name="connsiteY2" fmla="*/ 2674583 h 2674583"/>
              <a:gd name="connsiteX3" fmla="*/ 0 w 2624160"/>
              <a:gd name="connsiteY3" fmla="*/ 2674583 h 26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160" h="2674583">
                <a:moveTo>
                  <a:pt x="0" y="0"/>
                </a:moveTo>
                <a:lnTo>
                  <a:pt x="2624160" y="0"/>
                </a:lnTo>
                <a:lnTo>
                  <a:pt x="2624160" y="2674583"/>
                </a:lnTo>
                <a:lnTo>
                  <a:pt x="0" y="2674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612998-D33D-414D-A74E-EBFE244105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6127" y="3484704"/>
            <a:ext cx="2624160" cy="2674583"/>
          </a:xfrm>
          <a:custGeom>
            <a:avLst/>
            <a:gdLst>
              <a:gd name="connsiteX0" fmla="*/ 0 w 2624160"/>
              <a:gd name="connsiteY0" fmla="*/ 0 h 2674583"/>
              <a:gd name="connsiteX1" fmla="*/ 2624160 w 2624160"/>
              <a:gd name="connsiteY1" fmla="*/ 0 h 2674583"/>
              <a:gd name="connsiteX2" fmla="*/ 2624160 w 2624160"/>
              <a:gd name="connsiteY2" fmla="*/ 2674583 h 2674583"/>
              <a:gd name="connsiteX3" fmla="*/ 0 w 2624160"/>
              <a:gd name="connsiteY3" fmla="*/ 2674583 h 26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160" h="2674583">
                <a:moveTo>
                  <a:pt x="0" y="0"/>
                </a:moveTo>
                <a:lnTo>
                  <a:pt x="2624160" y="0"/>
                </a:lnTo>
                <a:lnTo>
                  <a:pt x="2624160" y="2674583"/>
                </a:lnTo>
                <a:lnTo>
                  <a:pt x="0" y="2674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2A9762-513C-4ADE-BAE8-5EAF6301A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1713" y="698714"/>
            <a:ext cx="2624160" cy="5460572"/>
          </a:xfrm>
          <a:custGeom>
            <a:avLst/>
            <a:gdLst>
              <a:gd name="connsiteX0" fmla="*/ 0 w 2624160"/>
              <a:gd name="connsiteY0" fmla="*/ 0 h 5460572"/>
              <a:gd name="connsiteX1" fmla="*/ 2624160 w 2624160"/>
              <a:gd name="connsiteY1" fmla="*/ 0 h 5460572"/>
              <a:gd name="connsiteX2" fmla="*/ 2624160 w 2624160"/>
              <a:gd name="connsiteY2" fmla="*/ 5460572 h 5460572"/>
              <a:gd name="connsiteX3" fmla="*/ 0 w 2624160"/>
              <a:gd name="connsiteY3" fmla="*/ 5460572 h 546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160" h="5460572">
                <a:moveTo>
                  <a:pt x="0" y="0"/>
                </a:moveTo>
                <a:lnTo>
                  <a:pt x="2624160" y="0"/>
                </a:lnTo>
                <a:lnTo>
                  <a:pt x="2624160" y="5460572"/>
                </a:lnTo>
                <a:lnTo>
                  <a:pt x="0" y="5460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C19B13-8781-4B8B-9CDE-87ABBFE39C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544" y="698715"/>
            <a:ext cx="2624160" cy="2674583"/>
          </a:xfrm>
          <a:custGeom>
            <a:avLst/>
            <a:gdLst>
              <a:gd name="connsiteX0" fmla="*/ 0 w 2624160"/>
              <a:gd name="connsiteY0" fmla="*/ 0 h 2674583"/>
              <a:gd name="connsiteX1" fmla="*/ 2624160 w 2624160"/>
              <a:gd name="connsiteY1" fmla="*/ 0 h 2674583"/>
              <a:gd name="connsiteX2" fmla="*/ 2624160 w 2624160"/>
              <a:gd name="connsiteY2" fmla="*/ 2674583 h 2674583"/>
              <a:gd name="connsiteX3" fmla="*/ 0 w 2624160"/>
              <a:gd name="connsiteY3" fmla="*/ 2674583 h 26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160" h="2674583">
                <a:moveTo>
                  <a:pt x="0" y="0"/>
                </a:moveTo>
                <a:lnTo>
                  <a:pt x="2624160" y="0"/>
                </a:lnTo>
                <a:lnTo>
                  <a:pt x="2624160" y="2674583"/>
                </a:lnTo>
                <a:lnTo>
                  <a:pt x="0" y="26745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80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974AFE-BF53-4941-ADBE-DD3C35C613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452871"/>
            <a:ext cx="6096000" cy="2092817"/>
          </a:xfrm>
          <a:custGeom>
            <a:avLst/>
            <a:gdLst>
              <a:gd name="connsiteX0" fmla="*/ 0 w 6096000"/>
              <a:gd name="connsiteY0" fmla="*/ 0 h 2092817"/>
              <a:gd name="connsiteX1" fmla="*/ 6096000 w 6096000"/>
              <a:gd name="connsiteY1" fmla="*/ 0 h 2092817"/>
              <a:gd name="connsiteX2" fmla="*/ 6096000 w 6096000"/>
              <a:gd name="connsiteY2" fmla="*/ 2092817 h 2092817"/>
              <a:gd name="connsiteX3" fmla="*/ 0 w 6096000"/>
              <a:gd name="connsiteY3" fmla="*/ 2092817 h 209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817">
                <a:moveTo>
                  <a:pt x="0" y="0"/>
                </a:moveTo>
                <a:lnTo>
                  <a:pt x="6096000" y="0"/>
                </a:lnTo>
                <a:lnTo>
                  <a:pt x="6096000" y="2092817"/>
                </a:lnTo>
                <a:lnTo>
                  <a:pt x="0" y="20928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674CC1-B05E-4613-AC47-3C00403D6B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69713"/>
            <a:ext cx="6096000" cy="2092817"/>
          </a:xfrm>
          <a:custGeom>
            <a:avLst/>
            <a:gdLst>
              <a:gd name="connsiteX0" fmla="*/ 0 w 6096000"/>
              <a:gd name="connsiteY0" fmla="*/ 0 h 2092817"/>
              <a:gd name="connsiteX1" fmla="*/ 6096000 w 6096000"/>
              <a:gd name="connsiteY1" fmla="*/ 0 h 2092817"/>
              <a:gd name="connsiteX2" fmla="*/ 6096000 w 6096000"/>
              <a:gd name="connsiteY2" fmla="*/ 2092817 h 2092817"/>
              <a:gd name="connsiteX3" fmla="*/ 0 w 6096000"/>
              <a:gd name="connsiteY3" fmla="*/ 2092817 h 209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092817">
                <a:moveTo>
                  <a:pt x="0" y="0"/>
                </a:moveTo>
                <a:lnTo>
                  <a:pt x="6096000" y="0"/>
                </a:lnTo>
                <a:lnTo>
                  <a:pt x="6096000" y="2092817"/>
                </a:lnTo>
                <a:lnTo>
                  <a:pt x="0" y="20928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660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E26BFD-BC62-4BF3-8A90-2043CF256D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5534" y="1"/>
            <a:ext cx="6886467" cy="5855369"/>
          </a:xfrm>
          <a:custGeom>
            <a:avLst/>
            <a:gdLst>
              <a:gd name="connsiteX0" fmla="*/ 629717 w 6886467"/>
              <a:gd name="connsiteY0" fmla="*/ 0 h 5855369"/>
              <a:gd name="connsiteX1" fmla="*/ 6886467 w 6886467"/>
              <a:gd name="connsiteY1" fmla="*/ 0 h 5855369"/>
              <a:gd name="connsiteX2" fmla="*/ 6886467 w 6886467"/>
              <a:gd name="connsiteY2" fmla="*/ 4207411 h 5855369"/>
              <a:gd name="connsiteX3" fmla="*/ 6680228 w 6886467"/>
              <a:gd name="connsiteY3" fmla="*/ 4483211 h 5855369"/>
              <a:gd name="connsiteX4" fmla="*/ 3770628 w 6886467"/>
              <a:gd name="connsiteY4" fmla="*/ 5855369 h 5855369"/>
              <a:gd name="connsiteX5" fmla="*/ 0 w 6886467"/>
              <a:gd name="connsiteY5" fmla="*/ 2084741 h 5855369"/>
              <a:gd name="connsiteX6" fmla="*/ 455096 w 6886467"/>
              <a:gd name="connsiteY6" fmla="*/ 287436 h 585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6467" h="5855369">
                <a:moveTo>
                  <a:pt x="629717" y="0"/>
                </a:moveTo>
                <a:lnTo>
                  <a:pt x="6886467" y="0"/>
                </a:lnTo>
                <a:lnTo>
                  <a:pt x="6886467" y="4207411"/>
                </a:lnTo>
                <a:lnTo>
                  <a:pt x="6680228" y="4483211"/>
                </a:lnTo>
                <a:cubicBezTo>
                  <a:pt x="5988639" y="5321222"/>
                  <a:pt x="4942012" y="5855369"/>
                  <a:pt x="3770628" y="5855369"/>
                </a:cubicBezTo>
                <a:cubicBezTo>
                  <a:pt x="1688169" y="5855369"/>
                  <a:pt x="0" y="4167201"/>
                  <a:pt x="0" y="2084741"/>
                </a:cubicBezTo>
                <a:cubicBezTo>
                  <a:pt x="0" y="1433972"/>
                  <a:pt x="164861" y="821709"/>
                  <a:pt x="455096" y="28743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28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087933-7B6E-4B01-B701-9234935E843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2960914"/>
          </a:xfrm>
          <a:custGeom>
            <a:avLst/>
            <a:gdLst>
              <a:gd name="connsiteX0" fmla="*/ 0 w 12192000"/>
              <a:gd name="connsiteY0" fmla="*/ 0 h 2960914"/>
              <a:gd name="connsiteX1" fmla="*/ 12192000 w 12192000"/>
              <a:gd name="connsiteY1" fmla="*/ 0 h 2960914"/>
              <a:gd name="connsiteX2" fmla="*/ 12192000 w 12192000"/>
              <a:gd name="connsiteY2" fmla="*/ 2960914 h 2960914"/>
              <a:gd name="connsiteX3" fmla="*/ 0 w 12192000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60914">
                <a:moveTo>
                  <a:pt x="0" y="0"/>
                </a:moveTo>
                <a:lnTo>
                  <a:pt x="12192000" y="0"/>
                </a:lnTo>
                <a:lnTo>
                  <a:pt x="12192000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3D9326-C82F-405D-AC3C-15C387EF0E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94740" y="3759201"/>
            <a:ext cx="2220686" cy="2220686"/>
          </a:xfrm>
          <a:custGeom>
            <a:avLst/>
            <a:gdLst>
              <a:gd name="connsiteX0" fmla="*/ 0 w 2220686"/>
              <a:gd name="connsiteY0" fmla="*/ 0 h 2220686"/>
              <a:gd name="connsiteX1" fmla="*/ 2220686 w 2220686"/>
              <a:gd name="connsiteY1" fmla="*/ 0 h 2220686"/>
              <a:gd name="connsiteX2" fmla="*/ 2220686 w 2220686"/>
              <a:gd name="connsiteY2" fmla="*/ 2220686 h 2220686"/>
              <a:gd name="connsiteX3" fmla="*/ 0 w 2220686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2220686">
                <a:moveTo>
                  <a:pt x="0" y="0"/>
                </a:moveTo>
                <a:lnTo>
                  <a:pt x="2220686" y="0"/>
                </a:lnTo>
                <a:lnTo>
                  <a:pt x="2220686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D598582-B24A-4704-B984-BEA6D133EDB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0596" y="3759201"/>
            <a:ext cx="2220686" cy="2220686"/>
          </a:xfrm>
          <a:custGeom>
            <a:avLst/>
            <a:gdLst>
              <a:gd name="connsiteX0" fmla="*/ 0 w 2220686"/>
              <a:gd name="connsiteY0" fmla="*/ 0 h 2220686"/>
              <a:gd name="connsiteX1" fmla="*/ 2220686 w 2220686"/>
              <a:gd name="connsiteY1" fmla="*/ 0 h 2220686"/>
              <a:gd name="connsiteX2" fmla="*/ 2220686 w 2220686"/>
              <a:gd name="connsiteY2" fmla="*/ 2220686 h 2220686"/>
              <a:gd name="connsiteX3" fmla="*/ 0 w 2220686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2220686">
                <a:moveTo>
                  <a:pt x="0" y="0"/>
                </a:moveTo>
                <a:lnTo>
                  <a:pt x="2220686" y="0"/>
                </a:lnTo>
                <a:lnTo>
                  <a:pt x="2220686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9D60E4-2EDF-42DC-8FEF-334B559B46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94740" y="1451431"/>
            <a:ext cx="2220686" cy="2220686"/>
          </a:xfrm>
          <a:custGeom>
            <a:avLst/>
            <a:gdLst>
              <a:gd name="connsiteX0" fmla="*/ 0 w 2220686"/>
              <a:gd name="connsiteY0" fmla="*/ 0 h 2220686"/>
              <a:gd name="connsiteX1" fmla="*/ 2220686 w 2220686"/>
              <a:gd name="connsiteY1" fmla="*/ 0 h 2220686"/>
              <a:gd name="connsiteX2" fmla="*/ 2220686 w 2220686"/>
              <a:gd name="connsiteY2" fmla="*/ 2220686 h 2220686"/>
              <a:gd name="connsiteX3" fmla="*/ 0 w 2220686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2220686">
                <a:moveTo>
                  <a:pt x="0" y="0"/>
                </a:moveTo>
                <a:lnTo>
                  <a:pt x="2220686" y="0"/>
                </a:lnTo>
                <a:lnTo>
                  <a:pt x="2220686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63EA93-EDE8-423B-842F-F66F26EB91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6970" y="1451431"/>
            <a:ext cx="2220686" cy="2220686"/>
          </a:xfrm>
          <a:custGeom>
            <a:avLst/>
            <a:gdLst>
              <a:gd name="connsiteX0" fmla="*/ 0 w 2220686"/>
              <a:gd name="connsiteY0" fmla="*/ 0 h 2220686"/>
              <a:gd name="connsiteX1" fmla="*/ 2220686 w 2220686"/>
              <a:gd name="connsiteY1" fmla="*/ 0 h 2220686"/>
              <a:gd name="connsiteX2" fmla="*/ 2220686 w 2220686"/>
              <a:gd name="connsiteY2" fmla="*/ 2220686 h 2220686"/>
              <a:gd name="connsiteX3" fmla="*/ 0 w 2220686"/>
              <a:gd name="connsiteY3" fmla="*/ 222068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2220686">
                <a:moveTo>
                  <a:pt x="0" y="0"/>
                </a:moveTo>
                <a:lnTo>
                  <a:pt x="2220686" y="0"/>
                </a:lnTo>
                <a:lnTo>
                  <a:pt x="2220686" y="2220686"/>
                </a:lnTo>
                <a:lnTo>
                  <a:pt x="0" y="22206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18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37235C-2A32-4F6E-9B43-623F8403BF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5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628013-4D9C-489C-983F-61B41F167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01534"/>
            <a:ext cx="12192000" cy="4256467"/>
          </a:xfrm>
          <a:custGeom>
            <a:avLst/>
            <a:gdLst>
              <a:gd name="connsiteX0" fmla="*/ 0 w 12192000"/>
              <a:gd name="connsiteY0" fmla="*/ 0 h 4256467"/>
              <a:gd name="connsiteX1" fmla="*/ 12192000 w 12192000"/>
              <a:gd name="connsiteY1" fmla="*/ 0 h 4256467"/>
              <a:gd name="connsiteX2" fmla="*/ 12192000 w 12192000"/>
              <a:gd name="connsiteY2" fmla="*/ 4256467 h 4256467"/>
              <a:gd name="connsiteX3" fmla="*/ 0 w 12192000"/>
              <a:gd name="connsiteY3" fmla="*/ 4256467 h 425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6467">
                <a:moveTo>
                  <a:pt x="0" y="0"/>
                </a:moveTo>
                <a:lnTo>
                  <a:pt x="12192000" y="0"/>
                </a:lnTo>
                <a:lnTo>
                  <a:pt x="12192000" y="4256467"/>
                </a:lnTo>
                <a:lnTo>
                  <a:pt x="0" y="42564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118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0A59E5-E288-4799-B0D4-52C71385C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59865" y="0"/>
            <a:ext cx="2459865" cy="2286000"/>
          </a:xfrm>
          <a:custGeom>
            <a:avLst/>
            <a:gdLst>
              <a:gd name="connsiteX0" fmla="*/ 0 w 2459865"/>
              <a:gd name="connsiteY0" fmla="*/ 0 h 2324637"/>
              <a:gd name="connsiteX1" fmla="*/ 2459865 w 2459865"/>
              <a:gd name="connsiteY1" fmla="*/ 0 h 2324637"/>
              <a:gd name="connsiteX2" fmla="*/ 2459865 w 2459865"/>
              <a:gd name="connsiteY2" fmla="*/ 2324637 h 2324637"/>
              <a:gd name="connsiteX3" fmla="*/ 0 w 2459865"/>
              <a:gd name="connsiteY3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865" h="2324637">
                <a:moveTo>
                  <a:pt x="0" y="0"/>
                </a:moveTo>
                <a:lnTo>
                  <a:pt x="2459865" y="0"/>
                </a:lnTo>
                <a:lnTo>
                  <a:pt x="2459865" y="2324637"/>
                </a:lnTo>
                <a:lnTo>
                  <a:pt x="0" y="23246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66A39-A2A8-4080-A82F-E4731550F9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286000"/>
            <a:ext cx="2457256" cy="2286000"/>
          </a:xfrm>
          <a:custGeom>
            <a:avLst/>
            <a:gdLst>
              <a:gd name="connsiteX0" fmla="*/ 0 w 2459865"/>
              <a:gd name="connsiteY0" fmla="*/ 0 h 2324637"/>
              <a:gd name="connsiteX1" fmla="*/ 2459865 w 2459865"/>
              <a:gd name="connsiteY1" fmla="*/ 0 h 2324637"/>
              <a:gd name="connsiteX2" fmla="*/ 2459865 w 2459865"/>
              <a:gd name="connsiteY2" fmla="*/ 2324637 h 2324637"/>
              <a:gd name="connsiteX3" fmla="*/ 0 w 2459865"/>
              <a:gd name="connsiteY3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865" h="2324637">
                <a:moveTo>
                  <a:pt x="0" y="0"/>
                </a:moveTo>
                <a:lnTo>
                  <a:pt x="2459865" y="0"/>
                </a:lnTo>
                <a:lnTo>
                  <a:pt x="2459865" y="2324637"/>
                </a:lnTo>
                <a:lnTo>
                  <a:pt x="0" y="23246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B0B7E9-F43D-4C57-BD34-7319E2203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9865" y="4572000"/>
            <a:ext cx="2459865" cy="2286000"/>
          </a:xfrm>
          <a:custGeom>
            <a:avLst/>
            <a:gdLst>
              <a:gd name="connsiteX0" fmla="*/ 0 w 2459865"/>
              <a:gd name="connsiteY0" fmla="*/ 0 h 2324637"/>
              <a:gd name="connsiteX1" fmla="*/ 2459865 w 2459865"/>
              <a:gd name="connsiteY1" fmla="*/ 0 h 2324637"/>
              <a:gd name="connsiteX2" fmla="*/ 2459865 w 2459865"/>
              <a:gd name="connsiteY2" fmla="*/ 2324637 h 2324637"/>
              <a:gd name="connsiteX3" fmla="*/ 0 w 2459865"/>
              <a:gd name="connsiteY3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865" h="2324637">
                <a:moveTo>
                  <a:pt x="0" y="0"/>
                </a:moveTo>
                <a:lnTo>
                  <a:pt x="2459865" y="0"/>
                </a:lnTo>
                <a:lnTo>
                  <a:pt x="2459865" y="2324637"/>
                </a:lnTo>
                <a:lnTo>
                  <a:pt x="0" y="23246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65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F8D227-3A74-4119-850F-2A162C92E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8947" y="680568"/>
            <a:ext cx="3979572" cy="5604322"/>
          </a:xfrm>
          <a:custGeom>
            <a:avLst/>
            <a:gdLst>
              <a:gd name="connsiteX0" fmla="*/ 0 w 3979572"/>
              <a:gd name="connsiteY0" fmla="*/ 0 h 5604322"/>
              <a:gd name="connsiteX1" fmla="*/ 3979572 w 3979572"/>
              <a:gd name="connsiteY1" fmla="*/ 0 h 5604322"/>
              <a:gd name="connsiteX2" fmla="*/ 3979572 w 3979572"/>
              <a:gd name="connsiteY2" fmla="*/ 5604322 h 5604322"/>
              <a:gd name="connsiteX3" fmla="*/ 0 w 3979572"/>
              <a:gd name="connsiteY3" fmla="*/ 5604322 h 56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572" h="5604322">
                <a:moveTo>
                  <a:pt x="0" y="0"/>
                </a:moveTo>
                <a:lnTo>
                  <a:pt x="3979572" y="0"/>
                </a:lnTo>
                <a:lnTo>
                  <a:pt x="3979572" y="5604322"/>
                </a:lnTo>
                <a:lnTo>
                  <a:pt x="0" y="56043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B91F9B-4DB8-44F7-83D6-D8070C306C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3515" y="0"/>
            <a:ext cx="3747753" cy="6858000"/>
          </a:xfrm>
          <a:custGeom>
            <a:avLst/>
            <a:gdLst>
              <a:gd name="connsiteX0" fmla="*/ 0 w 3747753"/>
              <a:gd name="connsiteY0" fmla="*/ 0 h 6858000"/>
              <a:gd name="connsiteX1" fmla="*/ 3747753 w 3747753"/>
              <a:gd name="connsiteY1" fmla="*/ 0 h 6858000"/>
              <a:gd name="connsiteX2" fmla="*/ 3747753 w 3747753"/>
              <a:gd name="connsiteY2" fmla="*/ 6858000 h 6858000"/>
              <a:gd name="connsiteX3" fmla="*/ 0 w 37477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53" h="6858000">
                <a:moveTo>
                  <a:pt x="0" y="0"/>
                </a:moveTo>
                <a:lnTo>
                  <a:pt x="3747753" y="0"/>
                </a:lnTo>
                <a:lnTo>
                  <a:pt x="374775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902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2C3E90-E818-4811-B3E2-EC6237EDAE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22760" y="4572000"/>
            <a:ext cx="3000777" cy="2286000"/>
          </a:xfrm>
          <a:custGeom>
            <a:avLst/>
            <a:gdLst>
              <a:gd name="connsiteX0" fmla="*/ 0 w 3000777"/>
              <a:gd name="connsiteY0" fmla="*/ 0 h 2286000"/>
              <a:gd name="connsiteX1" fmla="*/ 3000777 w 3000777"/>
              <a:gd name="connsiteY1" fmla="*/ 0 h 2286000"/>
              <a:gd name="connsiteX2" fmla="*/ 3000777 w 3000777"/>
              <a:gd name="connsiteY2" fmla="*/ 2286000 h 2286000"/>
              <a:gd name="connsiteX3" fmla="*/ 0 w 300077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777" h="2286000">
                <a:moveTo>
                  <a:pt x="0" y="0"/>
                </a:moveTo>
                <a:lnTo>
                  <a:pt x="3000777" y="0"/>
                </a:lnTo>
                <a:lnTo>
                  <a:pt x="3000777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D89DF6-A4C4-49B6-BCCB-CEB6D381D9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2760" y="2286000"/>
            <a:ext cx="3000777" cy="2286000"/>
          </a:xfrm>
          <a:custGeom>
            <a:avLst/>
            <a:gdLst>
              <a:gd name="connsiteX0" fmla="*/ 0 w 3000777"/>
              <a:gd name="connsiteY0" fmla="*/ 0 h 2286000"/>
              <a:gd name="connsiteX1" fmla="*/ 3000777 w 3000777"/>
              <a:gd name="connsiteY1" fmla="*/ 0 h 2286000"/>
              <a:gd name="connsiteX2" fmla="*/ 3000777 w 3000777"/>
              <a:gd name="connsiteY2" fmla="*/ 2286000 h 2286000"/>
              <a:gd name="connsiteX3" fmla="*/ 0 w 300077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777" h="2286000">
                <a:moveTo>
                  <a:pt x="0" y="0"/>
                </a:moveTo>
                <a:lnTo>
                  <a:pt x="3000777" y="0"/>
                </a:lnTo>
                <a:lnTo>
                  <a:pt x="3000777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F10772-3081-4E64-9E18-22916408B4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2760" y="0"/>
            <a:ext cx="3000777" cy="2286000"/>
          </a:xfrm>
          <a:custGeom>
            <a:avLst/>
            <a:gdLst>
              <a:gd name="connsiteX0" fmla="*/ 0 w 3000777"/>
              <a:gd name="connsiteY0" fmla="*/ 0 h 2286000"/>
              <a:gd name="connsiteX1" fmla="*/ 3000777 w 3000777"/>
              <a:gd name="connsiteY1" fmla="*/ 0 h 2286000"/>
              <a:gd name="connsiteX2" fmla="*/ 3000777 w 3000777"/>
              <a:gd name="connsiteY2" fmla="*/ 2286000 h 2286000"/>
              <a:gd name="connsiteX3" fmla="*/ 0 w 300077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777" h="2286000">
                <a:moveTo>
                  <a:pt x="0" y="0"/>
                </a:moveTo>
                <a:lnTo>
                  <a:pt x="3000777" y="0"/>
                </a:lnTo>
                <a:lnTo>
                  <a:pt x="3000777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102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C587F8-E20D-470B-A305-8F9C0F50E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67048"/>
            <a:ext cx="6323527" cy="6130344"/>
          </a:xfrm>
          <a:custGeom>
            <a:avLst/>
            <a:gdLst>
              <a:gd name="connsiteX0" fmla="*/ 0 w 6323527"/>
              <a:gd name="connsiteY0" fmla="*/ 0 h 6130344"/>
              <a:gd name="connsiteX1" fmla="*/ 6323527 w 6323527"/>
              <a:gd name="connsiteY1" fmla="*/ 0 h 6130344"/>
              <a:gd name="connsiteX2" fmla="*/ 6323527 w 6323527"/>
              <a:gd name="connsiteY2" fmla="*/ 6130344 h 6130344"/>
              <a:gd name="connsiteX3" fmla="*/ 0 w 6323527"/>
              <a:gd name="connsiteY3" fmla="*/ 6130344 h 613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3527" h="6130344">
                <a:moveTo>
                  <a:pt x="0" y="0"/>
                </a:moveTo>
                <a:lnTo>
                  <a:pt x="6323527" y="0"/>
                </a:lnTo>
                <a:lnTo>
                  <a:pt x="6323527" y="6130344"/>
                </a:lnTo>
                <a:lnTo>
                  <a:pt x="0" y="61303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29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B11619-CB77-4BA3-A1F6-A2FEA84DD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4407" y="0"/>
            <a:ext cx="7967593" cy="6858000"/>
          </a:xfrm>
          <a:custGeom>
            <a:avLst/>
            <a:gdLst>
              <a:gd name="connsiteX0" fmla="*/ 0 w 7967593"/>
              <a:gd name="connsiteY0" fmla="*/ 0 h 6858000"/>
              <a:gd name="connsiteX1" fmla="*/ 7967593 w 7967593"/>
              <a:gd name="connsiteY1" fmla="*/ 0 h 6858000"/>
              <a:gd name="connsiteX2" fmla="*/ 7967593 w 7967593"/>
              <a:gd name="connsiteY2" fmla="*/ 6858000 h 6858000"/>
              <a:gd name="connsiteX3" fmla="*/ 0 w 79675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7593" h="6858000">
                <a:moveTo>
                  <a:pt x="0" y="0"/>
                </a:moveTo>
                <a:lnTo>
                  <a:pt x="7967593" y="0"/>
                </a:lnTo>
                <a:lnTo>
                  <a:pt x="79675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10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3" r:id="rId10"/>
    <p:sldLayoutId id="2147483675" r:id="rId11"/>
    <p:sldLayoutId id="2147483701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4.svg"/><Relationship Id="rId3" Type="http://schemas.openxmlformats.org/officeDocument/2006/relationships/image" Target="../media/image4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6.svg"/><Relationship Id="rId4" Type="http://schemas.openxmlformats.org/officeDocument/2006/relationships/image" Target="../media/image44.sv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AAB9A1A-29AE-4C5B-8A6F-29030E40FC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1E664A-7FEA-4584-AEB4-81DBB8CF8E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132427-0607-4936-9A16-4DE72858E4BD}"/>
              </a:ext>
            </a:extLst>
          </p:cNvPr>
          <p:cNvSpPr/>
          <p:nvPr/>
        </p:nvSpPr>
        <p:spPr>
          <a:xfrm>
            <a:off x="2887274" y="2493553"/>
            <a:ext cx="6417452" cy="71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 TEMPLATE</a:t>
            </a:r>
            <a:endParaRPr lang="id-ID" sz="4000" dirty="0">
              <a:solidFill>
                <a:srgbClr val="00B0F0"/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C657C6-6331-4680-B7DE-22072F2B51EC}"/>
              </a:ext>
            </a:extLst>
          </p:cNvPr>
          <p:cNvSpPr/>
          <p:nvPr/>
        </p:nvSpPr>
        <p:spPr>
          <a:xfrm>
            <a:off x="3473003" y="3310801"/>
            <a:ext cx="5544388" cy="54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typesetting industry. Lorem Ipsum has been the industry's standard dummy text ever since the 1500s</a:t>
            </a:r>
            <a:endParaRPr lang="id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FAFCF2-4031-494C-AC6B-30EC05F1F72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095996" y="0"/>
            <a:ext cx="4" cy="3569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734A8B6-4770-4019-B8E1-1A0C9F3308AF}"/>
              </a:ext>
            </a:extLst>
          </p:cNvPr>
          <p:cNvSpPr/>
          <p:nvPr/>
        </p:nvSpPr>
        <p:spPr>
          <a:xfrm>
            <a:off x="5595934" y="928676"/>
            <a:ext cx="1000125" cy="1000125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74FB02-D0B6-45A5-B803-9234DD812E68}"/>
              </a:ext>
            </a:extLst>
          </p:cNvPr>
          <p:cNvSpPr/>
          <p:nvPr/>
        </p:nvSpPr>
        <p:spPr>
          <a:xfrm>
            <a:off x="5595933" y="3569377"/>
            <a:ext cx="1000125" cy="1000125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D92BC-C43E-4FE8-8C7E-D87A0DB4491C}"/>
              </a:ext>
            </a:extLst>
          </p:cNvPr>
          <p:cNvSpPr/>
          <p:nvPr/>
        </p:nvSpPr>
        <p:spPr>
          <a:xfrm>
            <a:off x="7029019" y="1196494"/>
            <a:ext cx="3137650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textf the printing and typesetting industry. Lorem Ipsum has been the industry's standard.</a:t>
            </a:r>
            <a:endParaRPr lang="id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07DF8-C95C-41F2-823A-2B86AD97C9FF}"/>
              </a:ext>
            </a:extLst>
          </p:cNvPr>
          <p:cNvSpPr/>
          <p:nvPr/>
        </p:nvSpPr>
        <p:spPr>
          <a:xfrm>
            <a:off x="7029019" y="928676"/>
            <a:ext cx="1307143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07530-E2D1-4D8C-8C11-B6B9FD8D02EA}"/>
              </a:ext>
            </a:extLst>
          </p:cNvPr>
          <p:cNvGrpSpPr/>
          <p:nvPr/>
        </p:nvGrpSpPr>
        <p:grpSpPr>
          <a:xfrm flipH="1">
            <a:off x="1998147" y="976391"/>
            <a:ext cx="2999859" cy="303392"/>
            <a:chOff x="6161742" y="1342953"/>
            <a:chExt cx="2459317" cy="303392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99EA2731-E5DB-4A42-919C-E1D816F3F29A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50F20356-653E-4EC7-B88C-DC60A0BEC4FA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F25B-BEEC-4A95-B7B6-54F10A7456F8}"/>
                </a:ext>
              </a:extLst>
            </p:cNvPr>
            <p:cNvSpPr/>
            <p:nvPr/>
          </p:nvSpPr>
          <p:spPr>
            <a:xfrm>
              <a:off x="8367735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31C99F-EC62-461F-8C89-8E8401FF25B0}"/>
              </a:ext>
            </a:extLst>
          </p:cNvPr>
          <p:cNvGrpSpPr/>
          <p:nvPr/>
        </p:nvGrpSpPr>
        <p:grpSpPr>
          <a:xfrm flipH="1">
            <a:off x="1998147" y="1416162"/>
            <a:ext cx="2999859" cy="303392"/>
            <a:chOff x="6161742" y="1342953"/>
            <a:chExt cx="2459317" cy="303392"/>
          </a:xfrm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EB31E97C-C0F7-4EDD-A4C3-037CE4DE4BAA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DDE9F298-A125-4110-B4B1-8268A1E176B7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2EC568-9B6B-4A1F-B5A2-4A1B97A706C4}"/>
                </a:ext>
              </a:extLst>
            </p:cNvPr>
            <p:cNvSpPr/>
            <p:nvPr/>
          </p:nvSpPr>
          <p:spPr>
            <a:xfrm>
              <a:off x="8367735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7A02FF-0F5B-47F4-ACCE-C548AF43CE4F}"/>
              </a:ext>
            </a:extLst>
          </p:cNvPr>
          <p:cNvSpPr/>
          <p:nvPr/>
        </p:nvSpPr>
        <p:spPr>
          <a:xfrm flipH="1">
            <a:off x="1980786" y="3877413"/>
            <a:ext cx="3137650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textf the printing and typesetting industry. Lorem Ipsum has been the industry's standard</a:t>
            </a:r>
            <a:endParaRPr lang="id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926797-7F70-40DD-BF02-F77F5C17A38F}"/>
              </a:ext>
            </a:extLst>
          </p:cNvPr>
          <p:cNvSpPr/>
          <p:nvPr/>
        </p:nvSpPr>
        <p:spPr>
          <a:xfrm flipH="1">
            <a:off x="3811293" y="3609595"/>
            <a:ext cx="1307143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8F34E9-874E-4427-8B47-9C0451618AC8}"/>
              </a:ext>
            </a:extLst>
          </p:cNvPr>
          <p:cNvGrpSpPr/>
          <p:nvPr/>
        </p:nvGrpSpPr>
        <p:grpSpPr>
          <a:xfrm>
            <a:off x="7166810" y="3605308"/>
            <a:ext cx="2999859" cy="303392"/>
            <a:chOff x="6161742" y="1342953"/>
            <a:chExt cx="2459317" cy="303392"/>
          </a:xfrm>
        </p:grpSpPr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90A6CFF5-330F-4A6D-A253-B750268302A4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EC921024-5CDC-4243-83C2-F02D5A1612A3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9A9100E-09BA-4C39-A6D1-B04E49837DAC}"/>
                </a:ext>
              </a:extLst>
            </p:cNvPr>
            <p:cNvSpPr/>
            <p:nvPr/>
          </p:nvSpPr>
          <p:spPr>
            <a:xfrm>
              <a:off x="8367736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36D8B7-6642-4106-98B4-0C7314B33899}"/>
              </a:ext>
            </a:extLst>
          </p:cNvPr>
          <p:cNvGrpSpPr/>
          <p:nvPr/>
        </p:nvGrpSpPr>
        <p:grpSpPr>
          <a:xfrm>
            <a:off x="7166810" y="4045079"/>
            <a:ext cx="2999859" cy="303392"/>
            <a:chOff x="6161742" y="1342953"/>
            <a:chExt cx="2459317" cy="303392"/>
          </a:xfrm>
        </p:grpSpPr>
        <p:sp>
          <p:nvSpPr>
            <p:cNvPr id="28" name="Rounded Rectangle 16">
              <a:extLst>
                <a:ext uri="{FF2B5EF4-FFF2-40B4-BE49-F238E27FC236}">
                  <a16:creationId xmlns:a16="http://schemas.microsoft.com/office/drawing/2014/main" id="{7E7FEC8B-195F-476D-8F21-B89504DEF025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9" name="Rounded Rectangle 17">
              <a:extLst>
                <a:ext uri="{FF2B5EF4-FFF2-40B4-BE49-F238E27FC236}">
                  <a16:creationId xmlns:a16="http://schemas.microsoft.com/office/drawing/2014/main" id="{90E4112F-4A63-47E1-96E8-42001EA89E72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9B5EA33-B716-458A-B002-F12F56056841}"/>
                </a:ext>
              </a:extLst>
            </p:cNvPr>
            <p:cNvSpPr/>
            <p:nvPr/>
          </p:nvSpPr>
          <p:spPr>
            <a:xfrm>
              <a:off x="8367736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9A444A7A-E823-4590-9B98-DB7805D6C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664" y="1232930"/>
            <a:ext cx="355367" cy="3553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19CC5-EB5C-4C60-A2BA-B0FAAB4D9DD4}"/>
              </a:ext>
            </a:extLst>
          </p:cNvPr>
          <p:cNvSpPr/>
          <p:nvPr/>
        </p:nvSpPr>
        <p:spPr>
          <a:xfrm>
            <a:off x="1068347" y="5651746"/>
            <a:ext cx="10045571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D9B3D5-44C9-464D-A9DC-FDE99C3A2EE8}"/>
              </a:ext>
            </a:extLst>
          </p:cNvPr>
          <p:cNvGrpSpPr/>
          <p:nvPr/>
        </p:nvGrpSpPr>
        <p:grpSpPr>
          <a:xfrm rot="10800000" flipH="1" flipV="1">
            <a:off x="5820082" y="3930423"/>
            <a:ext cx="481152" cy="418048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39" name="Freeform 354">
              <a:extLst>
                <a:ext uri="{FF2B5EF4-FFF2-40B4-BE49-F238E27FC236}">
                  <a16:creationId xmlns:a16="http://schemas.microsoft.com/office/drawing/2014/main" id="{3A8A3505-A0A5-4CF5-B9A6-5476733EA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0" name="Freeform 355">
              <a:extLst>
                <a:ext uri="{FF2B5EF4-FFF2-40B4-BE49-F238E27FC236}">
                  <a16:creationId xmlns:a16="http://schemas.microsoft.com/office/drawing/2014/main" id="{BE0F4134-2214-4BD0-A6DC-1E53C3A8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Oval 356">
              <a:extLst>
                <a:ext uri="{FF2B5EF4-FFF2-40B4-BE49-F238E27FC236}">
                  <a16:creationId xmlns:a16="http://schemas.microsoft.com/office/drawing/2014/main" id="{F05D085A-91AA-46F5-8764-1EDEC7A45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36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BAAF8B-D703-4E76-8BC1-E637DEE3C8A8}"/>
              </a:ext>
            </a:extLst>
          </p:cNvPr>
          <p:cNvSpPr/>
          <p:nvPr/>
        </p:nvSpPr>
        <p:spPr>
          <a:xfrm>
            <a:off x="8798570" y="568878"/>
            <a:ext cx="1792135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01.</a:t>
            </a:r>
            <a:endParaRPr lang="en-US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405B7-3ACB-488A-8E5A-8A1840139EEF}"/>
              </a:ext>
            </a:extLst>
          </p:cNvPr>
          <p:cNvSpPr/>
          <p:nvPr/>
        </p:nvSpPr>
        <p:spPr>
          <a:xfrm>
            <a:off x="8798571" y="926540"/>
            <a:ext cx="2740899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typesetting industry. Lorem Ipsum has been the industry's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9A813C-6927-43BD-8F99-62414FA697F0}"/>
              </a:ext>
            </a:extLst>
          </p:cNvPr>
          <p:cNvSpPr/>
          <p:nvPr/>
        </p:nvSpPr>
        <p:spPr>
          <a:xfrm>
            <a:off x="8798570" y="2781897"/>
            <a:ext cx="1792135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02.</a:t>
            </a:r>
            <a:endParaRPr lang="en-US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906D8D-F8D0-46D7-B3DD-6DDD575B490D}"/>
              </a:ext>
            </a:extLst>
          </p:cNvPr>
          <p:cNvSpPr/>
          <p:nvPr/>
        </p:nvSpPr>
        <p:spPr>
          <a:xfrm>
            <a:off x="8798571" y="3139559"/>
            <a:ext cx="2740899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typesetting industry. Lorem Ipsum has been the industry's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ED7FF1-689B-42AE-BF2F-86DE566F3D2C}"/>
              </a:ext>
            </a:extLst>
          </p:cNvPr>
          <p:cNvSpPr/>
          <p:nvPr/>
        </p:nvSpPr>
        <p:spPr>
          <a:xfrm>
            <a:off x="8798570" y="5200980"/>
            <a:ext cx="1792135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03.</a:t>
            </a:r>
            <a:endParaRPr lang="en-US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F0639D-2749-4B96-98EF-A62C6628F397}"/>
              </a:ext>
            </a:extLst>
          </p:cNvPr>
          <p:cNvSpPr/>
          <p:nvPr/>
        </p:nvSpPr>
        <p:spPr>
          <a:xfrm>
            <a:off x="8798571" y="5558642"/>
            <a:ext cx="2740899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typesetting industry. Lorem Ipsum has been the industry's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E188CDB-0599-4B11-A1FE-86402B0CDE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8"/>
          <a:stretch/>
        </p:blipFill>
        <p:spPr>
          <a:xfrm>
            <a:off x="5022760" y="0"/>
            <a:ext cx="3000777" cy="228600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AD0504F-E1DC-40C4-A6C0-2A52150A37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6285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76D9B9C-B641-4CA0-8925-47676E7352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1148" b="-1148"/>
          <a:stretch/>
        </p:blipFill>
        <p:spPr>
          <a:xfrm>
            <a:off x="5022760" y="4572000"/>
            <a:ext cx="3000777" cy="2286000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EAA3CE3-3847-4600-9ADD-5EF1985CA638}"/>
              </a:ext>
            </a:extLst>
          </p:cNvPr>
          <p:cNvSpPr/>
          <p:nvPr/>
        </p:nvSpPr>
        <p:spPr>
          <a:xfrm>
            <a:off x="318835" y="4101210"/>
            <a:ext cx="4604858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E1220-3EA1-439D-AC37-D63C8D5A095A}"/>
              </a:ext>
            </a:extLst>
          </p:cNvPr>
          <p:cNvSpPr/>
          <p:nvPr/>
        </p:nvSpPr>
        <p:spPr>
          <a:xfrm>
            <a:off x="318834" y="3514883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63FE3B-C2C6-4207-A63B-7D5B03FC075F}"/>
              </a:ext>
            </a:extLst>
          </p:cNvPr>
          <p:cNvSpPr/>
          <p:nvPr/>
        </p:nvSpPr>
        <p:spPr>
          <a:xfrm>
            <a:off x="457019" y="4896180"/>
            <a:ext cx="1271364" cy="304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Read More</a:t>
            </a:r>
          </a:p>
        </p:txBody>
      </p:sp>
    </p:spTree>
    <p:extLst>
      <p:ext uri="{BB962C8B-B14F-4D97-AF65-F5344CB8AC3E}">
        <p14:creationId xmlns:p14="http://schemas.microsoft.com/office/powerpoint/2010/main" val="182373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4D6FB77-7EBC-456A-B28D-F4DE46297D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6638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E6745-2586-47AF-BEC3-8FF03A9C8C57}"/>
              </a:ext>
            </a:extLst>
          </p:cNvPr>
          <p:cNvSpPr/>
          <p:nvPr/>
        </p:nvSpPr>
        <p:spPr>
          <a:xfrm>
            <a:off x="4531955" y="3685548"/>
            <a:ext cx="3583144" cy="248562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outerShdw blurRad="228600" dir="54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85B64-4337-4846-B8DB-26DB4DF1AA56}"/>
              </a:ext>
            </a:extLst>
          </p:cNvPr>
          <p:cNvSpPr/>
          <p:nvPr/>
        </p:nvSpPr>
        <p:spPr>
          <a:xfrm>
            <a:off x="8607218" y="4707583"/>
            <a:ext cx="3195575" cy="122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Lorem Ipsum has been the industry's standard dummy text ever since the 1500s, when an unknown printer took a galley of type and scrambled it to.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0854A0-6B4A-4011-A413-5BAD5A1BF29C}"/>
              </a:ext>
            </a:extLst>
          </p:cNvPr>
          <p:cNvGrpSpPr/>
          <p:nvPr/>
        </p:nvGrpSpPr>
        <p:grpSpPr>
          <a:xfrm rot="10800000" flipH="1" flipV="1">
            <a:off x="5366048" y="4148294"/>
            <a:ext cx="1795630" cy="1560130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11" name="Freeform 354">
              <a:extLst>
                <a:ext uri="{FF2B5EF4-FFF2-40B4-BE49-F238E27FC236}">
                  <a16:creationId xmlns:a16="http://schemas.microsoft.com/office/drawing/2014/main" id="{3731C2F6-A61A-4063-892B-732239613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Freeform 355">
              <a:extLst>
                <a:ext uri="{FF2B5EF4-FFF2-40B4-BE49-F238E27FC236}">
                  <a16:creationId xmlns:a16="http://schemas.microsoft.com/office/drawing/2014/main" id="{497075DC-7803-418A-95C5-5823FFC11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" name="Oval 356">
              <a:extLst>
                <a:ext uri="{FF2B5EF4-FFF2-40B4-BE49-F238E27FC236}">
                  <a16:creationId xmlns:a16="http://schemas.microsoft.com/office/drawing/2014/main" id="{FA79D18C-5EFC-40F5-BD4D-277349F8D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58302BB-BE92-437C-A401-5192FEA2BC84}"/>
              </a:ext>
            </a:extLst>
          </p:cNvPr>
          <p:cNvSpPr/>
          <p:nvPr/>
        </p:nvSpPr>
        <p:spPr>
          <a:xfrm>
            <a:off x="6576871" y="1425582"/>
            <a:ext cx="5380667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501C7-F6E7-4649-A439-5222F13CF92C}"/>
              </a:ext>
            </a:extLst>
          </p:cNvPr>
          <p:cNvSpPr/>
          <p:nvPr/>
        </p:nvSpPr>
        <p:spPr>
          <a:xfrm>
            <a:off x="6576871" y="839255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9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62535A-19F7-4778-A899-B048E303EAE9}"/>
              </a:ext>
            </a:extLst>
          </p:cNvPr>
          <p:cNvSpPr/>
          <p:nvPr/>
        </p:nvSpPr>
        <p:spPr>
          <a:xfrm>
            <a:off x="0" y="0"/>
            <a:ext cx="42244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89693-ED97-4102-A277-2162DC9906FB}"/>
              </a:ext>
            </a:extLst>
          </p:cNvPr>
          <p:cNvSpPr/>
          <p:nvPr/>
        </p:nvSpPr>
        <p:spPr>
          <a:xfrm>
            <a:off x="697387" y="4223214"/>
            <a:ext cx="3527019" cy="124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endParaRPr lang="id-ID" sz="36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367DBD3-5735-46D6-B186-3D55F0AC6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r="11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00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0C7D24-682E-4930-BAE4-12FE2EC19151}"/>
              </a:ext>
            </a:extLst>
          </p:cNvPr>
          <p:cNvSpPr/>
          <p:nvPr/>
        </p:nvSpPr>
        <p:spPr>
          <a:xfrm>
            <a:off x="3658388" y="1824472"/>
            <a:ext cx="1792135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01.</a:t>
            </a:r>
            <a:endParaRPr lang="en-US" sz="12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BF87BF-66C3-4736-B82E-D618F6D8ACE5}"/>
              </a:ext>
            </a:extLst>
          </p:cNvPr>
          <p:cNvSpPr/>
          <p:nvPr/>
        </p:nvSpPr>
        <p:spPr>
          <a:xfrm>
            <a:off x="3658389" y="2182134"/>
            <a:ext cx="2175818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 n typesetting industry. Lorem Ipsum has.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3DE7A5-DE14-4C06-99B5-21BF33573EE8}"/>
              </a:ext>
            </a:extLst>
          </p:cNvPr>
          <p:cNvSpPr/>
          <p:nvPr/>
        </p:nvSpPr>
        <p:spPr>
          <a:xfrm>
            <a:off x="9188005" y="4160513"/>
            <a:ext cx="1792135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02.</a:t>
            </a:r>
            <a:endParaRPr lang="en-US" sz="12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AEE67-3A86-45E3-910B-55BB4CC3445A}"/>
              </a:ext>
            </a:extLst>
          </p:cNvPr>
          <p:cNvSpPr/>
          <p:nvPr/>
        </p:nvSpPr>
        <p:spPr>
          <a:xfrm>
            <a:off x="9188006" y="4518175"/>
            <a:ext cx="2175818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 n typesetting industry. Lorem Ipsum has.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6C76CE6-BE67-4623-BFD6-96B804E9C6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14740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6021BDE-4D54-4B4B-BDDA-A25B9D4AA3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r="17326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14460DE4-F26B-4DD3-943A-2B9E7E9A7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r="17326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556D1BA-872A-4A78-87F9-CE3F0A22F8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5" r="33995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6A1D67A-4857-4F0B-B5B9-A5E0CF7600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22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83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28500B-0077-486A-82C6-12162303D3DD}"/>
              </a:ext>
            </a:extLst>
          </p:cNvPr>
          <p:cNvSpPr/>
          <p:nvPr/>
        </p:nvSpPr>
        <p:spPr>
          <a:xfrm>
            <a:off x="6096000" y="2369712"/>
            <a:ext cx="317679" cy="2092817"/>
          </a:xfrm>
          <a:prstGeom prst="rect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20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79C0E-4402-415A-A2DE-D6BF15EED05E}"/>
              </a:ext>
            </a:extLst>
          </p:cNvPr>
          <p:cNvSpPr/>
          <p:nvPr/>
        </p:nvSpPr>
        <p:spPr>
          <a:xfrm>
            <a:off x="5778318" y="4452869"/>
            <a:ext cx="317679" cy="2092817"/>
          </a:xfrm>
          <a:prstGeom prst="rect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200"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2CE4-332B-434D-8B46-57EA94CA7481}"/>
              </a:ext>
            </a:extLst>
          </p:cNvPr>
          <p:cNvSpPr/>
          <p:nvPr/>
        </p:nvSpPr>
        <p:spPr>
          <a:xfrm>
            <a:off x="7034666" y="2869542"/>
            <a:ext cx="1792135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en-US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B24C4-60D4-4F09-A5F4-864B958C2F97}"/>
              </a:ext>
            </a:extLst>
          </p:cNvPr>
          <p:cNvSpPr/>
          <p:nvPr/>
        </p:nvSpPr>
        <p:spPr>
          <a:xfrm>
            <a:off x="7034666" y="3202385"/>
            <a:ext cx="4536346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 industry. Lorem Ipsum has been the industry's standard dummy text ever sie the 1500s, when an unknown printer took a galley of.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BA882D-75FA-44A5-98E5-A544399E05AC}"/>
              </a:ext>
            </a:extLst>
          </p:cNvPr>
          <p:cNvSpPr/>
          <p:nvPr/>
        </p:nvSpPr>
        <p:spPr>
          <a:xfrm flipH="1">
            <a:off x="3365197" y="5082150"/>
            <a:ext cx="1792135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1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en-US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781A85-31C0-4070-8E68-16F6404A83EF}"/>
              </a:ext>
            </a:extLst>
          </p:cNvPr>
          <p:cNvSpPr/>
          <p:nvPr/>
        </p:nvSpPr>
        <p:spPr>
          <a:xfrm flipH="1">
            <a:off x="620986" y="5399737"/>
            <a:ext cx="4536346" cy="75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the printing and typeset industry. Lorem Ipsum has been the industry's standard dummy text ever sie the 1500s, when an unknown printer took a galley of.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813F0C7-5E0D-4585-AE4F-6731EA5285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7" b="2423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0646656-C633-4ACA-A21F-95B9BB1193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b="24278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0EF82C-608E-4483-9210-95F3220E0465}"/>
              </a:ext>
            </a:extLst>
          </p:cNvPr>
          <p:cNvSpPr/>
          <p:nvPr/>
        </p:nvSpPr>
        <p:spPr>
          <a:xfrm>
            <a:off x="2452913" y="634751"/>
            <a:ext cx="7286171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0DA45A-A94F-49CE-B807-37881E011838}"/>
              </a:ext>
            </a:extLst>
          </p:cNvPr>
          <p:cNvSpPr/>
          <p:nvPr/>
        </p:nvSpPr>
        <p:spPr>
          <a:xfrm>
            <a:off x="2591915" y="1458018"/>
            <a:ext cx="7008165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4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F6DB74-20CC-494C-B169-15D8A0ECBDAB}"/>
              </a:ext>
            </a:extLst>
          </p:cNvPr>
          <p:cNvSpPr/>
          <p:nvPr/>
        </p:nvSpPr>
        <p:spPr>
          <a:xfrm>
            <a:off x="5017510" y="0"/>
            <a:ext cx="7174490" cy="6143395"/>
          </a:xfrm>
          <a:custGeom>
            <a:avLst/>
            <a:gdLst>
              <a:gd name="connsiteX0" fmla="*/ 581074 w 7174490"/>
              <a:gd name="connsiteY0" fmla="*/ 0 h 6143395"/>
              <a:gd name="connsiteX1" fmla="*/ 7174490 w 7174490"/>
              <a:gd name="connsiteY1" fmla="*/ 0 h 6143395"/>
              <a:gd name="connsiteX2" fmla="*/ 7174490 w 7174490"/>
              <a:gd name="connsiteY2" fmla="*/ 4684044 h 6143395"/>
              <a:gd name="connsiteX3" fmla="*/ 6928553 w 7174490"/>
              <a:gd name="connsiteY3" fmla="*/ 4954643 h 6143395"/>
              <a:gd name="connsiteX4" fmla="*/ 4058652 w 7174490"/>
              <a:gd name="connsiteY4" fmla="*/ 6143395 h 6143395"/>
              <a:gd name="connsiteX5" fmla="*/ 0 w 7174490"/>
              <a:gd name="connsiteY5" fmla="*/ 2084742 h 6143395"/>
              <a:gd name="connsiteX6" fmla="*/ 489857 w 7174490"/>
              <a:gd name="connsiteY6" fmla="*/ 150147 h 614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4490" h="6143395">
                <a:moveTo>
                  <a:pt x="581074" y="0"/>
                </a:moveTo>
                <a:lnTo>
                  <a:pt x="7174490" y="0"/>
                </a:lnTo>
                <a:lnTo>
                  <a:pt x="7174490" y="4684044"/>
                </a:lnTo>
                <a:lnTo>
                  <a:pt x="6928553" y="4954643"/>
                </a:lnTo>
                <a:cubicBezTo>
                  <a:pt x="6194081" y="5689115"/>
                  <a:pt x="5179418" y="6143395"/>
                  <a:pt x="4058652" y="6143395"/>
                </a:cubicBezTo>
                <a:cubicBezTo>
                  <a:pt x="1817120" y="6143395"/>
                  <a:pt x="0" y="4326274"/>
                  <a:pt x="0" y="2084742"/>
                </a:cubicBezTo>
                <a:cubicBezTo>
                  <a:pt x="0" y="1384263"/>
                  <a:pt x="177453" y="725231"/>
                  <a:pt x="489857" y="15014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2"/>
              </a:gs>
            </a:gsLst>
            <a:lin ang="42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34EBF2B-36B2-48E0-A08B-DFD4B17DE97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3" r="1082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8D6ACF-E562-46D6-A9CD-41FFC687053B}"/>
              </a:ext>
            </a:extLst>
          </p:cNvPr>
          <p:cNvSpPr/>
          <p:nvPr/>
        </p:nvSpPr>
        <p:spPr>
          <a:xfrm>
            <a:off x="318835" y="4101210"/>
            <a:ext cx="4604858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A0F8F-7FF5-4F5B-87B3-FFAEA18DABF2}"/>
              </a:ext>
            </a:extLst>
          </p:cNvPr>
          <p:cNvSpPr/>
          <p:nvPr/>
        </p:nvSpPr>
        <p:spPr>
          <a:xfrm>
            <a:off x="318834" y="3514883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AA42C9-632E-4953-9758-34E31ED5FA13}"/>
              </a:ext>
            </a:extLst>
          </p:cNvPr>
          <p:cNvSpPr/>
          <p:nvPr/>
        </p:nvSpPr>
        <p:spPr>
          <a:xfrm>
            <a:off x="457019" y="4896180"/>
            <a:ext cx="1271364" cy="304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Read More</a:t>
            </a:r>
          </a:p>
        </p:txBody>
      </p:sp>
    </p:spTree>
    <p:extLst>
      <p:ext uri="{BB962C8B-B14F-4D97-AF65-F5344CB8AC3E}">
        <p14:creationId xmlns:p14="http://schemas.microsoft.com/office/powerpoint/2010/main" val="375544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205CDFC-CEB5-421A-B6B1-E1FE9419E3A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8" b="26888"/>
          <a:stretch/>
        </p:blipFill>
        <p:spPr>
          <a:xfrm>
            <a:off x="0" y="0"/>
            <a:ext cx="12192000" cy="2960914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2E44D32-F627-42A1-A606-4CDBCE2554F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B0929FA-DE79-4FE7-99D2-735E450CB5F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6406701-F457-4048-BD48-0F6491DEC32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70885C95-DBAA-4676-A022-30745F58A72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9304CA4-AC55-4C8D-A15B-9864F9DCB38A}"/>
              </a:ext>
            </a:extLst>
          </p:cNvPr>
          <p:cNvSpPr/>
          <p:nvPr/>
        </p:nvSpPr>
        <p:spPr>
          <a:xfrm>
            <a:off x="6153517" y="4219976"/>
            <a:ext cx="4604858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C2D725-5631-409D-9FC7-AB4AC69C8CF6}"/>
              </a:ext>
            </a:extLst>
          </p:cNvPr>
          <p:cNvSpPr/>
          <p:nvPr/>
        </p:nvSpPr>
        <p:spPr>
          <a:xfrm>
            <a:off x="6153516" y="3633649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4D42ABF-33F1-4DB5-A8F2-41AC4C197957}"/>
              </a:ext>
            </a:extLst>
          </p:cNvPr>
          <p:cNvSpPr/>
          <p:nvPr/>
        </p:nvSpPr>
        <p:spPr>
          <a:xfrm>
            <a:off x="6291701" y="5014946"/>
            <a:ext cx="1271364" cy="304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Read More</a:t>
            </a:r>
          </a:p>
        </p:txBody>
      </p:sp>
    </p:spTree>
    <p:extLst>
      <p:ext uri="{BB962C8B-B14F-4D97-AF65-F5344CB8AC3E}">
        <p14:creationId xmlns:p14="http://schemas.microsoft.com/office/powerpoint/2010/main" val="376008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D226E9-54A7-40E1-BB9E-441A37B4E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41792"/>
              </p:ext>
            </p:extLst>
          </p:nvPr>
        </p:nvGraphicFramePr>
        <p:xfrm>
          <a:off x="736330" y="1698568"/>
          <a:ext cx="10674620" cy="462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924">
                  <a:extLst>
                    <a:ext uri="{9D8B030D-6E8A-4147-A177-3AD203B41FA5}">
                      <a16:colId xmlns:a16="http://schemas.microsoft.com/office/drawing/2014/main" val="3148198343"/>
                    </a:ext>
                  </a:extLst>
                </a:gridCol>
                <a:gridCol w="2134924">
                  <a:extLst>
                    <a:ext uri="{9D8B030D-6E8A-4147-A177-3AD203B41FA5}">
                      <a16:colId xmlns:a16="http://schemas.microsoft.com/office/drawing/2014/main" val="2921918919"/>
                    </a:ext>
                  </a:extLst>
                </a:gridCol>
                <a:gridCol w="2134924">
                  <a:extLst>
                    <a:ext uri="{9D8B030D-6E8A-4147-A177-3AD203B41FA5}">
                      <a16:colId xmlns:a16="http://schemas.microsoft.com/office/drawing/2014/main" val="2099863238"/>
                    </a:ext>
                  </a:extLst>
                </a:gridCol>
                <a:gridCol w="2134924">
                  <a:extLst>
                    <a:ext uri="{9D8B030D-6E8A-4147-A177-3AD203B41FA5}">
                      <a16:colId xmlns:a16="http://schemas.microsoft.com/office/drawing/2014/main" val="2751740276"/>
                    </a:ext>
                  </a:extLst>
                </a:gridCol>
                <a:gridCol w="2134924">
                  <a:extLst>
                    <a:ext uri="{9D8B030D-6E8A-4147-A177-3AD203B41FA5}">
                      <a16:colId xmlns:a16="http://schemas.microsoft.com/office/drawing/2014/main" val="439100161"/>
                    </a:ext>
                  </a:extLst>
                </a:gridCol>
              </a:tblGrid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PROJECT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PROJECT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PROJECT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PROJECT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7529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51129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65.2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15031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0302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94608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395972"/>
                  </a:ext>
                </a:extLst>
              </a:tr>
              <a:tr h="660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Short Text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990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696E7D-87EA-4CFE-89AD-876CDE3F019C}"/>
              </a:ext>
            </a:extLst>
          </p:cNvPr>
          <p:cNvSpPr/>
          <p:nvPr/>
        </p:nvSpPr>
        <p:spPr>
          <a:xfrm>
            <a:off x="2452913" y="569435"/>
            <a:ext cx="7286171" cy="58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Table - Infographic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21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BC24-DF30-43DC-B6C6-C6C4ABEC3FB3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1AFA01-4AD1-4E38-BE57-548E8AB2F002}"/>
              </a:ext>
            </a:extLst>
          </p:cNvPr>
          <p:cNvGrpSpPr/>
          <p:nvPr/>
        </p:nvGrpSpPr>
        <p:grpSpPr>
          <a:xfrm>
            <a:off x="3841794" y="1690148"/>
            <a:ext cx="4691141" cy="4672019"/>
            <a:chOff x="4052809" y="2150772"/>
            <a:chExt cx="4086384" cy="406972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7172894-27EE-4197-BD9F-145F8925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192" y="3991310"/>
              <a:ext cx="732885" cy="1948805"/>
            </a:xfrm>
            <a:custGeom>
              <a:avLst/>
              <a:gdLst>
                <a:gd name="T0" fmla="*/ 264 w 264"/>
                <a:gd name="T1" fmla="*/ 702 h 702"/>
                <a:gd name="T2" fmla="*/ 264 w 264"/>
                <a:gd name="T3" fmla="*/ 0 h 702"/>
                <a:gd name="T4" fmla="*/ 0 w 264"/>
                <a:gd name="T5" fmla="*/ 0 h 702"/>
                <a:gd name="T6" fmla="*/ 0 w 264"/>
                <a:gd name="T7" fmla="*/ 439 h 702"/>
                <a:gd name="T8" fmla="*/ 264 w 264"/>
                <a:gd name="T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02">
                  <a:moveTo>
                    <a:pt x="264" y="702"/>
                  </a:moveTo>
                  <a:lnTo>
                    <a:pt x="264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264" y="70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849E316-97BF-4B5F-96D8-2C815E0B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192" y="2428380"/>
              <a:ext cx="1957133" cy="732884"/>
            </a:xfrm>
            <a:custGeom>
              <a:avLst/>
              <a:gdLst>
                <a:gd name="T0" fmla="*/ 0 w 705"/>
                <a:gd name="T1" fmla="*/ 264 h 264"/>
                <a:gd name="T2" fmla="*/ 705 w 705"/>
                <a:gd name="T3" fmla="*/ 264 h 264"/>
                <a:gd name="T4" fmla="*/ 705 w 705"/>
                <a:gd name="T5" fmla="*/ 0 h 264"/>
                <a:gd name="T6" fmla="*/ 264 w 705"/>
                <a:gd name="T7" fmla="*/ 0 h 264"/>
                <a:gd name="T8" fmla="*/ 0 w 70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64">
                  <a:moveTo>
                    <a:pt x="0" y="264"/>
                  </a:moveTo>
                  <a:lnTo>
                    <a:pt x="705" y="264"/>
                  </a:lnTo>
                  <a:lnTo>
                    <a:pt x="705" y="0"/>
                  </a:lnTo>
                  <a:lnTo>
                    <a:pt x="264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6728045-CAB4-4D40-AA3E-0511A8BF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09" y="2428380"/>
              <a:ext cx="1293651" cy="2348560"/>
            </a:xfrm>
            <a:custGeom>
              <a:avLst/>
              <a:gdLst>
                <a:gd name="T0" fmla="*/ 365 w 466"/>
                <a:gd name="T1" fmla="*/ 0 h 846"/>
                <a:gd name="T2" fmla="*/ 101 w 466"/>
                <a:gd name="T3" fmla="*/ 264 h 846"/>
                <a:gd name="T4" fmla="*/ 101 w 466"/>
                <a:gd name="T5" fmla="*/ 563 h 846"/>
                <a:gd name="T6" fmla="*/ 0 w 466"/>
                <a:gd name="T7" fmla="*/ 563 h 846"/>
                <a:gd name="T8" fmla="*/ 233 w 466"/>
                <a:gd name="T9" fmla="*/ 846 h 846"/>
                <a:gd name="T10" fmla="*/ 466 w 466"/>
                <a:gd name="T11" fmla="*/ 563 h 846"/>
                <a:gd name="T12" fmla="*/ 365 w 466"/>
                <a:gd name="T13" fmla="*/ 563 h 846"/>
                <a:gd name="T14" fmla="*/ 365 w 466"/>
                <a:gd name="T1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846">
                  <a:moveTo>
                    <a:pt x="365" y="0"/>
                  </a:moveTo>
                  <a:lnTo>
                    <a:pt x="101" y="264"/>
                  </a:lnTo>
                  <a:lnTo>
                    <a:pt x="101" y="563"/>
                  </a:lnTo>
                  <a:lnTo>
                    <a:pt x="0" y="563"/>
                  </a:lnTo>
                  <a:lnTo>
                    <a:pt x="233" y="846"/>
                  </a:lnTo>
                  <a:lnTo>
                    <a:pt x="466" y="563"/>
                  </a:lnTo>
                  <a:lnTo>
                    <a:pt x="365" y="56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F3197E0-1BF7-4C89-8C39-AD3EDD7B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50" y="2428380"/>
              <a:ext cx="735660" cy="1951581"/>
            </a:xfrm>
            <a:custGeom>
              <a:avLst/>
              <a:gdLst>
                <a:gd name="T0" fmla="*/ 0 w 265"/>
                <a:gd name="T1" fmla="*/ 0 h 703"/>
                <a:gd name="T2" fmla="*/ 0 w 265"/>
                <a:gd name="T3" fmla="*/ 703 h 703"/>
                <a:gd name="T4" fmla="*/ 265 w 265"/>
                <a:gd name="T5" fmla="*/ 703 h 703"/>
                <a:gd name="T6" fmla="*/ 265 w 265"/>
                <a:gd name="T7" fmla="*/ 264 h 703"/>
                <a:gd name="T8" fmla="*/ 0 w 265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703">
                  <a:moveTo>
                    <a:pt x="0" y="0"/>
                  </a:moveTo>
                  <a:lnTo>
                    <a:pt x="0" y="703"/>
                  </a:lnTo>
                  <a:lnTo>
                    <a:pt x="265" y="703"/>
                  </a:lnTo>
                  <a:lnTo>
                    <a:pt x="265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CD95FB1-B21D-4DA6-BA15-D6E86E1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45" y="2150772"/>
              <a:ext cx="2359665" cy="1288099"/>
            </a:xfrm>
            <a:custGeom>
              <a:avLst/>
              <a:gdLst>
                <a:gd name="T0" fmla="*/ 850 w 850"/>
                <a:gd name="T1" fmla="*/ 364 h 464"/>
                <a:gd name="T2" fmla="*/ 585 w 850"/>
                <a:gd name="T3" fmla="*/ 100 h 464"/>
                <a:gd name="T4" fmla="*/ 285 w 850"/>
                <a:gd name="T5" fmla="*/ 100 h 464"/>
                <a:gd name="T6" fmla="*/ 285 w 850"/>
                <a:gd name="T7" fmla="*/ 0 h 464"/>
                <a:gd name="T8" fmla="*/ 0 w 850"/>
                <a:gd name="T9" fmla="*/ 232 h 464"/>
                <a:gd name="T10" fmla="*/ 285 w 850"/>
                <a:gd name="T11" fmla="*/ 464 h 464"/>
                <a:gd name="T12" fmla="*/ 285 w 850"/>
                <a:gd name="T13" fmla="*/ 364 h 464"/>
                <a:gd name="T14" fmla="*/ 850 w 850"/>
                <a:gd name="T15" fmla="*/ 3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464">
                  <a:moveTo>
                    <a:pt x="850" y="364"/>
                  </a:moveTo>
                  <a:lnTo>
                    <a:pt x="585" y="100"/>
                  </a:lnTo>
                  <a:lnTo>
                    <a:pt x="285" y="100"/>
                  </a:lnTo>
                  <a:lnTo>
                    <a:pt x="285" y="0"/>
                  </a:lnTo>
                  <a:lnTo>
                    <a:pt x="0" y="232"/>
                  </a:lnTo>
                  <a:lnTo>
                    <a:pt x="285" y="464"/>
                  </a:lnTo>
                  <a:lnTo>
                    <a:pt x="285" y="364"/>
                  </a:lnTo>
                  <a:lnTo>
                    <a:pt x="850" y="3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97FA117-193B-4351-9BED-58303B29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899" y="5210008"/>
              <a:ext cx="1959910" cy="730108"/>
            </a:xfrm>
            <a:custGeom>
              <a:avLst/>
              <a:gdLst>
                <a:gd name="T0" fmla="*/ 706 w 706"/>
                <a:gd name="T1" fmla="*/ 0 h 263"/>
                <a:gd name="T2" fmla="*/ 0 w 706"/>
                <a:gd name="T3" fmla="*/ 0 h 263"/>
                <a:gd name="T4" fmla="*/ 0 w 706"/>
                <a:gd name="T5" fmla="*/ 263 h 263"/>
                <a:gd name="T6" fmla="*/ 441 w 706"/>
                <a:gd name="T7" fmla="*/ 263 h 263"/>
                <a:gd name="T8" fmla="*/ 706 w 706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263">
                  <a:moveTo>
                    <a:pt x="706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441" y="263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2142AE2-B7C3-4228-BD14-D1E26239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766" y="3591556"/>
              <a:ext cx="1296427" cy="2348560"/>
            </a:xfrm>
            <a:custGeom>
              <a:avLst/>
              <a:gdLst>
                <a:gd name="T0" fmla="*/ 101 w 467"/>
                <a:gd name="T1" fmla="*/ 846 h 846"/>
                <a:gd name="T2" fmla="*/ 366 w 467"/>
                <a:gd name="T3" fmla="*/ 583 h 846"/>
                <a:gd name="T4" fmla="*/ 366 w 467"/>
                <a:gd name="T5" fmla="*/ 284 h 846"/>
                <a:gd name="T6" fmla="*/ 467 w 467"/>
                <a:gd name="T7" fmla="*/ 284 h 846"/>
                <a:gd name="T8" fmla="*/ 233 w 467"/>
                <a:gd name="T9" fmla="*/ 0 h 846"/>
                <a:gd name="T10" fmla="*/ 0 w 467"/>
                <a:gd name="T11" fmla="*/ 284 h 846"/>
                <a:gd name="T12" fmla="*/ 101 w 467"/>
                <a:gd name="T13" fmla="*/ 284 h 846"/>
                <a:gd name="T14" fmla="*/ 101 w 467"/>
                <a:gd name="T15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846">
                  <a:moveTo>
                    <a:pt x="101" y="846"/>
                  </a:moveTo>
                  <a:lnTo>
                    <a:pt x="366" y="583"/>
                  </a:lnTo>
                  <a:lnTo>
                    <a:pt x="366" y="284"/>
                  </a:lnTo>
                  <a:lnTo>
                    <a:pt x="467" y="284"/>
                  </a:lnTo>
                  <a:lnTo>
                    <a:pt x="233" y="0"/>
                  </a:lnTo>
                  <a:lnTo>
                    <a:pt x="0" y="284"/>
                  </a:lnTo>
                  <a:lnTo>
                    <a:pt x="101" y="284"/>
                  </a:lnTo>
                  <a:lnTo>
                    <a:pt x="101" y="8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8BF07BC-8AB1-4B57-BCDF-74008C55C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194" y="4929624"/>
              <a:ext cx="2356889" cy="1290875"/>
            </a:xfrm>
            <a:custGeom>
              <a:avLst/>
              <a:gdLst>
                <a:gd name="T0" fmla="*/ 0 w 849"/>
                <a:gd name="T1" fmla="*/ 101 h 465"/>
                <a:gd name="T2" fmla="*/ 264 w 849"/>
                <a:gd name="T3" fmla="*/ 364 h 465"/>
                <a:gd name="T4" fmla="*/ 564 w 849"/>
                <a:gd name="T5" fmla="*/ 364 h 465"/>
                <a:gd name="T6" fmla="*/ 564 w 849"/>
                <a:gd name="T7" fmla="*/ 465 h 465"/>
                <a:gd name="T8" fmla="*/ 849 w 849"/>
                <a:gd name="T9" fmla="*/ 232 h 465"/>
                <a:gd name="T10" fmla="*/ 564 w 849"/>
                <a:gd name="T11" fmla="*/ 0 h 465"/>
                <a:gd name="T12" fmla="*/ 564 w 849"/>
                <a:gd name="T13" fmla="*/ 101 h 465"/>
                <a:gd name="T14" fmla="*/ 0 w 849"/>
                <a:gd name="T15" fmla="*/ 10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9" h="465">
                  <a:moveTo>
                    <a:pt x="0" y="101"/>
                  </a:moveTo>
                  <a:lnTo>
                    <a:pt x="264" y="364"/>
                  </a:lnTo>
                  <a:lnTo>
                    <a:pt x="564" y="364"/>
                  </a:lnTo>
                  <a:lnTo>
                    <a:pt x="564" y="465"/>
                  </a:lnTo>
                  <a:lnTo>
                    <a:pt x="849" y="232"/>
                  </a:lnTo>
                  <a:lnTo>
                    <a:pt x="564" y="0"/>
                  </a:lnTo>
                  <a:lnTo>
                    <a:pt x="564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D3C0FB-CCB5-4B0A-B155-A19FD0E754AC}"/>
                </a:ext>
              </a:extLst>
            </p:cNvPr>
            <p:cNvSpPr txBox="1"/>
            <p:nvPr/>
          </p:nvSpPr>
          <p:spPr>
            <a:xfrm>
              <a:off x="5864962" y="2608864"/>
              <a:ext cx="540658" cy="4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1E8F21-ABBB-4A5A-9829-0852B7CA8A57}"/>
                </a:ext>
              </a:extLst>
            </p:cNvPr>
            <p:cNvSpPr txBox="1"/>
            <p:nvPr/>
          </p:nvSpPr>
          <p:spPr>
            <a:xfrm>
              <a:off x="5864962" y="5400323"/>
              <a:ext cx="540658" cy="4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990CBC-2669-4EA9-B17A-C72F62286BD3}"/>
                </a:ext>
              </a:extLst>
            </p:cNvPr>
            <p:cNvSpPr txBox="1"/>
            <p:nvPr/>
          </p:nvSpPr>
          <p:spPr>
            <a:xfrm>
              <a:off x="4429305" y="3992403"/>
              <a:ext cx="540658" cy="4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DE4B0F-F718-499F-8102-6A146B1BB8C9}"/>
                </a:ext>
              </a:extLst>
            </p:cNvPr>
            <p:cNvSpPr txBox="1"/>
            <p:nvPr/>
          </p:nvSpPr>
          <p:spPr>
            <a:xfrm>
              <a:off x="7220650" y="3992403"/>
              <a:ext cx="540658" cy="4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</p:grp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D1E335-65CB-405A-9B58-85552AB8CC90}"/>
              </a:ext>
            </a:extLst>
          </p:cNvPr>
          <p:cNvSpPr txBox="1">
            <a:spLocks/>
          </p:cNvSpPr>
          <p:nvPr/>
        </p:nvSpPr>
        <p:spPr>
          <a:xfrm>
            <a:off x="9560322" y="3320590"/>
            <a:ext cx="1933790" cy="54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dudu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75B7B-2BF6-4037-80A7-5AD88384F5CB}"/>
              </a:ext>
            </a:extLst>
          </p:cNvPr>
          <p:cNvSpPr txBox="1"/>
          <p:nvPr/>
        </p:nvSpPr>
        <p:spPr>
          <a:xfrm>
            <a:off x="9551087" y="3058171"/>
            <a:ext cx="211258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36A2657-388A-412F-B36B-BA80880E8809}"/>
              </a:ext>
            </a:extLst>
          </p:cNvPr>
          <p:cNvSpPr txBox="1">
            <a:spLocks/>
          </p:cNvSpPr>
          <p:nvPr/>
        </p:nvSpPr>
        <p:spPr>
          <a:xfrm>
            <a:off x="9567045" y="4326585"/>
            <a:ext cx="1933790" cy="54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dudu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8E552-A611-4F0F-BDC7-252720EB161B}"/>
              </a:ext>
            </a:extLst>
          </p:cNvPr>
          <p:cNvSpPr txBox="1"/>
          <p:nvPr/>
        </p:nvSpPr>
        <p:spPr>
          <a:xfrm>
            <a:off x="9557810" y="4064166"/>
            <a:ext cx="2105866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F65F31-E030-4636-BC7F-CA1C64382AD0}"/>
              </a:ext>
            </a:extLst>
          </p:cNvPr>
          <p:cNvCxnSpPr>
            <a:cxnSpLocks/>
          </p:cNvCxnSpPr>
          <p:nvPr/>
        </p:nvCxnSpPr>
        <p:spPr>
          <a:xfrm>
            <a:off x="9049950" y="3721821"/>
            <a:ext cx="0" cy="414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6322275-4E75-4023-A885-D9DD12AF3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43950" y="3109820"/>
            <a:ext cx="612000" cy="6120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d-ID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6D16D-3434-4B05-A362-30E62C44FB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43950" y="4136311"/>
            <a:ext cx="612000" cy="6120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d-ID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11EAB-B242-49B5-8343-727566633185}"/>
              </a:ext>
            </a:extLst>
          </p:cNvPr>
          <p:cNvCxnSpPr>
            <a:cxnSpLocks/>
          </p:cNvCxnSpPr>
          <p:nvPr/>
        </p:nvCxnSpPr>
        <p:spPr>
          <a:xfrm flipH="1">
            <a:off x="3337726" y="3759124"/>
            <a:ext cx="0" cy="4144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CD76D37-480C-4FC5-B62E-B724D1F388B5}"/>
              </a:ext>
            </a:extLst>
          </p:cNvPr>
          <p:cNvSpPr txBox="1">
            <a:spLocks/>
          </p:cNvSpPr>
          <p:nvPr/>
        </p:nvSpPr>
        <p:spPr>
          <a:xfrm flipH="1">
            <a:off x="992097" y="3316901"/>
            <a:ext cx="1841507" cy="54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dudu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E6335C-9C8E-4CF4-9C51-9993F90D7DAC}"/>
              </a:ext>
            </a:extLst>
          </p:cNvPr>
          <p:cNvSpPr txBox="1"/>
          <p:nvPr/>
        </p:nvSpPr>
        <p:spPr>
          <a:xfrm flipH="1">
            <a:off x="597000" y="3054482"/>
            <a:ext cx="224583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78EB15-8798-403E-A85D-964BA57ADDDF}"/>
              </a:ext>
            </a:extLst>
          </p:cNvPr>
          <p:cNvSpPr txBox="1">
            <a:spLocks/>
          </p:cNvSpPr>
          <p:nvPr/>
        </p:nvSpPr>
        <p:spPr>
          <a:xfrm flipH="1">
            <a:off x="992097" y="4322895"/>
            <a:ext cx="1841507" cy="54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dudu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53BA91-3F0F-442A-A851-1810D3A9BFF2}"/>
              </a:ext>
            </a:extLst>
          </p:cNvPr>
          <p:cNvSpPr txBox="1"/>
          <p:nvPr/>
        </p:nvSpPr>
        <p:spPr>
          <a:xfrm flipH="1">
            <a:off x="597000" y="4060476"/>
            <a:ext cx="2245839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76FD35-890D-41EA-A63A-2BF37924447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031726" y="3147123"/>
            <a:ext cx="612000" cy="612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d-ID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1E1969-C0B8-41C8-921F-280BFCEA290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031726" y="4173613"/>
            <a:ext cx="612000" cy="612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id-ID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CEA42128-A706-418D-9C18-FA3160B34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4058" y="4340354"/>
            <a:ext cx="202231" cy="20223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E4519B2-76DD-4C62-89FC-CD085D713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0767" y="4366974"/>
            <a:ext cx="213702" cy="213702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D53E6AB-9FE7-4FF1-9732-6E8982E9E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56080" y="3291601"/>
            <a:ext cx="200209" cy="20020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7C08CE0-70B2-4C4B-ADDF-014BA93688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5621" y="3329581"/>
            <a:ext cx="223993" cy="2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919E1B1-F440-4B59-9985-016045810E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1" b="24351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FCA61-A7E8-41E9-AACC-8759A3993CA7}"/>
              </a:ext>
            </a:extLst>
          </p:cNvPr>
          <p:cNvSpPr/>
          <p:nvPr/>
        </p:nvSpPr>
        <p:spPr>
          <a:xfrm>
            <a:off x="1877010" y="596320"/>
            <a:ext cx="3527019" cy="137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endParaRPr lang="id-ID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0A71F-DE7E-4768-9120-0F70E9BD3715}"/>
              </a:ext>
            </a:extLst>
          </p:cNvPr>
          <p:cNvSpPr/>
          <p:nvPr/>
        </p:nvSpPr>
        <p:spPr>
          <a:xfrm>
            <a:off x="7305718" y="1114019"/>
            <a:ext cx="3670479" cy="4256469"/>
          </a:xfrm>
          <a:prstGeom prst="rect">
            <a:avLst/>
          </a:prstGeom>
          <a:gradFill>
            <a:gsLst>
              <a:gs pos="0">
                <a:schemeClr val="accent3"/>
              </a:gs>
              <a:gs pos="98000">
                <a:schemeClr val="accent2"/>
              </a:gs>
            </a:gsLst>
            <a:lin ang="6600000" scaled="0"/>
          </a:gradFill>
          <a:ln>
            <a:noFill/>
          </a:ln>
          <a:effectLst>
            <a:outerShdw blurRad="177800" dir="54000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3E48E-1D87-4097-AD55-34D3522FF15E}"/>
              </a:ext>
            </a:extLst>
          </p:cNvPr>
          <p:cNvSpPr/>
          <p:nvPr/>
        </p:nvSpPr>
        <p:spPr>
          <a:xfrm>
            <a:off x="7582079" y="2004486"/>
            <a:ext cx="3083124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he printing and typesetting industry. </a:t>
            </a:r>
            <a:endParaRPr lang="id-ID" sz="1100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3AC6F-97C2-4B21-8DB7-31D793757D54}"/>
              </a:ext>
            </a:extLst>
          </p:cNvPr>
          <p:cNvSpPr/>
          <p:nvPr/>
        </p:nvSpPr>
        <p:spPr>
          <a:xfrm>
            <a:off x="7582078" y="1629936"/>
            <a:ext cx="2287333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 Here</a:t>
            </a:r>
            <a:endParaRPr lang="id-ID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F3410-7ADD-4873-9571-4DA21DCCE405}"/>
              </a:ext>
            </a:extLst>
          </p:cNvPr>
          <p:cNvSpPr/>
          <p:nvPr/>
        </p:nvSpPr>
        <p:spPr>
          <a:xfrm>
            <a:off x="7582078" y="3310057"/>
            <a:ext cx="3083125" cy="191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Lorem Ipsum is simply dummy text of  printing and typesetting industry. Lorem Ipsum h been the industry's standard.</a:t>
            </a:r>
          </a:p>
          <a:p>
            <a:pPr algn="just">
              <a:lnSpc>
                <a:spcPct val="150000"/>
              </a:lnSpc>
            </a:pPr>
            <a:endParaRPr lang="id-ID" sz="10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when an unknown printer too galley of type and scrambled it to make a t specimen book. It has survived not only five centurie but also the leap into electronic typesetting</a:t>
            </a:r>
            <a:endParaRPr lang="id-ID" sz="1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72D5DE5-272D-4323-9268-21CDA5FEF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2595" y="2858019"/>
            <a:ext cx="360944" cy="3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0C0E1B-75C9-416A-881D-13C8C3890CB8}"/>
              </a:ext>
            </a:extLst>
          </p:cNvPr>
          <p:cNvGrpSpPr/>
          <p:nvPr/>
        </p:nvGrpSpPr>
        <p:grpSpPr>
          <a:xfrm>
            <a:off x="4861684" y="2420891"/>
            <a:ext cx="2468631" cy="3972359"/>
            <a:chOff x="4513262" y="1136725"/>
            <a:chExt cx="3302001" cy="5313363"/>
          </a:xfrm>
        </p:grpSpPr>
        <p:grpSp>
          <p:nvGrpSpPr>
            <p:cNvPr id="4" name="组合 208">
              <a:extLst>
                <a:ext uri="{FF2B5EF4-FFF2-40B4-BE49-F238E27FC236}">
                  <a16:creationId xmlns:a16="http://schemas.microsoft.com/office/drawing/2014/main" id="{E7A1A5B0-DE10-4662-8598-977563B82200}"/>
                </a:ext>
              </a:extLst>
            </p:cNvPr>
            <p:cNvGrpSpPr/>
            <p:nvPr/>
          </p:nvGrpSpPr>
          <p:grpSpPr>
            <a:xfrm>
              <a:off x="6096000" y="4322838"/>
              <a:ext cx="184150" cy="644525"/>
              <a:chOff x="2752726" y="4344988"/>
              <a:chExt cx="184150" cy="64452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8" name="Freeform 101">
                <a:extLst>
                  <a:ext uri="{FF2B5EF4-FFF2-40B4-BE49-F238E27FC236}">
                    <a16:creationId xmlns:a16="http://schemas.microsoft.com/office/drawing/2014/main" id="{0AEAE0D9-CACF-4670-882F-361F06876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251" y="4427538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9" name="Freeform 102">
                <a:extLst>
                  <a:ext uri="{FF2B5EF4-FFF2-40B4-BE49-F238E27FC236}">
                    <a16:creationId xmlns:a16="http://schemas.microsoft.com/office/drawing/2014/main" id="{040F3D0E-EB54-4F26-BFCD-508FDD51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3" y="4344988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10" name="Freeform 103">
                <a:extLst>
                  <a:ext uri="{FF2B5EF4-FFF2-40B4-BE49-F238E27FC236}">
                    <a16:creationId xmlns:a16="http://schemas.microsoft.com/office/drawing/2014/main" id="{6527D071-6D8C-4913-AB11-84639C5B0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726" y="4394200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11" name="Freeform 104">
                <a:extLst>
                  <a:ext uri="{FF2B5EF4-FFF2-40B4-BE49-F238E27FC236}">
                    <a16:creationId xmlns:a16="http://schemas.microsoft.com/office/drawing/2014/main" id="{B3E64215-C045-4F60-BDD7-6875225B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4933950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" name="组合 215">
              <a:extLst>
                <a:ext uri="{FF2B5EF4-FFF2-40B4-BE49-F238E27FC236}">
                  <a16:creationId xmlns:a16="http://schemas.microsoft.com/office/drawing/2014/main" id="{A57FD1F2-19C5-4E55-BB0E-93FA7C22BB4C}"/>
                </a:ext>
              </a:extLst>
            </p:cNvPr>
            <p:cNvGrpSpPr/>
            <p:nvPr/>
          </p:nvGrpSpPr>
          <p:grpSpPr>
            <a:xfrm>
              <a:off x="5486400" y="4908625"/>
              <a:ext cx="1414463" cy="1541463"/>
              <a:chOff x="2143126" y="4930775"/>
              <a:chExt cx="1414463" cy="1541463"/>
            </a:xfrm>
          </p:grpSpPr>
          <p:sp>
            <p:nvSpPr>
              <p:cNvPr id="111" name="Freeform 5">
                <a:extLst>
                  <a:ext uri="{FF2B5EF4-FFF2-40B4-BE49-F238E27FC236}">
                    <a16:creationId xmlns:a16="http://schemas.microsoft.com/office/drawing/2014/main" id="{B4DFC481-75B8-4D85-B5F2-78F1A2D04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6" y="5083175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Freeform 6">
                <a:extLst>
                  <a:ext uri="{FF2B5EF4-FFF2-40B4-BE49-F238E27FC236}">
                    <a16:creationId xmlns:a16="http://schemas.microsoft.com/office/drawing/2014/main" id="{954ACD4B-9491-45B8-A0DD-B3D3E5720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5083175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Freeform 7">
                <a:extLst>
                  <a:ext uri="{FF2B5EF4-FFF2-40B4-BE49-F238E27FC236}">
                    <a16:creationId xmlns:a16="http://schemas.microsoft.com/office/drawing/2014/main" id="{1445AB9A-842C-4539-9834-1B1D8FD8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6330950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reeform 8">
                <a:extLst>
                  <a:ext uri="{FF2B5EF4-FFF2-40B4-BE49-F238E27FC236}">
                    <a16:creationId xmlns:a16="http://schemas.microsoft.com/office/drawing/2014/main" id="{D4B78228-5DCA-4DE3-8DE1-46EA6BE35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688" y="6265863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id="{FC895051-5CF3-48A7-AAB9-3479C3D9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076" y="6310313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Freeform 10">
                <a:extLst>
                  <a:ext uri="{FF2B5EF4-FFF2-40B4-BE49-F238E27FC236}">
                    <a16:creationId xmlns:a16="http://schemas.microsoft.com/office/drawing/2014/main" id="{D94EAE0C-2251-4181-B001-3A9D70F2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976" y="5440363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7" name="Freeform 11">
                <a:extLst>
                  <a:ext uri="{FF2B5EF4-FFF2-40B4-BE49-F238E27FC236}">
                    <a16:creationId xmlns:a16="http://schemas.microsoft.com/office/drawing/2014/main" id="{8B2C9D56-527F-43E9-ABE3-3C6B3B56E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5332413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8" name="Freeform 12">
                <a:extLst>
                  <a:ext uri="{FF2B5EF4-FFF2-40B4-BE49-F238E27FC236}">
                    <a16:creationId xmlns:a16="http://schemas.microsoft.com/office/drawing/2014/main" id="{AAB0207D-FB45-4F9F-B90C-63411A9F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151" y="5529263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B9E501E8-9C2B-4EBA-AD70-6B3FFF64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263" y="5614988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1614B494-EE93-49E6-92B6-939CB6AFB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26" y="5713413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19E0E7A3-97ED-4910-A0D2-9D4FCFE13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563" y="5803900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E1FF2D09-ED74-436B-AEB6-66958FDF3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263" y="5895975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3" name="Freeform 17">
                <a:extLst>
                  <a:ext uri="{FF2B5EF4-FFF2-40B4-BE49-F238E27FC236}">
                    <a16:creationId xmlns:a16="http://schemas.microsoft.com/office/drawing/2014/main" id="{2BCC958A-85BB-4A71-9CB7-AEC8F3DF8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313" y="6029325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A4E927AA-B286-4EB8-AAD2-505D3DCA0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151" y="6061075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5" name="Freeform 19">
                <a:extLst>
                  <a:ext uri="{FF2B5EF4-FFF2-40B4-BE49-F238E27FC236}">
                    <a16:creationId xmlns:a16="http://schemas.microsoft.com/office/drawing/2014/main" id="{8F01C594-D73E-4DE8-8D74-C867DC7D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6" y="5083175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6" name="Freeform 20">
                <a:extLst>
                  <a:ext uri="{FF2B5EF4-FFF2-40B4-BE49-F238E27FC236}">
                    <a16:creationId xmlns:a16="http://schemas.microsoft.com/office/drawing/2014/main" id="{892130E3-A3D7-4139-B1DB-43ECD0671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588" y="5083175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7" name="Freeform 21">
                <a:extLst>
                  <a:ext uri="{FF2B5EF4-FFF2-40B4-BE49-F238E27FC236}">
                    <a16:creationId xmlns:a16="http://schemas.microsoft.com/office/drawing/2014/main" id="{D4A3C5BB-1E71-4941-BF8E-77BB27063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8" y="5083175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8" name="Freeform 22">
                <a:extLst>
                  <a:ext uri="{FF2B5EF4-FFF2-40B4-BE49-F238E27FC236}">
                    <a16:creationId xmlns:a16="http://schemas.microsoft.com/office/drawing/2014/main" id="{3CCEEDC3-F61F-4113-BAB2-0EBAF3111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288" y="5083175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29" name="Freeform 23">
                <a:extLst>
                  <a:ext uri="{FF2B5EF4-FFF2-40B4-BE49-F238E27FC236}">
                    <a16:creationId xmlns:a16="http://schemas.microsoft.com/office/drawing/2014/main" id="{2F34FB99-1F0E-48AE-BB73-E06CDD10F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8" y="5083175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0" name="Freeform 24">
                <a:extLst>
                  <a:ext uri="{FF2B5EF4-FFF2-40B4-BE49-F238E27FC236}">
                    <a16:creationId xmlns:a16="http://schemas.microsoft.com/office/drawing/2014/main" id="{C2B71A36-A42D-412C-9467-5411641C4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988" y="5083175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1" name="Freeform 25">
                <a:extLst>
                  <a:ext uri="{FF2B5EF4-FFF2-40B4-BE49-F238E27FC236}">
                    <a16:creationId xmlns:a16="http://schemas.microsoft.com/office/drawing/2014/main" id="{8B4FB9D3-D4E4-40AF-8BAB-C016108A0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5083175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2" name="Freeform 26">
                <a:extLst>
                  <a:ext uri="{FF2B5EF4-FFF2-40B4-BE49-F238E27FC236}">
                    <a16:creationId xmlns:a16="http://schemas.microsoft.com/office/drawing/2014/main" id="{722388E5-4D8D-446B-8AC2-43DF35793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1" y="5083175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3" name="Freeform 27">
                <a:extLst>
                  <a:ext uri="{FF2B5EF4-FFF2-40B4-BE49-F238E27FC236}">
                    <a16:creationId xmlns:a16="http://schemas.microsoft.com/office/drawing/2014/main" id="{822CE4D4-265A-441B-99FF-F4486F5DF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451" y="5083175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4" name="Freeform 28">
                <a:extLst>
                  <a:ext uri="{FF2B5EF4-FFF2-40B4-BE49-F238E27FC236}">
                    <a16:creationId xmlns:a16="http://schemas.microsoft.com/office/drawing/2014/main" id="{542FFCA3-EEDD-4FDE-BB93-A631BC820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801" y="5083175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5" name="Freeform 29">
                <a:extLst>
                  <a:ext uri="{FF2B5EF4-FFF2-40B4-BE49-F238E27FC236}">
                    <a16:creationId xmlns:a16="http://schemas.microsoft.com/office/drawing/2014/main" id="{61A06C53-8E10-41BD-A5E1-09ECDB9A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1" y="5083175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30">
                <a:extLst>
                  <a:ext uri="{FF2B5EF4-FFF2-40B4-BE49-F238E27FC236}">
                    <a16:creationId xmlns:a16="http://schemas.microsoft.com/office/drawing/2014/main" id="{F4C617E7-5102-4172-AD8A-24A98423C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501" y="5083175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31">
                <a:extLst>
                  <a:ext uri="{FF2B5EF4-FFF2-40B4-BE49-F238E27FC236}">
                    <a16:creationId xmlns:a16="http://schemas.microsoft.com/office/drawing/2014/main" id="{5986002E-9AA9-4A00-AB3E-8E4E27490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263" y="5083175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32">
                <a:extLst>
                  <a:ext uri="{FF2B5EF4-FFF2-40B4-BE49-F238E27FC236}">
                    <a16:creationId xmlns:a16="http://schemas.microsoft.com/office/drawing/2014/main" id="{459C9223-BBFC-4F2A-97F0-476F27D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613" y="5083175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39" name="Freeform 33">
                <a:extLst>
                  <a:ext uri="{FF2B5EF4-FFF2-40B4-BE49-F238E27FC236}">
                    <a16:creationId xmlns:a16="http://schemas.microsoft.com/office/drawing/2014/main" id="{F77A948B-2E82-4878-BC7F-B8F87BEBF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963" y="5083175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34">
                <a:extLst>
                  <a:ext uri="{FF2B5EF4-FFF2-40B4-BE49-F238E27FC236}">
                    <a16:creationId xmlns:a16="http://schemas.microsoft.com/office/drawing/2014/main" id="{308E10FF-77CE-4C01-AA23-708F0D6B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313" y="5083175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35">
                <a:extLst>
                  <a:ext uri="{FF2B5EF4-FFF2-40B4-BE49-F238E27FC236}">
                    <a16:creationId xmlns:a16="http://schemas.microsoft.com/office/drawing/2014/main" id="{7D55891D-1230-48D6-A09B-BD1FD0239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5083175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 36">
                <a:extLst>
                  <a:ext uri="{FF2B5EF4-FFF2-40B4-BE49-F238E27FC236}">
                    <a16:creationId xmlns:a16="http://schemas.microsoft.com/office/drawing/2014/main" id="{94405FF9-B580-4EA7-964A-3EFAB33D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838" y="5083175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3" name="Freeform 37">
                <a:extLst>
                  <a:ext uri="{FF2B5EF4-FFF2-40B4-BE49-F238E27FC236}">
                    <a16:creationId xmlns:a16="http://schemas.microsoft.com/office/drawing/2014/main" id="{E3F5F875-B4CD-48EF-B671-EE483CDD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776" y="5083175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4" name="Freeform 38">
                <a:extLst>
                  <a:ext uri="{FF2B5EF4-FFF2-40B4-BE49-F238E27FC236}">
                    <a16:creationId xmlns:a16="http://schemas.microsoft.com/office/drawing/2014/main" id="{FD09F25D-A9A5-4B2E-B0DB-F198E571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6" y="5083175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5" name="Freeform 39">
                <a:extLst>
                  <a:ext uri="{FF2B5EF4-FFF2-40B4-BE49-F238E27FC236}">
                    <a16:creationId xmlns:a16="http://schemas.microsoft.com/office/drawing/2014/main" id="{59253F07-702B-41A5-9864-90AAE5021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301" y="5083175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6" name="Freeform 40">
                <a:extLst>
                  <a:ext uri="{FF2B5EF4-FFF2-40B4-BE49-F238E27FC236}">
                    <a16:creationId xmlns:a16="http://schemas.microsoft.com/office/drawing/2014/main" id="{3CC8BA9E-3A3B-4E0B-8032-F87E05F0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5083175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7" name="Freeform 41">
                <a:extLst>
                  <a:ext uri="{FF2B5EF4-FFF2-40B4-BE49-F238E27FC236}">
                    <a16:creationId xmlns:a16="http://schemas.microsoft.com/office/drawing/2014/main" id="{A06A5463-EF09-4578-8FA7-F3C627150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1" y="5083175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8" name="Freeform 42">
                <a:extLst>
                  <a:ext uri="{FF2B5EF4-FFF2-40B4-BE49-F238E27FC236}">
                    <a16:creationId xmlns:a16="http://schemas.microsoft.com/office/drawing/2014/main" id="{C4609FA8-077C-479D-8A17-1C168794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8" y="5083175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49" name="Freeform 43">
                <a:extLst>
                  <a:ext uri="{FF2B5EF4-FFF2-40B4-BE49-F238E27FC236}">
                    <a16:creationId xmlns:a16="http://schemas.microsoft.com/office/drawing/2014/main" id="{9531BB8F-B101-4D78-B28A-40233BD5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288" y="5083175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0" name="Freeform 44">
                <a:extLst>
                  <a:ext uri="{FF2B5EF4-FFF2-40B4-BE49-F238E27FC236}">
                    <a16:creationId xmlns:a16="http://schemas.microsoft.com/office/drawing/2014/main" id="{8A4D1F58-1309-4428-98E7-C34F46D87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463" y="5083175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45">
                <a:extLst>
                  <a:ext uri="{FF2B5EF4-FFF2-40B4-BE49-F238E27FC236}">
                    <a16:creationId xmlns:a16="http://schemas.microsoft.com/office/drawing/2014/main" id="{3F2D9B95-5399-4A2A-AA1D-0439753EB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5083175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46">
                <a:extLst>
                  <a:ext uri="{FF2B5EF4-FFF2-40B4-BE49-F238E27FC236}">
                    <a16:creationId xmlns:a16="http://schemas.microsoft.com/office/drawing/2014/main" id="{57C33239-DCC5-4BF2-A5AB-8C7AC3EA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163" y="5083175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3" name="Freeform 47">
                <a:extLst>
                  <a:ext uri="{FF2B5EF4-FFF2-40B4-BE49-F238E27FC236}">
                    <a16:creationId xmlns:a16="http://schemas.microsoft.com/office/drawing/2014/main" id="{CE7C2AB8-C46C-4B9B-B48D-6370FD5D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5083175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4" name="Freeform 48">
                <a:extLst>
                  <a:ext uri="{FF2B5EF4-FFF2-40B4-BE49-F238E27FC236}">
                    <a16:creationId xmlns:a16="http://schemas.microsoft.com/office/drawing/2014/main" id="{505FD12D-49E5-4797-9802-E8481B4B2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276" y="5083175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5" name="Freeform 49">
                <a:extLst>
                  <a:ext uri="{FF2B5EF4-FFF2-40B4-BE49-F238E27FC236}">
                    <a16:creationId xmlns:a16="http://schemas.microsoft.com/office/drawing/2014/main" id="{73209690-9FBD-45A7-9FD8-E3E41072E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626" y="5083175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6" name="Freeform 50">
                <a:extLst>
                  <a:ext uri="{FF2B5EF4-FFF2-40B4-BE49-F238E27FC236}">
                    <a16:creationId xmlns:a16="http://schemas.microsoft.com/office/drawing/2014/main" id="{A9B9A785-42D1-42AA-9B4E-477436AF3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5083175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7" name="Freeform 51">
                <a:extLst>
                  <a:ext uri="{FF2B5EF4-FFF2-40B4-BE49-F238E27FC236}">
                    <a16:creationId xmlns:a16="http://schemas.microsoft.com/office/drawing/2014/main" id="{E7043346-C3D3-4627-9511-CD198491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6" y="5083175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8" name="Freeform 52">
                <a:extLst>
                  <a:ext uri="{FF2B5EF4-FFF2-40B4-BE49-F238E27FC236}">
                    <a16:creationId xmlns:a16="http://schemas.microsoft.com/office/drawing/2014/main" id="{8BC82C1A-30BA-4448-9E30-E16662CFB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5083175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59" name="Freeform 53">
                <a:extLst>
                  <a:ext uri="{FF2B5EF4-FFF2-40B4-BE49-F238E27FC236}">
                    <a16:creationId xmlns:a16="http://schemas.microsoft.com/office/drawing/2014/main" id="{B5243D43-0F54-4E5B-9EF5-E0CAE3C92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438" y="5083175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0" name="Freeform 54">
                <a:extLst>
                  <a:ext uri="{FF2B5EF4-FFF2-40B4-BE49-F238E27FC236}">
                    <a16:creationId xmlns:a16="http://schemas.microsoft.com/office/drawing/2014/main" id="{4E668B11-939A-4E37-9A7F-293ECBD7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788" y="5083175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1" name="Freeform 55">
                <a:extLst>
                  <a:ext uri="{FF2B5EF4-FFF2-40B4-BE49-F238E27FC236}">
                    <a16:creationId xmlns:a16="http://schemas.microsoft.com/office/drawing/2014/main" id="{3B36834C-09C1-454A-A481-260801463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5083175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2" name="Freeform 56">
                <a:extLst>
                  <a:ext uri="{FF2B5EF4-FFF2-40B4-BE49-F238E27FC236}">
                    <a16:creationId xmlns:a16="http://schemas.microsoft.com/office/drawing/2014/main" id="{308C5DD6-87D9-45A4-AD93-64F41C8A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5083175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3" name="Freeform 57">
                <a:extLst>
                  <a:ext uri="{FF2B5EF4-FFF2-40B4-BE49-F238E27FC236}">
                    <a16:creationId xmlns:a16="http://schemas.microsoft.com/office/drawing/2014/main" id="{90C62583-DBE0-4CCE-B0DB-EE56A186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1" y="5083175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4" name="Freeform 58">
                <a:extLst>
                  <a:ext uri="{FF2B5EF4-FFF2-40B4-BE49-F238E27FC236}">
                    <a16:creationId xmlns:a16="http://schemas.microsoft.com/office/drawing/2014/main" id="{5B38A917-8CBD-4320-8D3E-B5A8C2969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601" y="5083175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5" name="Freeform 59">
                <a:extLst>
                  <a:ext uri="{FF2B5EF4-FFF2-40B4-BE49-F238E27FC236}">
                    <a16:creationId xmlns:a16="http://schemas.microsoft.com/office/drawing/2014/main" id="{D89A1CB4-7E5F-4F43-B571-5FD1BDBD2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1" y="5083175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6" name="Freeform 60">
                <a:extLst>
                  <a:ext uri="{FF2B5EF4-FFF2-40B4-BE49-F238E27FC236}">
                    <a16:creationId xmlns:a16="http://schemas.microsoft.com/office/drawing/2014/main" id="{9CDAD032-66DC-4E4B-A242-005B5932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301" y="5083175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7" name="Freeform 61">
                <a:extLst>
                  <a:ext uri="{FF2B5EF4-FFF2-40B4-BE49-F238E27FC236}">
                    <a16:creationId xmlns:a16="http://schemas.microsoft.com/office/drawing/2014/main" id="{DC2310E7-CD77-47A0-B288-E3EBC383D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063" y="5083175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8" name="Freeform 62">
                <a:extLst>
                  <a:ext uri="{FF2B5EF4-FFF2-40B4-BE49-F238E27FC236}">
                    <a16:creationId xmlns:a16="http://schemas.microsoft.com/office/drawing/2014/main" id="{D97690F0-B6C6-4214-BF22-63190D48F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3" y="5083175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69" name="Freeform 63">
                <a:extLst>
                  <a:ext uri="{FF2B5EF4-FFF2-40B4-BE49-F238E27FC236}">
                    <a16:creationId xmlns:a16="http://schemas.microsoft.com/office/drawing/2014/main" id="{6134B564-3796-479A-8BAB-9071BF80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763" y="5083175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0" name="Freeform 64">
                <a:extLst>
                  <a:ext uri="{FF2B5EF4-FFF2-40B4-BE49-F238E27FC236}">
                    <a16:creationId xmlns:a16="http://schemas.microsoft.com/office/drawing/2014/main" id="{8076B7F2-46C2-4443-A99B-98BD14BCA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113" y="5083175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1" name="Freeform 65">
                <a:extLst>
                  <a:ext uri="{FF2B5EF4-FFF2-40B4-BE49-F238E27FC236}">
                    <a16:creationId xmlns:a16="http://schemas.microsoft.com/office/drawing/2014/main" id="{953D0B18-40C0-4856-9C0C-E1E6218F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876" y="5083175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2" name="Freeform 66">
                <a:extLst>
                  <a:ext uri="{FF2B5EF4-FFF2-40B4-BE49-F238E27FC236}">
                    <a16:creationId xmlns:a16="http://schemas.microsoft.com/office/drawing/2014/main" id="{69EAD781-C5F1-473B-9C42-617A7D6A3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226" y="5083175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3" name="Freeform 67">
                <a:extLst>
                  <a:ext uri="{FF2B5EF4-FFF2-40B4-BE49-F238E27FC236}">
                    <a16:creationId xmlns:a16="http://schemas.microsoft.com/office/drawing/2014/main" id="{57E92B9C-47B0-4646-B3BD-8B149653F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6" y="5083175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4" name="Freeform 68">
                <a:extLst>
                  <a:ext uri="{FF2B5EF4-FFF2-40B4-BE49-F238E27FC236}">
                    <a16:creationId xmlns:a16="http://schemas.microsoft.com/office/drawing/2014/main" id="{795AEC28-523C-4DC7-97B8-38D69EC0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926" y="5083175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5" name="Freeform 69">
                <a:extLst>
                  <a:ext uri="{FF2B5EF4-FFF2-40B4-BE49-F238E27FC236}">
                    <a16:creationId xmlns:a16="http://schemas.microsoft.com/office/drawing/2014/main" id="{F89506A4-6697-4C65-A1FC-D44C683CC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276" y="5083175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6" name="Freeform 70">
                <a:extLst>
                  <a:ext uri="{FF2B5EF4-FFF2-40B4-BE49-F238E27FC236}">
                    <a16:creationId xmlns:a16="http://schemas.microsoft.com/office/drawing/2014/main" id="{71A46861-C8BB-4E14-998F-00BBFEA7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038" y="5083175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7" name="Freeform 71">
                <a:extLst>
                  <a:ext uri="{FF2B5EF4-FFF2-40B4-BE49-F238E27FC236}">
                    <a16:creationId xmlns:a16="http://schemas.microsoft.com/office/drawing/2014/main" id="{C3B2D585-86DE-497E-96E0-0E6E1FA50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388" y="5083175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8" name="Freeform 72">
                <a:extLst>
                  <a:ext uri="{FF2B5EF4-FFF2-40B4-BE49-F238E27FC236}">
                    <a16:creationId xmlns:a16="http://schemas.microsoft.com/office/drawing/2014/main" id="{41970E44-E34F-4072-A226-17065D096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738" y="5083175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79" name="Freeform 73">
                <a:extLst>
                  <a:ext uri="{FF2B5EF4-FFF2-40B4-BE49-F238E27FC236}">
                    <a16:creationId xmlns:a16="http://schemas.microsoft.com/office/drawing/2014/main" id="{05202B13-7F91-46EA-93AD-15D7A9AC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088" y="5083175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0" name="Freeform 74">
                <a:extLst>
                  <a:ext uri="{FF2B5EF4-FFF2-40B4-BE49-F238E27FC236}">
                    <a16:creationId xmlns:a16="http://schemas.microsoft.com/office/drawing/2014/main" id="{8B9B700F-761B-4274-A971-B0C670852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851" y="5083175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1" name="Freeform 75">
                <a:extLst>
                  <a:ext uri="{FF2B5EF4-FFF2-40B4-BE49-F238E27FC236}">
                    <a16:creationId xmlns:a16="http://schemas.microsoft.com/office/drawing/2014/main" id="{1E4C10F6-D495-48FB-87D9-D7B88064A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201" y="5083175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2" name="Freeform 76">
                <a:extLst>
                  <a:ext uri="{FF2B5EF4-FFF2-40B4-BE49-F238E27FC236}">
                    <a16:creationId xmlns:a16="http://schemas.microsoft.com/office/drawing/2014/main" id="{BE70CE08-3C8B-415C-A9A0-617FBB845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5083175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3" name="Freeform 77">
                <a:extLst>
                  <a:ext uri="{FF2B5EF4-FFF2-40B4-BE49-F238E27FC236}">
                    <a16:creationId xmlns:a16="http://schemas.microsoft.com/office/drawing/2014/main" id="{A77A09F4-BB65-4EC6-8145-7AAE55970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1" y="5083175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4" name="Freeform 78">
                <a:extLst>
                  <a:ext uri="{FF2B5EF4-FFF2-40B4-BE49-F238E27FC236}">
                    <a16:creationId xmlns:a16="http://schemas.microsoft.com/office/drawing/2014/main" id="{774928B6-14D5-423C-8B96-3BA34EA85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5083175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5" name="Freeform 79">
                <a:extLst>
                  <a:ext uri="{FF2B5EF4-FFF2-40B4-BE49-F238E27FC236}">
                    <a16:creationId xmlns:a16="http://schemas.microsoft.com/office/drawing/2014/main" id="{8BA10164-2F24-4F47-9E2D-E70110D7E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013" y="5083175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6" name="Freeform 80">
                <a:extLst>
                  <a:ext uri="{FF2B5EF4-FFF2-40B4-BE49-F238E27FC236}">
                    <a16:creationId xmlns:a16="http://schemas.microsoft.com/office/drawing/2014/main" id="{A242FC73-ADE8-4D4F-A935-104B2298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363" y="5083175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7" name="Freeform 81">
                <a:extLst>
                  <a:ext uri="{FF2B5EF4-FFF2-40B4-BE49-F238E27FC236}">
                    <a16:creationId xmlns:a16="http://schemas.microsoft.com/office/drawing/2014/main" id="{C713C992-CA30-421E-88CE-D5F1A5547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3" y="5083175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8" name="Freeform 82">
                <a:extLst>
                  <a:ext uri="{FF2B5EF4-FFF2-40B4-BE49-F238E27FC236}">
                    <a16:creationId xmlns:a16="http://schemas.microsoft.com/office/drawing/2014/main" id="{5E326428-4662-4D78-B0CC-B53B9BE8B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888" y="5083175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89" name="Freeform 83">
                <a:extLst>
                  <a:ext uri="{FF2B5EF4-FFF2-40B4-BE49-F238E27FC236}">
                    <a16:creationId xmlns:a16="http://schemas.microsoft.com/office/drawing/2014/main" id="{A432369A-87D9-4E9D-B694-BF4977E9C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6" y="5083175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0" name="Freeform 84">
                <a:extLst>
                  <a:ext uri="{FF2B5EF4-FFF2-40B4-BE49-F238E27FC236}">
                    <a16:creationId xmlns:a16="http://schemas.microsoft.com/office/drawing/2014/main" id="{2C6A08B9-1D04-406A-8F98-29CFA316B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6" y="5083175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1" name="Freeform 85">
                <a:extLst>
                  <a:ext uri="{FF2B5EF4-FFF2-40B4-BE49-F238E27FC236}">
                    <a16:creationId xmlns:a16="http://schemas.microsoft.com/office/drawing/2014/main" id="{B8C208BC-CCE2-401E-80D8-0B224507B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6" y="5083175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2" name="Freeform 86">
                <a:extLst>
                  <a:ext uri="{FF2B5EF4-FFF2-40B4-BE49-F238E27FC236}">
                    <a16:creationId xmlns:a16="http://schemas.microsoft.com/office/drawing/2014/main" id="{88081A28-C13E-46D0-B978-B25319971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6" y="5083175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3" name="Freeform 87">
                <a:extLst>
                  <a:ext uri="{FF2B5EF4-FFF2-40B4-BE49-F238E27FC236}">
                    <a16:creationId xmlns:a16="http://schemas.microsoft.com/office/drawing/2014/main" id="{844ACD3F-0772-4AB9-86C9-1CF67316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1" y="5083175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4" name="Freeform 88">
                <a:extLst>
                  <a:ext uri="{FF2B5EF4-FFF2-40B4-BE49-F238E27FC236}">
                    <a16:creationId xmlns:a16="http://schemas.microsoft.com/office/drawing/2014/main" id="{526869F8-9D87-4556-ADEF-70C7A680A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1" y="5083175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5" name="Freeform 89">
                <a:extLst>
                  <a:ext uri="{FF2B5EF4-FFF2-40B4-BE49-F238E27FC236}">
                    <a16:creationId xmlns:a16="http://schemas.microsoft.com/office/drawing/2014/main" id="{DAB5704F-5ACD-4DCE-9306-2E193D95C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8" y="5083175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6" name="Freeform 90">
                <a:extLst>
                  <a:ext uri="{FF2B5EF4-FFF2-40B4-BE49-F238E27FC236}">
                    <a16:creationId xmlns:a16="http://schemas.microsoft.com/office/drawing/2014/main" id="{53BC15E9-6EBB-4BA8-85B6-E579F0B51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688" y="5083175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7" name="Freeform 91">
                <a:extLst>
                  <a:ext uri="{FF2B5EF4-FFF2-40B4-BE49-F238E27FC236}">
                    <a16:creationId xmlns:a16="http://schemas.microsoft.com/office/drawing/2014/main" id="{42F1320A-365A-4A91-A76E-D019AAFFB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863" y="5083175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8" name="Freeform 92">
                <a:extLst>
                  <a:ext uri="{FF2B5EF4-FFF2-40B4-BE49-F238E27FC236}">
                    <a16:creationId xmlns:a16="http://schemas.microsoft.com/office/drawing/2014/main" id="{AE9458A9-26D5-411D-95E4-1ABB1B0B2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213" y="5083175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99" name="Freeform 93">
                <a:extLst>
                  <a:ext uri="{FF2B5EF4-FFF2-40B4-BE49-F238E27FC236}">
                    <a16:creationId xmlns:a16="http://schemas.microsoft.com/office/drawing/2014/main" id="{B3F92573-3AAF-45B2-AECE-D6C6F7D99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5083175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0" name="Freeform 94">
                <a:extLst>
                  <a:ext uri="{FF2B5EF4-FFF2-40B4-BE49-F238E27FC236}">
                    <a16:creationId xmlns:a16="http://schemas.microsoft.com/office/drawing/2014/main" id="{A5462AE1-7E58-42E7-8778-6671CA03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501" y="5083175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1" name="Freeform 95">
                <a:extLst>
                  <a:ext uri="{FF2B5EF4-FFF2-40B4-BE49-F238E27FC236}">
                    <a16:creationId xmlns:a16="http://schemas.microsoft.com/office/drawing/2014/main" id="{FC1A749A-C061-459A-84BE-0367FDDC1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676" y="5083175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2" name="Freeform 96">
                <a:extLst>
                  <a:ext uri="{FF2B5EF4-FFF2-40B4-BE49-F238E27FC236}">
                    <a16:creationId xmlns:a16="http://schemas.microsoft.com/office/drawing/2014/main" id="{A2C57B27-D508-4551-BCDE-23ACD79AF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026" y="5083175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B821A459-8285-4017-8153-8ABA0A9B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376" y="5083175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D6E64598-1D28-429F-92E7-05FE92678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5" name="Freeform 99">
                <a:extLst>
                  <a:ext uri="{FF2B5EF4-FFF2-40B4-BE49-F238E27FC236}">
                    <a16:creationId xmlns:a16="http://schemas.microsoft.com/office/drawing/2014/main" id="{1105FFB4-AF8C-4E1B-8D90-307F0328B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92D3DA5-131D-4D95-A0AB-4C865FA9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726" y="5083175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207" name="Freeform 108">
                <a:extLst>
                  <a:ext uri="{FF2B5EF4-FFF2-40B4-BE49-F238E27FC236}">
                    <a16:creationId xmlns:a16="http://schemas.microsoft.com/office/drawing/2014/main" id="{5D7D3F50-CA9A-4552-B196-9ECFE394D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638" y="4930775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" name="组合 209">
              <a:extLst>
                <a:ext uri="{FF2B5EF4-FFF2-40B4-BE49-F238E27FC236}">
                  <a16:creationId xmlns:a16="http://schemas.microsoft.com/office/drawing/2014/main" id="{2CE58B49-6AC2-42AB-A0A6-82A051A841E3}"/>
                </a:ext>
              </a:extLst>
            </p:cNvPr>
            <p:cNvGrpSpPr/>
            <p:nvPr/>
          </p:nvGrpSpPr>
          <p:grpSpPr>
            <a:xfrm>
              <a:off x="5899150" y="4318075"/>
              <a:ext cx="203200" cy="601663"/>
              <a:chOff x="2555876" y="4340225"/>
              <a:chExt cx="203200" cy="601663"/>
            </a:xfrm>
            <a:solidFill>
              <a:schemeClr val="accent2"/>
            </a:solidFill>
          </p:grpSpPr>
          <p:sp>
            <p:nvSpPr>
              <p:cNvPr id="107" name="Freeform 105">
                <a:extLst>
                  <a:ext uri="{FF2B5EF4-FFF2-40B4-BE49-F238E27FC236}">
                    <a16:creationId xmlns:a16="http://schemas.microsoft.com/office/drawing/2014/main" id="{56AEB607-6715-4CD6-8F06-057AB08FA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863" y="4424363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106">
                <a:extLst>
                  <a:ext uri="{FF2B5EF4-FFF2-40B4-BE49-F238E27FC236}">
                    <a16:creationId xmlns:a16="http://schemas.microsoft.com/office/drawing/2014/main" id="{F61D4012-4574-4856-91A2-FD516A65A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4340225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9" name="Freeform 107">
                <a:extLst>
                  <a:ext uri="{FF2B5EF4-FFF2-40B4-BE49-F238E27FC236}">
                    <a16:creationId xmlns:a16="http://schemas.microsoft.com/office/drawing/2014/main" id="{247C454D-1143-4965-9280-A1B1B2205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751" y="4389438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F9498284-E82A-49CB-9AF8-872A96804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6" y="4430713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7" name="组合 207">
              <a:extLst>
                <a:ext uri="{FF2B5EF4-FFF2-40B4-BE49-F238E27FC236}">
                  <a16:creationId xmlns:a16="http://schemas.microsoft.com/office/drawing/2014/main" id="{F3CCD2C5-22B9-4650-9E20-2C0974366D72}"/>
                </a:ext>
              </a:extLst>
            </p:cNvPr>
            <p:cNvGrpSpPr/>
            <p:nvPr/>
          </p:nvGrpSpPr>
          <p:grpSpPr>
            <a:xfrm>
              <a:off x="6362700" y="4324425"/>
              <a:ext cx="796925" cy="612776"/>
              <a:chOff x="3019426" y="4346575"/>
              <a:chExt cx="796925" cy="612776"/>
            </a:xfrm>
            <a:solidFill>
              <a:schemeClr val="accent4"/>
            </a:solidFill>
          </p:grpSpPr>
          <p:sp>
            <p:nvSpPr>
              <p:cNvPr id="101" name="Freeform 110">
                <a:extLst>
                  <a:ext uri="{FF2B5EF4-FFF2-40B4-BE49-F238E27FC236}">
                    <a16:creationId xmlns:a16="http://schemas.microsoft.com/office/drawing/2014/main" id="{8AC5EE29-8194-410A-858C-9E456787C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4346575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2" name="Rectangle 111">
                <a:extLst>
                  <a:ext uri="{FF2B5EF4-FFF2-40B4-BE49-F238E27FC236}">
                    <a16:creationId xmlns:a16="http://schemas.microsoft.com/office/drawing/2014/main" id="{D26DB636-E935-4171-87AB-42A1C5B48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9588" y="4510088"/>
                <a:ext cx="22225" cy="2555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reeform 112">
                <a:extLst>
                  <a:ext uri="{FF2B5EF4-FFF2-40B4-BE49-F238E27FC236}">
                    <a16:creationId xmlns:a16="http://schemas.microsoft.com/office/drawing/2014/main" id="{D955D854-F075-49CE-A1E1-E188D010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1" y="4735513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reeform 113">
                <a:extLst>
                  <a:ext uri="{FF2B5EF4-FFF2-40B4-BE49-F238E27FC236}">
                    <a16:creationId xmlns:a16="http://schemas.microsoft.com/office/drawing/2014/main" id="{88C2ECC4-F96D-4D55-86FF-B8E760AB5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4778375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114">
                <a:extLst>
                  <a:ext uri="{FF2B5EF4-FFF2-40B4-BE49-F238E27FC236}">
                    <a16:creationId xmlns:a16="http://schemas.microsoft.com/office/drawing/2014/main" id="{ED99B707-0D36-426B-B15D-321DE247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6" y="4778375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115">
                <a:extLst>
                  <a:ext uri="{FF2B5EF4-FFF2-40B4-BE49-F238E27FC236}">
                    <a16:creationId xmlns:a16="http://schemas.microsoft.com/office/drawing/2014/main" id="{DB9EF040-B9A7-4B77-8885-F812F0E4D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4624388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8" name="Freeform 116">
              <a:extLst>
                <a:ext uri="{FF2B5EF4-FFF2-40B4-BE49-F238E27FC236}">
                  <a16:creationId xmlns:a16="http://schemas.microsoft.com/office/drawing/2014/main" id="{8BB0D33D-EDC5-4BA7-B686-521982382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7" y="2197175"/>
              <a:ext cx="392113" cy="492125"/>
            </a:xfrm>
            <a:custGeom>
              <a:avLst/>
              <a:gdLst>
                <a:gd name="T0" fmla="*/ 82 w 247"/>
                <a:gd name="T1" fmla="*/ 150 h 310"/>
                <a:gd name="T2" fmla="*/ 87 w 247"/>
                <a:gd name="T3" fmla="*/ 132 h 310"/>
                <a:gd name="T4" fmla="*/ 87 w 247"/>
                <a:gd name="T5" fmla="*/ 59 h 310"/>
                <a:gd name="T6" fmla="*/ 79 w 247"/>
                <a:gd name="T7" fmla="*/ 50 h 310"/>
                <a:gd name="T8" fmla="*/ 80 w 247"/>
                <a:gd name="T9" fmla="*/ 17 h 310"/>
                <a:gd name="T10" fmla="*/ 80 w 247"/>
                <a:gd name="T11" fmla="*/ 13 h 310"/>
                <a:gd name="T12" fmla="*/ 92 w 247"/>
                <a:gd name="T13" fmla="*/ 5 h 310"/>
                <a:gd name="T14" fmla="*/ 125 w 247"/>
                <a:gd name="T15" fmla="*/ 0 h 310"/>
                <a:gd name="T16" fmla="*/ 162 w 247"/>
                <a:gd name="T17" fmla="*/ 6 h 310"/>
                <a:gd name="T18" fmla="*/ 168 w 247"/>
                <a:gd name="T19" fmla="*/ 16 h 310"/>
                <a:gd name="T20" fmla="*/ 170 w 247"/>
                <a:gd name="T21" fmla="*/ 17 h 310"/>
                <a:gd name="T22" fmla="*/ 168 w 247"/>
                <a:gd name="T23" fmla="*/ 50 h 310"/>
                <a:gd name="T24" fmla="*/ 162 w 247"/>
                <a:gd name="T25" fmla="*/ 58 h 310"/>
                <a:gd name="T26" fmla="*/ 156 w 247"/>
                <a:gd name="T27" fmla="*/ 132 h 310"/>
                <a:gd name="T28" fmla="*/ 157 w 247"/>
                <a:gd name="T29" fmla="*/ 140 h 310"/>
                <a:gd name="T30" fmla="*/ 166 w 247"/>
                <a:gd name="T31" fmla="*/ 150 h 310"/>
                <a:gd name="T32" fmla="*/ 190 w 247"/>
                <a:gd name="T33" fmla="*/ 171 h 310"/>
                <a:gd name="T34" fmla="*/ 231 w 247"/>
                <a:gd name="T35" fmla="*/ 222 h 310"/>
                <a:gd name="T36" fmla="*/ 246 w 247"/>
                <a:gd name="T37" fmla="*/ 253 h 310"/>
                <a:gd name="T38" fmla="*/ 243 w 247"/>
                <a:gd name="T39" fmla="*/ 278 h 310"/>
                <a:gd name="T40" fmla="*/ 236 w 247"/>
                <a:gd name="T41" fmla="*/ 285 h 310"/>
                <a:gd name="T42" fmla="*/ 187 w 247"/>
                <a:gd name="T43" fmla="*/ 304 h 310"/>
                <a:gd name="T44" fmla="*/ 141 w 247"/>
                <a:gd name="T45" fmla="*/ 310 h 310"/>
                <a:gd name="T46" fmla="*/ 113 w 247"/>
                <a:gd name="T47" fmla="*/ 310 h 310"/>
                <a:gd name="T48" fmla="*/ 51 w 247"/>
                <a:gd name="T49" fmla="*/ 303 h 310"/>
                <a:gd name="T50" fmla="*/ 63 w 247"/>
                <a:gd name="T51" fmla="*/ 285 h 310"/>
                <a:gd name="T52" fmla="*/ 83 w 247"/>
                <a:gd name="T53" fmla="*/ 287 h 310"/>
                <a:gd name="T54" fmla="*/ 61 w 247"/>
                <a:gd name="T55" fmla="*/ 280 h 310"/>
                <a:gd name="T56" fmla="*/ 51 w 247"/>
                <a:gd name="T57" fmla="*/ 211 h 310"/>
                <a:gd name="T58" fmla="*/ 76 w 247"/>
                <a:gd name="T59" fmla="*/ 180 h 310"/>
                <a:gd name="T60" fmla="*/ 51 w 247"/>
                <a:gd name="T61" fmla="*/ 203 h 310"/>
                <a:gd name="T62" fmla="*/ 68 w 247"/>
                <a:gd name="T63" fmla="*/ 159 h 310"/>
                <a:gd name="T64" fmla="*/ 51 w 247"/>
                <a:gd name="T65" fmla="*/ 303 h 310"/>
                <a:gd name="T66" fmla="*/ 30 w 247"/>
                <a:gd name="T67" fmla="*/ 296 h 310"/>
                <a:gd name="T68" fmla="*/ 11 w 247"/>
                <a:gd name="T69" fmla="*/ 285 h 310"/>
                <a:gd name="T70" fmla="*/ 2 w 247"/>
                <a:gd name="T71" fmla="*/ 270 h 310"/>
                <a:gd name="T72" fmla="*/ 3 w 247"/>
                <a:gd name="T73" fmla="*/ 251 h 310"/>
                <a:gd name="T74" fmla="*/ 27 w 247"/>
                <a:gd name="T75" fmla="*/ 205 h 310"/>
                <a:gd name="T76" fmla="*/ 51 w 247"/>
                <a:gd name="T77" fmla="*/ 203 h 310"/>
                <a:gd name="T78" fmla="*/ 27 w 247"/>
                <a:gd name="T79" fmla="*/ 228 h 310"/>
                <a:gd name="T80" fmla="*/ 18 w 247"/>
                <a:gd name="T81" fmla="*/ 249 h 310"/>
                <a:gd name="T82" fmla="*/ 18 w 247"/>
                <a:gd name="T83" fmla="*/ 261 h 310"/>
                <a:gd name="T84" fmla="*/ 27 w 247"/>
                <a:gd name="T85" fmla="*/ 273 h 310"/>
                <a:gd name="T86" fmla="*/ 51 w 247"/>
                <a:gd name="T87" fmla="*/ 303 h 310"/>
                <a:gd name="T88" fmla="*/ 51 w 247"/>
                <a:gd name="T89" fmla="*/ 211 h 310"/>
                <a:gd name="T90" fmla="*/ 34 w 247"/>
                <a:gd name="T91" fmla="*/ 243 h 310"/>
                <a:gd name="T92" fmla="*/ 36 w 247"/>
                <a:gd name="T93" fmla="*/ 259 h 310"/>
                <a:gd name="T94" fmla="*/ 51 w 247"/>
                <a:gd name="T95" fmla="*/ 27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9" name="组合 204">
              <a:extLst>
                <a:ext uri="{FF2B5EF4-FFF2-40B4-BE49-F238E27FC236}">
                  <a16:creationId xmlns:a16="http://schemas.microsoft.com/office/drawing/2014/main" id="{7640C110-C363-4830-BBE7-03C5A1BB6EEB}"/>
                </a:ext>
              </a:extLst>
            </p:cNvPr>
            <p:cNvGrpSpPr/>
            <p:nvPr/>
          </p:nvGrpSpPr>
          <p:grpSpPr>
            <a:xfrm>
              <a:off x="4545012" y="2030488"/>
              <a:ext cx="404813" cy="611188"/>
              <a:chOff x="1201738" y="2052638"/>
              <a:chExt cx="404813" cy="611188"/>
            </a:xfrm>
            <a:solidFill>
              <a:schemeClr val="accent3"/>
            </a:solidFill>
          </p:grpSpPr>
          <p:sp>
            <p:nvSpPr>
              <p:cNvPr id="97" name="Freeform 117">
                <a:extLst>
                  <a:ext uri="{FF2B5EF4-FFF2-40B4-BE49-F238E27FC236}">
                    <a16:creationId xmlns:a16="http://schemas.microsoft.com/office/drawing/2014/main" id="{21AD4C3A-00CC-4786-A701-1247BFF2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563" y="2101850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Freeform 118">
                <a:extLst>
                  <a:ext uri="{FF2B5EF4-FFF2-40B4-BE49-F238E27FC236}">
                    <a16:creationId xmlns:a16="http://schemas.microsoft.com/office/drawing/2014/main" id="{C41B2515-EB09-4979-B404-41DE61A03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05038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9" name="Freeform 119">
                <a:extLst>
                  <a:ext uri="{FF2B5EF4-FFF2-40B4-BE49-F238E27FC236}">
                    <a16:creationId xmlns:a16="http://schemas.microsoft.com/office/drawing/2014/main" id="{9D100801-F5C7-4D6E-A961-36099050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601" y="2205038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0" name="Freeform 120">
                <a:extLst>
                  <a:ext uri="{FF2B5EF4-FFF2-40B4-BE49-F238E27FC236}">
                    <a16:creationId xmlns:a16="http://schemas.microsoft.com/office/drawing/2014/main" id="{328ED020-7883-4B12-BC01-77617EB37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2052638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0" name="组合 201">
              <a:extLst>
                <a:ext uri="{FF2B5EF4-FFF2-40B4-BE49-F238E27FC236}">
                  <a16:creationId xmlns:a16="http://schemas.microsoft.com/office/drawing/2014/main" id="{A1F3632C-8D10-438E-A782-855D23D813BA}"/>
                </a:ext>
              </a:extLst>
            </p:cNvPr>
            <p:cNvGrpSpPr/>
            <p:nvPr/>
          </p:nvGrpSpPr>
          <p:grpSpPr>
            <a:xfrm>
              <a:off x="5454650" y="1690763"/>
              <a:ext cx="601663" cy="601663"/>
              <a:chOff x="2111376" y="1712913"/>
              <a:chExt cx="601663" cy="601663"/>
            </a:xfrm>
            <a:solidFill>
              <a:schemeClr val="accent3"/>
            </a:solidFill>
          </p:grpSpPr>
          <p:sp>
            <p:nvSpPr>
              <p:cNvPr id="92" name="Freeform 121">
                <a:extLst>
                  <a:ext uri="{FF2B5EF4-FFF2-40B4-BE49-F238E27FC236}">
                    <a16:creationId xmlns:a16="http://schemas.microsoft.com/office/drawing/2014/main" id="{2F958A6F-00F0-4C2F-9177-8EE1B8698A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0288" y="1712913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3" name="Freeform 122">
                <a:extLst>
                  <a:ext uri="{FF2B5EF4-FFF2-40B4-BE49-F238E27FC236}">
                    <a16:creationId xmlns:a16="http://schemas.microsoft.com/office/drawing/2014/main" id="{6576512F-3894-4D37-A6C1-673272519E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1376" y="1905000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4" name="Freeform 123">
                <a:extLst>
                  <a:ext uri="{FF2B5EF4-FFF2-40B4-BE49-F238E27FC236}">
                    <a16:creationId xmlns:a16="http://schemas.microsoft.com/office/drawing/2014/main" id="{6881700C-0ABC-4EB1-B737-28EB1F5B04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5" name="Freeform 124">
                <a:extLst>
                  <a:ext uri="{FF2B5EF4-FFF2-40B4-BE49-F238E27FC236}">
                    <a16:creationId xmlns:a16="http://schemas.microsoft.com/office/drawing/2014/main" id="{487C4BFC-49F2-4737-8089-0F85724675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6" name="Freeform 125">
                <a:extLst>
                  <a:ext uri="{FF2B5EF4-FFF2-40B4-BE49-F238E27FC236}">
                    <a16:creationId xmlns:a16="http://schemas.microsoft.com/office/drawing/2014/main" id="{A9E6E021-E618-407B-8056-2A0E5E3C3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376" y="1966913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1" name="组合 203">
              <a:extLst>
                <a:ext uri="{FF2B5EF4-FFF2-40B4-BE49-F238E27FC236}">
                  <a16:creationId xmlns:a16="http://schemas.microsoft.com/office/drawing/2014/main" id="{5DF837A4-A850-4F88-BB70-CC8192BE992C}"/>
                </a:ext>
              </a:extLst>
            </p:cNvPr>
            <p:cNvGrpSpPr/>
            <p:nvPr/>
          </p:nvGrpSpPr>
          <p:grpSpPr>
            <a:xfrm>
              <a:off x="4837112" y="1519313"/>
              <a:ext cx="381000" cy="484187"/>
              <a:chOff x="1493838" y="1541463"/>
              <a:chExt cx="381000" cy="48418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90" name="Freeform 126">
                <a:extLst>
                  <a:ext uri="{FF2B5EF4-FFF2-40B4-BE49-F238E27FC236}">
                    <a16:creationId xmlns:a16="http://schemas.microsoft.com/office/drawing/2014/main" id="{4FCEC1AA-B2F5-42D6-93C1-258F97367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838" y="1546225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1" name="Rectangle 127">
                <a:extLst>
                  <a:ext uri="{FF2B5EF4-FFF2-40B4-BE49-F238E27FC236}">
                    <a16:creationId xmlns:a16="http://schemas.microsoft.com/office/drawing/2014/main" id="{34E165F8-766A-4EB6-BAF8-0EF4F727F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338" y="1541463"/>
                <a:ext cx="63500" cy="471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2" name="Freeform 128">
              <a:extLst>
                <a:ext uri="{FF2B5EF4-FFF2-40B4-BE49-F238E27FC236}">
                  <a16:creationId xmlns:a16="http://schemas.microsoft.com/office/drawing/2014/main" id="{8EBD5781-BA01-4795-823B-EA5317A62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3225" y="3886275"/>
              <a:ext cx="508000" cy="396875"/>
            </a:xfrm>
            <a:custGeom>
              <a:avLst/>
              <a:gdLst>
                <a:gd name="T0" fmla="*/ 298 w 320"/>
                <a:gd name="T1" fmla="*/ 57 h 250"/>
                <a:gd name="T2" fmla="*/ 320 w 320"/>
                <a:gd name="T3" fmla="*/ 138 h 250"/>
                <a:gd name="T4" fmla="*/ 303 w 320"/>
                <a:gd name="T5" fmla="*/ 212 h 250"/>
                <a:gd name="T6" fmla="*/ 271 w 320"/>
                <a:gd name="T7" fmla="*/ 245 h 250"/>
                <a:gd name="T8" fmla="*/ 263 w 320"/>
                <a:gd name="T9" fmla="*/ 233 h 250"/>
                <a:gd name="T10" fmla="*/ 279 w 320"/>
                <a:gd name="T11" fmla="*/ 214 h 250"/>
                <a:gd name="T12" fmla="*/ 276 w 320"/>
                <a:gd name="T13" fmla="*/ 191 h 250"/>
                <a:gd name="T14" fmla="*/ 261 w 320"/>
                <a:gd name="T15" fmla="*/ 165 h 250"/>
                <a:gd name="T16" fmla="*/ 287 w 320"/>
                <a:gd name="T17" fmla="*/ 165 h 250"/>
                <a:gd name="T18" fmla="*/ 299 w 320"/>
                <a:gd name="T19" fmla="*/ 153 h 250"/>
                <a:gd name="T20" fmla="*/ 299 w 320"/>
                <a:gd name="T21" fmla="*/ 126 h 250"/>
                <a:gd name="T22" fmla="*/ 283 w 320"/>
                <a:gd name="T23" fmla="*/ 112 h 250"/>
                <a:gd name="T24" fmla="*/ 261 w 320"/>
                <a:gd name="T25" fmla="*/ 100 h 250"/>
                <a:gd name="T26" fmla="*/ 278 w 320"/>
                <a:gd name="T27" fmla="*/ 96 h 250"/>
                <a:gd name="T28" fmla="*/ 287 w 320"/>
                <a:gd name="T29" fmla="*/ 74 h 250"/>
                <a:gd name="T30" fmla="*/ 280 w 320"/>
                <a:gd name="T31" fmla="*/ 58 h 250"/>
                <a:gd name="T32" fmla="*/ 238 w 320"/>
                <a:gd name="T33" fmla="*/ 8 h 250"/>
                <a:gd name="T34" fmla="*/ 261 w 320"/>
                <a:gd name="T35" fmla="*/ 50 h 250"/>
                <a:gd name="T36" fmla="*/ 242 w 320"/>
                <a:gd name="T37" fmla="*/ 59 h 250"/>
                <a:gd name="T38" fmla="*/ 238 w 320"/>
                <a:gd name="T39" fmla="*/ 34 h 250"/>
                <a:gd name="T40" fmla="*/ 261 w 320"/>
                <a:gd name="T41" fmla="*/ 247 h 250"/>
                <a:gd name="T42" fmla="*/ 244 w 320"/>
                <a:gd name="T43" fmla="*/ 235 h 250"/>
                <a:gd name="T44" fmla="*/ 261 w 320"/>
                <a:gd name="T45" fmla="*/ 247 h 250"/>
                <a:gd name="T46" fmla="*/ 261 w 320"/>
                <a:gd name="T47" fmla="*/ 113 h 250"/>
                <a:gd name="T48" fmla="*/ 245 w 320"/>
                <a:gd name="T49" fmla="*/ 135 h 250"/>
                <a:gd name="T50" fmla="*/ 252 w 320"/>
                <a:gd name="T51" fmla="*/ 155 h 250"/>
                <a:gd name="T52" fmla="*/ 256 w 320"/>
                <a:gd name="T53" fmla="*/ 174 h 250"/>
                <a:gd name="T54" fmla="*/ 238 w 320"/>
                <a:gd name="T55" fmla="*/ 82 h 250"/>
                <a:gd name="T56" fmla="*/ 255 w 320"/>
                <a:gd name="T57" fmla="*/ 100 h 250"/>
                <a:gd name="T58" fmla="*/ 238 w 320"/>
                <a:gd name="T59" fmla="*/ 8 h 250"/>
                <a:gd name="T60" fmla="*/ 234 w 320"/>
                <a:gd name="T61" fmla="*/ 20 h 250"/>
                <a:gd name="T62" fmla="*/ 219 w 320"/>
                <a:gd name="T63" fmla="*/ 2 h 250"/>
                <a:gd name="T64" fmla="*/ 219 w 320"/>
                <a:gd name="T65" fmla="*/ 215 h 250"/>
                <a:gd name="T66" fmla="*/ 229 w 320"/>
                <a:gd name="T67" fmla="*/ 227 h 250"/>
                <a:gd name="T68" fmla="*/ 238 w 320"/>
                <a:gd name="T69" fmla="*/ 39 h 250"/>
                <a:gd name="T70" fmla="*/ 238 w 320"/>
                <a:gd name="T71" fmla="*/ 174 h 250"/>
                <a:gd name="T72" fmla="*/ 226 w 320"/>
                <a:gd name="T73" fmla="*/ 184 h 250"/>
                <a:gd name="T74" fmla="*/ 225 w 320"/>
                <a:gd name="T75" fmla="*/ 51 h 250"/>
                <a:gd name="T76" fmla="*/ 238 w 320"/>
                <a:gd name="T77" fmla="*/ 39 h 250"/>
                <a:gd name="T78" fmla="*/ 134 w 320"/>
                <a:gd name="T79" fmla="*/ 8 h 250"/>
                <a:gd name="T80" fmla="*/ 219 w 320"/>
                <a:gd name="T81" fmla="*/ 2 h 250"/>
                <a:gd name="T82" fmla="*/ 211 w 320"/>
                <a:gd name="T83" fmla="*/ 16 h 250"/>
                <a:gd name="T84" fmla="*/ 203 w 320"/>
                <a:gd name="T85" fmla="*/ 42 h 250"/>
                <a:gd name="T86" fmla="*/ 219 w 320"/>
                <a:gd name="T87" fmla="*/ 53 h 250"/>
                <a:gd name="T88" fmla="*/ 218 w 320"/>
                <a:gd name="T89" fmla="*/ 210 h 250"/>
                <a:gd name="T90" fmla="*/ 194 w 320"/>
                <a:gd name="T91" fmla="*/ 230 h 250"/>
                <a:gd name="T92" fmla="*/ 125 w 320"/>
                <a:gd name="T93" fmla="*/ 192 h 250"/>
                <a:gd name="T94" fmla="*/ 68 w 320"/>
                <a:gd name="T95" fmla="*/ 164 h 250"/>
                <a:gd name="T96" fmla="*/ 84 w 320"/>
                <a:gd name="T97" fmla="*/ 159 h 250"/>
                <a:gd name="T98" fmla="*/ 104 w 320"/>
                <a:gd name="T99" fmla="*/ 131 h 250"/>
                <a:gd name="T100" fmla="*/ 95 w 320"/>
                <a:gd name="T101" fmla="*/ 100 h 250"/>
                <a:gd name="T102" fmla="*/ 0 w 320"/>
                <a:gd name="T103" fmla="*/ 136 h 250"/>
                <a:gd name="T104" fmla="*/ 5 w 320"/>
                <a:gd name="T105" fmla="*/ 96 h 250"/>
                <a:gd name="T106" fmla="*/ 45 w 320"/>
                <a:gd name="T107" fmla="*/ 44 h 250"/>
                <a:gd name="T108" fmla="*/ 68 w 320"/>
                <a:gd name="T109" fmla="*/ 88 h 250"/>
                <a:gd name="T110" fmla="*/ 38 w 320"/>
                <a:gd name="T111" fmla="*/ 101 h 250"/>
                <a:gd name="T112" fmla="*/ 31 w 320"/>
                <a:gd name="T113" fmla="*/ 135 h 250"/>
                <a:gd name="T114" fmla="*/ 57 w 320"/>
                <a:gd name="T115" fmla="*/ 162 h 250"/>
                <a:gd name="T116" fmla="*/ 42 w 320"/>
                <a:gd name="T117" fmla="*/ 189 h 250"/>
                <a:gd name="T118" fmla="*/ 3 w 320"/>
                <a:gd name="T119" fmla="*/ 1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13" name="组合 206">
              <a:extLst>
                <a:ext uri="{FF2B5EF4-FFF2-40B4-BE49-F238E27FC236}">
                  <a16:creationId xmlns:a16="http://schemas.microsoft.com/office/drawing/2014/main" id="{338C5737-7CD0-4DED-A4D8-3462AED80515}"/>
                </a:ext>
              </a:extLst>
            </p:cNvPr>
            <p:cNvGrpSpPr/>
            <p:nvPr/>
          </p:nvGrpSpPr>
          <p:grpSpPr>
            <a:xfrm>
              <a:off x="5237162" y="4283150"/>
              <a:ext cx="495300" cy="644526"/>
              <a:chOff x="1893888" y="4305300"/>
              <a:chExt cx="495300" cy="644526"/>
            </a:xfrm>
            <a:solidFill>
              <a:schemeClr val="accent3"/>
            </a:solidFill>
          </p:grpSpPr>
          <p:sp>
            <p:nvSpPr>
              <p:cNvPr id="82" name="Freeform 129">
                <a:extLst>
                  <a:ext uri="{FF2B5EF4-FFF2-40B4-BE49-F238E27FC236}">
                    <a16:creationId xmlns:a16="http://schemas.microsoft.com/office/drawing/2014/main" id="{1553D81A-DBBF-4BE9-8D93-00AB9E402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130">
                <a:extLst>
                  <a:ext uri="{FF2B5EF4-FFF2-40B4-BE49-F238E27FC236}">
                    <a16:creationId xmlns:a16="http://schemas.microsoft.com/office/drawing/2014/main" id="{CE024E90-2B22-4989-B542-4B923C08B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131">
                <a:extLst>
                  <a:ext uri="{FF2B5EF4-FFF2-40B4-BE49-F238E27FC236}">
                    <a16:creationId xmlns:a16="http://schemas.microsoft.com/office/drawing/2014/main" id="{B1A080FE-36AE-4F12-94D8-FB98B0B4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132">
                <a:extLst>
                  <a:ext uri="{FF2B5EF4-FFF2-40B4-BE49-F238E27FC236}">
                    <a16:creationId xmlns:a16="http://schemas.microsoft.com/office/drawing/2014/main" id="{3A4B6CE6-51CF-419E-971E-191BFDD69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951" y="47863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133">
                <a:extLst>
                  <a:ext uri="{FF2B5EF4-FFF2-40B4-BE49-F238E27FC236}">
                    <a16:creationId xmlns:a16="http://schemas.microsoft.com/office/drawing/2014/main" id="{901F8737-67D1-4BC1-8A19-12F245720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063" y="47863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7" name="Freeform 134">
                <a:extLst>
                  <a:ext uri="{FF2B5EF4-FFF2-40B4-BE49-F238E27FC236}">
                    <a16:creationId xmlns:a16="http://schemas.microsoft.com/office/drawing/2014/main" id="{AED5A6A2-041E-456C-9C9E-BFD0BF539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Freeform 135">
                <a:extLst>
                  <a:ext uri="{FF2B5EF4-FFF2-40B4-BE49-F238E27FC236}">
                    <a16:creationId xmlns:a16="http://schemas.microsoft.com/office/drawing/2014/main" id="{CA5C61ED-7346-4AF0-8AB1-A8BD6B005F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9" name="Freeform 136">
                <a:extLst>
                  <a:ext uri="{FF2B5EF4-FFF2-40B4-BE49-F238E27FC236}">
                    <a16:creationId xmlns:a16="http://schemas.microsoft.com/office/drawing/2014/main" id="{C80F843B-C122-40B1-9227-ACA868DC2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4" name="组合 198">
              <a:extLst>
                <a:ext uri="{FF2B5EF4-FFF2-40B4-BE49-F238E27FC236}">
                  <a16:creationId xmlns:a16="http://schemas.microsoft.com/office/drawing/2014/main" id="{CCD9C760-7F4C-4645-AF8D-87295B5DDDEC}"/>
                </a:ext>
              </a:extLst>
            </p:cNvPr>
            <p:cNvGrpSpPr/>
            <p:nvPr/>
          </p:nvGrpSpPr>
          <p:grpSpPr>
            <a:xfrm>
              <a:off x="7189787" y="1792363"/>
              <a:ext cx="323850" cy="576262"/>
              <a:chOff x="3846513" y="1814513"/>
              <a:chExt cx="323850" cy="57626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9" name="Freeform 137">
                <a:extLst>
                  <a:ext uri="{FF2B5EF4-FFF2-40B4-BE49-F238E27FC236}">
                    <a16:creationId xmlns:a16="http://schemas.microsoft.com/office/drawing/2014/main" id="{7C657874-1DDD-4C25-8590-EBD29B6902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138">
                <a:extLst>
                  <a:ext uri="{FF2B5EF4-FFF2-40B4-BE49-F238E27FC236}">
                    <a16:creationId xmlns:a16="http://schemas.microsoft.com/office/drawing/2014/main" id="{47B6425B-EA25-4FFB-A3D9-AC9CE3DF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1" y="2119313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139">
                <a:extLst>
                  <a:ext uri="{FF2B5EF4-FFF2-40B4-BE49-F238E27FC236}">
                    <a16:creationId xmlns:a16="http://schemas.microsoft.com/office/drawing/2014/main" id="{B9A596C3-1447-404C-B25B-91EE4C7C9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213" y="2171700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5" name="Freeform 140">
              <a:extLst>
                <a:ext uri="{FF2B5EF4-FFF2-40B4-BE49-F238E27FC236}">
                  <a16:creationId xmlns:a16="http://schemas.microsoft.com/office/drawing/2014/main" id="{7819294B-08EB-49F6-951B-EC6B6C47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1136725"/>
              <a:ext cx="515938" cy="420688"/>
            </a:xfrm>
            <a:custGeom>
              <a:avLst/>
              <a:gdLst>
                <a:gd name="T0" fmla="*/ 166 w 325"/>
                <a:gd name="T1" fmla="*/ 265 h 265"/>
                <a:gd name="T2" fmla="*/ 166 w 325"/>
                <a:gd name="T3" fmla="*/ 265 h 265"/>
                <a:gd name="T4" fmla="*/ 169 w 325"/>
                <a:gd name="T5" fmla="*/ 263 h 265"/>
                <a:gd name="T6" fmla="*/ 177 w 325"/>
                <a:gd name="T7" fmla="*/ 257 h 265"/>
                <a:gd name="T8" fmla="*/ 189 w 325"/>
                <a:gd name="T9" fmla="*/ 250 h 265"/>
                <a:gd name="T10" fmla="*/ 198 w 325"/>
                <a:gd name="T11" fmla="*/ 246 h 265"/>
                <a:gd name="T12" fmla="*/ 207 w 325"/>
                <a:gd name="T13" fmla="*/ 244 h 265"/>
                <a:gd name="T14" fmla="*/ 218 w 325"/>
                <a:gd name="T15" fmla="*/ 241 h 265"/>
                <a:gd name="T16" fmla="*/ 230 w 325"/>
                <a:gd name="T17" fmla="*/ 240 h 265"/>
                <a:gd name="T18" fmla="*/ 242 w 325"/>
                <a:gd name="T19" fmla="*/ 240 h 265"/>
                <a:gd name="T20" fmla="*/ 257 w 325"/>
                <a:gd name="T21" fmla="*/ 241 h 265"/>
                <a:gd name="T22" fmla="*/ 272 w 325"/>
                <a:gd name="T23" fmla="*/ 242 h 265"/>
                <a:gd name="T24" fmla="*/ 288 w 325"/>
                <a:gd name="T25" fmla="*/ 248 h 265"/>
                <a:gd name="T26" fmla="*/ 306 w 325"/>
                <a:gd name="T27" fmla="*/ 255 h 265"/>
                <a:gd name="T28" fmla="*/ 325 w 325"/>
                <a:gd name="T29" fmla="*/ 263 h 265"/>
                <a:gd name="T30" fmla="*/ 325 w 325"/>
                <a:gd name="T31" fmla="*/ 26 h 265"/>
                <a:gd name="T32" fmla="*/ 325 w 325"/>
                <a:gd name="T33" fmla="*/ 26 h 265"/>
                <a:gd name="T34" fmla="*/ 307 w 325"/>
                <a:gd name="T35" fmla="*/ 18 h 265"/>
                <a:gd name="T36" fmla="*/ 288 w 325"/>
                <a:gd name="T37" fmla="*/ 9 h 265"/>
                <a:gd name="T38" fmla="*/ 265 w 325"/>
                <a:gd name="T39" fmla="*/ 4 h 265"/>
                <a:gd name="T40" fmla="*/ 253 w 325"/>
                <a:gd name="T41" fmla="*/ 1 h 265"/>
                <a:gd name="T42" fmla="*/ 240 w 325"/>
                <a:gd name="T43" fmla="*/ 0 h 265"/>
                <a:gd name="T44" fmla="*/ 226 w 325"/>
                <a:gd name="T45" fmla="*/ 0 h 265"/>
                <a:gd name="T46" fmla="*/ 212 w 325"/>
                <a:gd name="T47" fmla="*/ 1 h 265"/>
                <a:gd name="T48" fmla="*/ 199 w 325"/>
                <a:gd name="T49" fmla="*/ 4 h 265"/>
                <a:gd name="T50" fmla="*/ 187 w 325"/>
                <a:gd name="T51" fmla="*/ 8 h 265"/>
                <a:gd name="T52" fmla="*/ 175 w 325"/>
                <a:gd name="T53" fmla="*/ 16 h 265"/>
                <a:gd name="T54" fmla="*/ 162 w 325"/>
                <a:gd name="T55" fmla="*/ 26 h 265"/>
                <a:gd name="T56" fmla="*/ 0 w 325"/>
                <a:gd name="T57" fmla="*/ 26 h 265"/>
                <a:gd name="T58" fmla="*/ 0 w 325"/>
                <a:gd name="T59" fmla="*/ 264 h 265"/>
                <a:gd name="T60" fmla="*/ 166 w 325"/>
                <a:gd name="T6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46DE55B2-D5C5-4313-A306-C821B96BD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950" y="3710063"/>
              <a:ext cx="628650" cy="519113"/>
            </a:xfrm>
            <a:custGeom>
              <a:avLst/>
              <a:gdLst>
                <a:gd name="T0" fmla="*/ 365 w 396"/>
                <a:gd name="T1" fmla="*/ 0 h 327"/>
                <a:gd name="T2" fmla="*/ 383 w 396"/>
                <a:gd name="T3" fmla="*/ 5 h 327"/>
                <a:gd name="T4" fmla="*/ 394 w 396"/>
                <a:gd name="T5" fmla="*/ 19 h 327"/>
                <a:gd name="T6" fmla="*/ 396 w 396"/>
                <a:gd name="T7" fmla="*/ 197 h 327"/>
                <a:gd name="T8" fmla="*/ 394 w 396"/>
                <a:gd name="T9" fmla="*/ 210 h 327"/>
                <a:gd name="T10" fmla="*/ 383 w 396"/>
                <a:gd name="T11" fmla="*/ 224 h 327"/>
                <a:gd name="T12" fmla="*/ 365 w 396"/>
                <a:gd name="T13" fmla="*/ 230 h 327"/>
                <a:gd name="T14" fmla="*/ 295 w 396"/>
                <a:gd name="T15" fmla="*/ 260 h 327"/>
                <a:gd name="T16" fmla="*/ 307 w 396"/>
                <a:gd name="T17" fmla="*/ 262 h 327"/>
                <a:gd name="T18" fmla="*/ 321 w 396"/>
                <a:gd name="T19" fmla="*/ 273 h 327"/>
                <a:gd name="T20" fmla="*/ 326 w 396"/>
                <a:gd name="T21" fmla="*/ 291 h 327"/>
                <a:gd name="T22" fmla="*/ 326 w 396"/>
                <a:gd name="T23" fmla="*/ 302 h 327"/>
                <a:gd name="T24" fmla="*/ 318 w 396"/>
                <a:gd name="T25" fmla="*/ 318 h 327"/>
                <a:gd name="T26" fmla="*/ 302 w 396"/>
                <a:gd name="T27" fmla="*/ 326 h 327"/>
                <a:gd name="T28" fmla="*/ 199 w 396"/>
                <a:gd name="T29" fmla="*/ 208 h 327"/>
                <a:gd name="T30" fmla="*/ 348 w 396"/>
                <a:gd name="T31" fmla="*/ 208 h 327"/>
                <a:gd name="T32" fmla="*/ 361 w 396"/>
                <a:gd name="T33" fmla="*/ 204 h 327"/>
                <a:gd name="T34" fmla="*/ 371 w 396"/>
                <a:gd name="T35" fmla="*/ 192 h 327"/>
                <a:gd name="T36" fmla="*/ 373 w 396"/>
                <a:gd name="T37" fmla="*/ 47 h 327"/>
                <a:gd name="T38" fmla="*/ 371 w 396"/>
                <a:gd name="T39" fmla="*/ 36 h 327"/>
                <a:gd name="T40" fmla="*/ 361 w 396"/>
                <a:gd name="T41" fmla="*/ 25 h 327"/>
                <a:gd name="T42" fmla="*/ 348 w 396"/>
                <a:gd name="T43" fmla="*/ 20 h 327"/>
                <a:gd name="T44" fmla="*/ 127 w 396"/>
                <a:gd name="T45" fmla="*/ 260 h 327"/>
                <a:gd name="T46" fmla="*/ 127 w 396"/>
                <a:gd name="T47" fmla="*/ 230 h 327"/>
                <a:gd name="T48" fmla="*/ 199 w 396"/>
                <a:gd name="T49" fmla="*/ 327 h 327"/>
                <a:gd name="T50" fmla="*/ 154 w 396"/>
                <a:gd name="T51" fmla="*/ 288 h 327"/>
                <a:gd name="T52" fmla="*/ 158 w 396"/>
                <a:gd name="T53" fmla="*/ 287 h 327"/>
                <a:gd name="T54" fmla="*/ 159 w 396"/>
                <a:gd name="T55" fmla="*/ 283 h 327"/>
                <a:gd name="T56" fmla="*/ 155 w 396"/>
                <a:gd name="T57" fmla="*/ 277 h 327"/>
                <a:gd name="T58" fmla="*/ 127 w 396"/>
                <a:gd name="T59" fmla="*/ 260 h 327"/>
                <a:gd name="T60" fmla="*/ 199 w 396"/>
                <a:gd name="T61" fmla="*/ 0 h 327"/>
                <a:gd name="T62" fmla="*/ 127 w 396"/>
                <a:gd name="T63" fmla="*/ 0 h 327"/>
                <a:gd name="T64" fmla="*/ 127 w 396"/>
                <a:gd name="T65" fmla="*/ 276 h 327"/>
                <a:gd name="T66" fmla="*/ 97 w 396"/>
                <a:gd name="T67" fmla="*/ 277 h 327"/>
                <a:gd name="T68" fmla="*/ 94 w 396"/>
                <a:gd name="T69" fmla="*/ 283 h 327"/>
                <a:gd name="T70" fmla="*/ 96 w 396"/>
                <a:gd name="T71" fmla="*/ 287 h 327"/>
                <a:gd name="T72" fmla="*/ 100 w 396"/>
                <a:gd name="T73" fmla="*/ 288 h 327"/>
                <a:gd name="T74" fmla="*/ 101 w 396"/>
                <a:gd name="T75" fmla="*/ 327 h 327"/>
                <a:gd name="T76" fmla="*/ 88 w 396"/>
                <a:gd name="T77" fmla="*/ 325 h 327"/>
                <a:gd name="T78" fmla="*/ 74 w 396"/>
                <a:gd name="T79" fmla="*/ 314 h 327"/>
                <a:gd name="T80" fmla="*/ 69 w 396"/>
                <a:gd name="T81" fmla="*/ 295 h 327"/>
                <a:gd name="T82" fmla="*/ 70 w 396"/>
                <a:gd name="T83" fmla="*/ 285 h 327"/>
                <a:gd name="T84" fmla="*/ 78 w 396"/>
                <a:gd name="T85" fmla="*/ 269 h 327"/>
                <a:gd name="T86" fmla="*/ 94 w 396"/>
                <a:gd name="T87" fmla="*/ 260 h 327"/>
                <a:gd name="T88" fmla="*/ 127 w 396"/>
                <a:gd name="T89" fmla="*/ 230 h 327"/>
                <a:gd name="T90" fmla="*/ 25 w 396"/>
                <a:gd name="T91" fmla="*/ 229 h 327"/>
                <a:gd name="T92" fmla="*/ 9 w 396"/>
                <a:gd name="T93" fmla="*/ 220 h 327"/>
                <a:gd name="T94" fmla="*/ 1 w 396"/>
                <a:gd name="T95" fmla="*/ 204 h 327"/>
                <a:gd name="T96" fmla="*/ 0 w 396"/>
                <a:gd name="T97" fmla="*/ 31 h 327"/>
                <a:gd name="T98" fmla="*/ 5 w 396"/>
                <a:gd name="T99" fmla="*/ 13 h 327"/>
                <a:gd name="T100" fmla="*/ 20 w 396"/>
                <a:gd name="T101" fmla="*/ 2 h 327"/>
                <a:gd name="T102" fmla="*/ 127 w 396"/>
                <a:gd name="T103" fmla="*/ 0 h 327"/>
                <a:gd name="T104" fmla="*/ 50 w 396"/>
                <a:gd name="T105" fmla="*/ 20 h 327"/>
                <a:gd name="T106" fmla="*/ 35 w 396"/>
                <a:gd name="T107" fmla="*/ 25 h 327"/>
                <a:gd name="T108" fmla="*/ 25 w 396"/>
                <a:gd name="T109" fmla="*/ 36 h 327"/>
                <a:gd name="T110" fmla="*/ 24 w 396"/>
                <a:gd name="T111" fmla="*/ 182 h 327"/>
                <a:gd name="T112" fmla="*/ 25 w 396"/>
                <a:gd name="T113" fmla="*/ 192 h 327"/>
                <a:gd name="T114" fmla="*/ 35 w 396"/>
                <a:gd name="T115" fmla="*/ 204 h 327"/>
                <a:gd name="T116" fmla="*/ 50 w 396"/>
                <a:gd name="T117" fmla="*/ 20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7" name="Freeform 142">
              <a:extLst>
                <a:ext uri="{FF2B5EF4-FFF2-40B4-BE49-F238E27FC236}">
                  <a16:creationId xmlns:a16="http://schemas.microsoft.com/office/drawing/2014/main" id="{4FC8D89C-05F2-4C4F-9713-D5721788A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2668663"/>
              <a:ext cx="808038" cy="941388"/>
            </a:xfrm>
            <a:custGeom>
              <a:avLst/>
              <a:gdLst>
                <a:gd name="T0" fmla="*/ 92 w 509"/>
                <a:gd name="T1" fmla="*/ 126 h 593"/>
                <a:gd name="T2" fmla="*/ 147 w 509"/>
                <a:gd name="T3" fmla="*/ 94 h 593"/>
                <a:gd name="T4" fmla="*/ 137 w 509"/>
                <a:gd name="T5" fmla="*/ 133 h 593"/>
                <a:gd name="T6" fmla="*/ 168 w 509"/>
                <a:gd name="T7" fmla="*/ 120 h 593"/>
                <a:gd name="T8" fmla="*/ 157 w 509"/>
                <a:gd name="T9" fmla="*/ 157 h 593"/>
                <a:gd name="T10" fmla="*/ 189 w 509"/>
                <a:gd name="T11" fmla="*/ 144 h 593"/>
                <a:gd name="T12" fmla="*/ 177 w 509"/>
                <a:gd name="T13" fmla="*/ 183 h 593"/>
                <a:gd name="T14" fmla="*/ 210 w 509"/>
                <a:gd name="T15" fmla="*/ 170 h 593"/>
                <a:gd name="T16" fmla="*/ 174 w 509"/>
                <a:gd name="T17" fmla="*/ 228 h 593"/>
                <a:gd name="T18" fmla="*/ 230 w 509"/>
                <a:gd name="T19" fmla="*/ 195 h 593"/>
                <a:gd name="T20" fmla="*/ 219 w 509"/>
                <a:gd name="T21" fmla="*/ 235 h 593"/>
                <a:gd name="T22" fmla="*/ 252 w 509"/>
                <a:gd name="T23" fmla="*/ 221 h 593"/>
                <a:gd name="T24" fmla="*/ 239 w 509"/>
                <a:gd name="T25" fmla="*/ 259 h 593"/>
                <a:gd name="T26" fmla="*/ 272 w 509"/>
                <a:gd name="T27" fmla="*/ 245 h 593"/>
                <a:gd name="T28" fmla="*/ 261 w 509"/>
                <a:gd name="T29" fmla="*/ 285 h 593"/>
                <a:gd name="T30" fmla="*/ 294 w 509"/>
                <a:gd name="T31" fmla="*/ 271 h 593"/>
                <a:gd name="T32" fmla="*/ 258 w 509"/>
                <a:gd name="T33" fmla="*/ 329 h 593"/>
                <a:gd name="T34" fmla="*/ 314 w 509"/>
                <a:gd name="T35" fmla="*/ 297 h 593"/>
                <a:gd name="T36" fmla="*/ 302 w 509"/>
                <a:gd name="T37" fmla="*/ 336 h 593"/>
                <a:gd name="T38" fmla="*/ 334 w 509"/>
                <a:gd name="T39" fmla="*/ 323 h 593"/>
                <a:gd name="T40" fmla="*/ 323 w 509"/>
                <a:gd name="T41" fmla="*/ 362 h 593"/>
                <a:gd name="T42" fmla="*/ 356 w 509"/>
                <a:gd name="T43" fmla="*/ 347 h 593"/>
                <a:gd name="T44" fmla="*/ 344 w 509"/>
                <a:gd name="T45" fmla="*/ 386 h 593"/>
                <a:gd name="T46" fmla="*/ 376 w 509"/>
                <a:gd name="T47" fmla="*/ 373 h 593"/>
                <a:gd name="T48" fmla="*/ 341 w 509"/>
                <a:gd name="T49" fmla="*/ 431 h 593"/>
                <a:gd name="T50" fmla="*/ 397 w 509"/>
                <a:gd name="T51" fmla="*/ 398 h 593"/>
                <a:gd name="T52" fmla="*/ 386 w 509"/>
                <a:gd name="T53" fmla="*/ 438 h 593"/>
                <a:gd name="T54" fmla="*/ 418 w 509"/>
                <a:gd name="T55" fmla="*/ 424 h 593"/>
                <a:gd name="T56" fmla="*/ 406 w 509"/>
                <a:gd name="T57" fmla="*/ 463 h 593"/>
                <a:gd name="T58" fmla="*/ 438 w 509"/>
                <a:gd name="T59" fmla="*/ 450 h 593"/>
                <a:gd name="T60" fmla="*/ 426 w 509"/>
                <a:gd name="T61" fmla="*/ 488 h 593"/>
                <a:gd name="T62" fmla="*/ 459 w 509"/>
                <a:gd name="T63" fmla="*/ 474 h 593"/>
                <a:gd name="T64" fmla="*/ 424 w 509"/>
                <a:gd name="T65" fmla="*/ 532 h 593"/>
                <a:gd name="T66" fmla="*/ 480 w 509"/>
                <a:gd name="T67" fmla="*/ 500 h 593"/>
                <a:gd name="T68" fmla="*/ 437 w 509"/>
                <a:gd name="T69" fmla="*/ 593 h 593"/>
                <a:gd name="T70" fmla="*/ 70 w 509"/>
                <a:gd name="T71" fmla="*/ 82 h 593"/>
                <a:gd name="T72" fmla="*/ 77 w 509"/>
                <a:gd name="T73" fmla="*/ 80 h 593"/>
                <a:gd name="T74" fmla="*/ 82 w 509"/>
                <a:gd name="T75" fmla="*/ 78 h 593"/>
                <a:gd name="T76" fmla="*/ 88 w 509"/>
                <a:gd name="T77" fmla="*/ 65 h 593"/>
                <a:gd name="T78" fmla="*/ 84 w 509"/>
                <a:gd name="T79" fmla="*/ 52 h 593"/>
                <a:gd name="T80" fmla="*/ 81 w 509"/>
                <a:gd name="T81" fmla="*/ 49 h 593"/>
                <a:gd name="T82" fmla="*/ 74 w 509"/>
                <a:gd name="T83" fmla="*/ 45 h 593"/>
                <a:gd name="T84" fmla="*/ 70 w 509"/>
                <a:gd name="T85" fmla="*/ 2 h 593"/>
                <a:gd name="T86" fmla="*/ 141 w 509"/>
                <a:gd name="T87" fmla="*/ 86 h 593"/>
                <a:gd name="T88" fmla="*/ 0 w 509"/>
                <a:gd name="T89" fmla="*/ 59 h 593"/>
                <a:gd name="T90" fmla="*/ 70 w 509"/>
                <a:gd name="T91" fmla="*/ 45 h 593"/>
                <a:gd name="T92" fmla="*/ 65 w 509"/>
                <a:gd name="T93" fmla="*/ 46 h 593"/>
                <a:gd name="T94" fmla="*/ 59 w 509"/>
                <a:gd name="T95" fmla="*/ 49 h 593"/>
                <a:gd name="T96" fmla="*/ 53 w 509"/>
                <a:gd name="T97" fmla="*/ 61 h 593"/>
                <a:gd name="T98" fmla="*/ 57 w 509"/>
                <a:gd name="T99" fmla="*/ 75 h 593"/>
                <a:gd name="T100" fmla="*/ 57 w 509"/>
                <a:gd name="T101" fmla="*/ 75 h 593"/>
                <a:gd name="T102" fmla="*/ 63 w 509"/>
                <a:gd name="T103" fmla="*/ 79 h 593"/>
                <a:gd name="T104" fmla="*/ 70 w 509"/>
                <a:gd name="T105" fmla="*/ 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8" name="Freeform 143">
              <a:extLst>
                <a:ext uri="{FF2B5EF4-FFF2-40B4-BE49-F238E27FC236}">
                  <a16:creationId xmlns:a16="http://schemas.microsoft.com/office/drawing/2014/main" id="{67D6DC02-7540-43BF-9289-D7945703E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262" y="2946475"/>
              <a:ext cx="339725" cy="684213"/>
            </a:xfrm>
            <a:custGeom>
              <a:avLst/>
              <a:gdLst>
                <a:gd name="T0" fmla="*/ 194 w 214"/>
                <a:gd name="T1" fmla="*/ 431 h 431"/>
                <a:gd name="T2" fmla="*/ 169 w 214"/>
                <a:gd name="T3" fmla="*/ 408 h 431"/>
                <a:gd name="T4" fmla="*/ 209 w 214"/>
                <a:gd name="T5" fmla="*/ 349 h 431"/>
                <a:gd name="T6" fmla="*/ 203 w 214"/>
                <a:gd name="T7" fmla="*/ 341 h 431"/>
                <a:gd name="T8" fmla="*/ 188 w 214"/>
                <a:gd name="T9" fmla="*/ 337 h 431"/>
                <a:gd name="T10" fmla="*/ 180 w 214"/>
                <a:gd name="T11" fmla="*/ 344 h 431"/>
                <a:gd name="T12" fmla="*/ 179 w 214"/>
                <a:gd name="T13" fmla="*/ 353 h 431"/>
                <a:gd name="T14" fmla="*/ 171 w 214"/>
                <a:gd name="T15" fmla="*/ 347 h 431"/>
                <a:gd name="T16" fmla="*/ 125 w 214"/>
                <a:gd name="T17" fmla="*/ 385 h 431"/>
                <a:gd name="T18" fmla="*/ 50 w 214"/>
                <a:gd name="T19" fmla="*/ 194 h 431"/>
                <a:gd name="T20" fmla="*/ 54 w 214"/>
                <a:gd name="T21" fmla="*/ 186 h 431"/>
                <a:gd name="T22" fmla="*/ 81 w 214"/>
                <a:gd name="T23" fmla="*/ 176 h 431"/>
                <a:gd name="T24" fmla="*/ 74 w 214"/>
                <a:gd name="T25" fmla="*/ 173 h 431"/>
                <a:gd name="T26" fmla="*/ 50 w 214"/>
                <a:gd name="T27" fmla="*/ 115 h 431"/>
                <a:gd name="T28" fmla="*/ 99 w 214"/>
                <a:gd name="T29" fmla="*/ 61 h 431"/>
                <a:gd name="T30" fmla="*/ 111 w 214"/>
                <a:gd name="T31" fmla="*/ 65 h 431"/>
                <a:gd name="T32" fmla="*/ 144 w 214"/>
                <a:gd name="T33" fmla="*/ 146 h 431"/>
                <a:gd name="T34" fmla="*/ 144 w 214"/>
                <a:gd name="T35" fmla="*/ 156 h 431"/>
                <a:gd name="T36" fmla="*/ 168 w 214"/>
                <a:gd name="T37" fmla="*/ 347 h 431"/>
                <a:gd name="T38" fmla="*/ 163 w 214"/>
                <a:gd name="T39" fmla="*/ 348 h 431"/>
                <a:gd name="T40" fmla="*/ 153 w 214"/>
                <a:gd name="T41" fmla="*/ 357 h 431"/>
                <a:gd name="T42" fmla="*/ 150 w 214"/>
                <a:gd name="T43" fmla="*/ 359 h 431"/>
                <a:gd name="T44" fmla="*/ 135 w 214"/>
                <a:gd name="T45" fmla="*/ 357 h 431"/>
                <a:gd name="T46" fmla="*/ 129 w 214"/>
                <a:gd name="T47" fmla="*/ 366 h 431"/>
                <a:gd name="T48" fmla="*/ 130 w 214"/>
                <a:gd name="T49" fmla="*/ 381 h 431"/>
                <a:gd name="T50" fmla="*/ 125 w 214"/>
                <a:gd name="T51" fmla="*/ 385 h 431"/>
                <a:gd name="T52" fmla="*/ 50 w 214"/>
                <a:gd name="T53" fmla="*/ 77 h 431"/>
                <a:gd name="T54" fmla="*/ 87 w 214"/>
                <a:gd name="T55" fmla="*/ 28 h 431"/>
                <a:gd name="T56" fmla="*/ 77 w 214"/>
                <a:gd name="T57" fmla="*/ 14 h 431"/>
                <a:gd name="T58" fmla="*/ 62 w 214"/>
                <a:gd name="T59" fmla="*/ 3 h 431"/>
                <a:gd name="T60" fmla="*/ 50 w 214"/>
                <a:gd name="T61" fmla="*/ 0 h 431"/>
                <a:gd name="T62" fmla="*/ 45 w 214"/>
                <a:gd name="T63" fmla="*/ 191 h 431"/>
                <a:gd name="T64" fmla="*/ 11 w 214"/>
                <a:gd name="T65" fmla="*/ 108 h 431"/>
                <a:gd name="T66" fmla="*/ 12 w 214"/>
                <a:gd name="T67" fmla="*/ 96 h 431"/>
                <a:gd name="T68" fmla="*/ 4 w 214"/>
                <a:gd name="T69" fmla="*/ 61 h 431"/>
                <a:gd name="T70" fmla="*/ 1 w 214"/>
                <a:gd name="T71" fmla="*/ 35 h 431"/>
                <a:gd name="T72" fmla="*/ 15 w 214"/>
                <a:gd name="T73" fmla="*/ 12 h 431"/>
                <a:gd name="T74" fmla="*/ 30 w 214"/>
                <a:gd name="T75" fmla="*/ 3 h 431"/>
                <a:gd name="T76" fmla="*/ 50 w 214"/>
                <a:gd name="T77" fmla="*/ 77 h 431"/>
                <a:gd name="T78" fmla="*/ 50 w 214"/>
                <a:gd name="T79" fmla="*/ 115 h 431"/>
                <a:gd name="T80" fmla="*/ 43 w 214"/>
                <a:gd name="T81" fmla="*/ 98 h 431"/>
                <a:gd name="T82" fmla="*/ 47 w 214"/>
                <a:gd name="T83" fmla="*/ 88 h 431"/>
                <a:gd name="T84" fmla="*/ 22 w 214"/>
                <a:gd name="T85" fmla="*/ 99 h 431"/>
                <a:gd name="T86" fmla="*/ 19 w 214"/>
                <a:gd name="T87" fmla="*/ 111 h 431"/>
                <a:gd name="T88" fmla="*/ 47 w 214"/>
                <a:gd name="T89" fmla="*/ 18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19" name="组合 213">
              <a:extLst>
                <a:ext uri="{FF2B5EF4-FFF2-40B4-BE49-F238E27FC236}">
                  <a16:creationId xmlns:a16="http://schemas.microsoft.com/office/drawing/2014/main" id="{792014B0-B034-4D33-A193-DAC00BD679FD}"/>
                </a:ext>
              </a:extLst>
            </p:cNvPr>
            <p:cNvGrpSpPr/>
            <p:nvPr/>
          </p:nvGrpSpPr>
          <p:grpSpPr>
            <a:xfrm>
              <a:off x="5500687" y="3032200"/>
              <a:ext cx="571500" cy="574675"/>
              <a:chOff x="2157413" y="3054350"/>
              <a:chExt cx="571500" cy="57467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7" name="Freeform 144">
                <a:extLst>
                  <a:ext uri="{FF2B5EF4-FFF2-40B4-BE49-F238E27FC236}">
                    <a16:creationId xmlns:a16="http://schemas.microsoft.com/office/drawing/2014/main" id="{F16F638C-E464-4ECA-A505-AFCC9B90B4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7413" y="305435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145">
                <a:extLst>
                  <a:ext uri="{FF2B5EF4-FFF2-40B4-BE49-F238E27FC236}">
                    <a16:creationId xmlns:a16="http://schemas.microsoft.com/office/drawing/2014/main" id="{A5638AB0-126B-43DF-A7BB-2B6CE3F15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801" y="323532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0" name="组合 211">
              <a:extLst>
                <a:ext uri="{FF2B5EF4-FFF2-40B4-BE49-F238E27FC236}">
                  <a16:creationId xmlns:a16="http://schemas.microsoft.com/office/drawing/2014/main" id="{30CFF576-143B-4BD7-B90A-D0125FCA6A10}"/>
                </a:ext>
              </a:extLst>
            </p:cNvPr>
            <p:cNvGrpSpPr/>
            <p:nvPr/>
          </p:nvGrpSpPr>
          <p:grpSpPr>
            <a:xfrm>
              <a:off x="5394325" y="3770388"/>
              <a:ext cx="447675" cy="422275"/>
              <a:chOff x="2051051" y="3792538"/>
              <a:chExt cx="447675" cy="422275"/>
            </a:xfrm>
            <a:solidFill>
              <a:schemeClr val="accent1"/>
            </a:solidFill>
          </p:grpSpPr>
          <p:sp>
            <p:nvSpPr>
              <p:cNvPr id="75" name="Freeform 146">
                <a:extLst>
                  <a:ext uri="{FF2B5EF4-FFF2-40B4-BE49-F238E27FC236}">
                    <a16:creationId xmlns:a16="http://schemas.microsoft.com/office/drawing/2014/main" id="{D4DA3756-2314-4192-A275-06DA4F77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051" y="3879850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147">
                <a:extLst>
                  <a:ext uri="{FF2B5EF4-FFF2-40B4-BE49-F238E27FC236}">
                    <a16:creationId xmlns:a16="http://schemas.microsoft.com/office/drawing/2014/main" id="{DEDB98E4-2DE7-4031-8B4A-814B930E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1" y="3792538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1" name="组合 200">
              <a:extLst>
                <a:ext uri="{FF2B5EF4-FFF2-40B4-BE49-F238E27FC236}">
                  <a16:creationId xmlns:a16="http://schemas.microsoft.com/office/drawing/2014/main" id="{887ECF35-A79B-42A4-B3B2-E3F2B0AB0481}"/>
                </a:ext>
              </a:extLst>
            </p:cNvPr>
            <p:cNvGrpSpPr/>
            <p:nvPr/>
          </p:nvGrpSpPr>
          <p:grpSpPr>
            <a:xfrm>
              <a:off x="6534150" y="1208163"/>
              <a:ext cx="676275" cy="555625"/>
              <a:chOff x="3190876" y="1230313"/>
              <a:chExt cx="676275" cy="555625"/>
            </a:xfrm>
            <a:solidFill>
              <a:schemeClr val="accent3"/>
            </a:solidFill>
          </p:grpSpPr>
          <p:sp>
            <p:nvSpPr>
              <p:cNvPr id="72" name="Freeform 148">
                <a:extLst>
                  <a:ext uri="{FF2B5EF4-FFF2-40B4-BE49-F238E27FC236}">
                    <a16:creationId xmlns:a16="http://schemas.microsoft.com/office/drawing/2014/main" id="{93513866-94ED-48B6-856D-4AE906BB6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6" y="1257300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149">
                <a:extLst>
                  <a:ext uri="{FF2B5EF4-FFF2-40B4-BE49-F238E27FC236}">
                    <a16:creationId xmlns:a16="http://schemas.microsoft.com/office/drawing/2014/main" id="{C07717E3-8C06-4EA3-B60E-26BF5B91D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876" y="1230313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Freeform 150">
                <a:extLst>
                  <a:ext uri="{FF2B5EF4-FFF2-40B4-BE49-F238E27FC236}">
                    <a16:creationId xmlns:a16="http://schemas.microsoft.com/office/drawing/2014/main" id="{7625C5F0-2259-470B-B600-368B0AE94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3" y="1400175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2" name="Freeform 151">
              <a:extLst>
                <a:ext uri="{FF2B5EF4-FFF2-40B4-BE49-F238E27FC236}">
                  <a16:creationId xmlns:a16="http://schemas.microsoft.com/office/drawing/2014/main" id="{1D826673-A0B0-47E3-90AB-1F6DBA6C8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5850" y="3610050"/>
              <a:ext cx="381000" cy="660400"/>
            </a:xfrm>
            <a:custGeom>
              <a:avLst/>
              <a:gdLst>
                <a:gd name="T0" fmla="*/ 144 w 240"/>
                <a:gd name="T1" fmla="*/ 352 h 416"/>
                <a:gd name="T2" fmla="*/ 154 w 240"/>
                <a:gd name="T3" fmla="*/ 354 h 416"/>
                <a:gd name="T4" fmla="*/ 164 w 240"/>
                <a:gd name="T5" fmla="*/ 359 h 416"/>
                <a:gd name="T6" fmla="*/ 171 w 240"/>
                <a:gd name="T7" fmla="*/ 366 h 416"/>
                <a:gd name="T8" fmla="*/ 175 w 240"/>
                <a:gd name="T9" fmla="*/ 375 h 416"/>
                <a:gd name="T10" fmla="*/ 176 w 240"/>
                <a:gd name="T11" fmla="*/ 382 h 416"/>
                <a:gd name="T12" fmla="*/ 175 w 240"/>
                <a:gd name="T13" fmla="*/ 394 h 416"/>
                <a:gd name="T14" fmla="*/ 168 w 240"/>
                <a:gd name="T15" fmla="*/ 405 h 416"/>
                <a:gd name="T16" fmla="*/ 158 w 240"/>
                <a:gd name="T17" fmla="*/ 413 h 416"/>
                <a:gd name="T18" fmla="*/ 152 w 240"/>
                <a:gd name="T19" fmla="*/ 415 h 416"/>
                <a:gd name="T20" fmla="*/ 144 w 240"/>
                <a:gd name="T21" fmla="*/ 352 h 416"/>
                <a:gd name="T22" fmla="*/ 144 w 240"/>
                <a:gd name="T23" fmla="*/ 325 h 416"/>
                <a:gd name="T24" fmla="*/ 144 w 240"/>
                <a:gd name="T25" fmla="*/ 141 h 416"/>
                <a:gd name="T26" fmla="*/ 163 w 240"/>
                <a:gd name="T27" fmla="*/ 160 h 416"/>
                <a:gd name="T28" fmla="*/ 175 w 240"/>
                <a:gd name="T29" fmla="*/ 189 h 416"/>
                <a:gd name="T30" fmla="*/ 188 w 240"/>
                <a:gd name="T31" fmla="*/ 243 h 416"/>
                <a:gd name="T32" fmla="*/ 192 w 240"/>
                <a:gd name="T33" fmla="*/ 251 h 416"/>
                <a:gd name="T34" fmla="*/ 205 w 240"/>
                <a:gd name="T35" fmla="*/ 260 h 416"/>
                <a:gd name="T36" fmla="*/ 225 w 240"/>
                <a:gd name="T37" fmla="*/ 264 h 416"/>
                <a:gd name="T38" fmla="*/ 240 w 240"/>
                <a:gd name="T39" fmla="*/ 300 h 416"/>
                <a:gd name="T40" fmla="*/ 135 w 240"/>
                <a:gd name="T41" fmla="*/ 352 h 416"/>
                <a:gd name="T42" fmla="*/ 144 w 240"/>
                <a:gd name="T43" fmla="*/ 352 h 416"/>
                <a:gd name="T44" fmla="*/ 144 w 240"/>
                <a:gd name="T45" fmla="*/ 416 h 416"/>
                <a:gd name="T46" fmla="*/ 134 w 240"/>
                <a:gd name="T47" fmla="*/ 415 h 416"/>
                <a:gd name="T48" fmla="*/ 125 w 240"/>
                <a:gd name="T49" fmla="*/ 409 h 416"/>
                <a:gd name="T50" fmla="*/ 118 w 240"/>
                <a:gd name="T51" fmla="*/ 403 h 416"/>
                <a:gd name="T52" fmla="*/ 112 w 240"/>
                <a:gd name="T53" fmla="*/ 392 h 416"/>
                <a:gd name="T54" fmla="*/ 112 w 240"/>
                <a:gd name="T55" fmla="*/ 386 h 416"/>
                <a:gd name="T56" fmla="*/ 114 w 240"/>
                <a:gd name="T57" fmla="*/ 374 h 416"/>
                <a:gd name="T58" fmla="*/ 121 w 240"/>
                <a:gd name="T59" fmla="*/ 363 h 416"/>
                <a:gd name="T60" fmla="*/ 130 w 240"/>
                <a:gd name="T61" fmla="*/ 355 h 416"/>
                <a:gd name="T62" fmla="*/ 135 w 240"/>
                <a:gd name="T63" fmla="*/ 352 h 416"/>
                <a:gd name="T64" fmla="*/ 144 w 240"/>
                <a:gd name="T65" fmla="*/ 141 h 416"/>
                <a:gd name="T66" fmla="*/ 122 w 240"/>
                <a:gd name="T67" fmla="*/ 130 h 416"/>
                <a:gd name="T68" fmla="*/ 98 w 240"/>
                <a:gd name="T69" fmla="*/ 126 h 416"/>
                <a:gd name="T70" fmla="*/ 69 w 240"/>
                <a:gd name="T71" fmla="*/ 19 h 416"/>
                <a:gd name="T72" fmla="*/ 65 w 240"/>
                <a:gd name="T73" fmla="*/ 10 h 416"/>
                <a:gd name="T74" fmla="*/ 58 w 240"/>
                <a:gd name="T75" fmla="*/ 4 h 416"/>
                <a:gd name="T76" fmla="*/ 49 w 240"/>
                <a:gd name="T77" fmla="*/ 0 h 416"/>
                <a:gd name="T78" fmla="*/ 39 w 240"/>
                <a:gd name="T79" fmla="*/ 2 h 416"/>
                <a:gd name="T80" fmla="*/ 34 w 240"/>
                <a:gd name="T81" fmla="*/ 3 h 416"/>
                <a:gd name="T82" fmla="*/ 26 w 240"/>
                <a:gd name="T83" fmla="*/ 10 h 416"/>
                <a:gd name="T84" fmla="*/ 22 w 240"/>
                <a:gd name="T85" fmla="*/ 18 h 416"/>
                <a:gd name="T86" fmla="*/ 20 w 240"/>
                <a:gd name="T87" fmla="*/ 27 h 416"/>
                <a:gd name="T88" fmla="*/ 49 w 240"/>
                <a:gd name="T89" fmla="*/ 139 h 416"/>
                <a:gd name="T90" fmla="*/ 38 w 240"/>
                <a:gd name="T91" fmla="*/ 145 h 416"/>
                <a:gd name="T92" fmla="*/ 20 w 240"/>
                <a:gd name="T93" fmla="*/ 164 h 416"/>
                <a:gd name="T94" fmla="*/ 11 w 240"/>
                <a:gd name="T95" fmla="*/ 187 h 416"/>
                <a:gd name="T96" fmla="*/ 8 w 240"/>
                <a:gd name="T97" fmla="*/ 216 h 416"/>
                <a:gd name="T98" fmla="*/ 11 w 240"/>
                <a:gd name="T99" fmla="*/ 232 h 416"/>
                <a:gd name="T100" fmla="*/ 26 w 240"/>
                <a:gd name="T101" fmla="*/ 285 h 416"/>
                <a:gd name="T102" fmla="*/ 26 w 240"/>
                <a:gd name="T103" fmla="*/ 294 h 416"/>
                <a:gd name="T104" fmla="*/ 20 w 240"/>
                <a:gd name="T105" fmla="*/ 308 h 416"/>
                <a:gd name="T106" fmla="*/ 5 w 240"/>
                <a:gd name="T107" fmla="*/ 321 h 416"/>
                <a:gd name="T108" fmla="*/ 10 w 240"/>
                <a:gd name="T109" fmla="*/ 361 h 416"/>
                <a:gd name="T110" fmla="*/ 144 w 240"/>
                <a:gd name="T111" fmla="*/ 1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3" name="Freeform 152">
              <a:extLst>
                <a:ext uri="{FF2B5EF4-FFF2-40B4-BE49-F238E27FC236}">
                  <a16:creationId xmlns:a16="http://schemas.microsoft.com/office/drawing/2014/main" id="{9BE4765F-5F38-464C-A6F3-D6EBFDCBD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575" y="2746450"/>
              <a:ext cx="547688" cy="595313"/>
            </a:xfrm>
            <a:custGeom>
              <a:avLst/>
              <a:gdLst>
                <a:gd name="T0" fmla="*/ 268 w 345"/>
                <a:gd name="T1" fmla="*/ 172 h 375"/>
                <a:gd name="T2" fmla="*/ 258 w 345"/>
                <a:gd name="T3" fmla="*/ 130 h 375"/>
                <a:gd name="T4" fmla="*/ 264 w 345"/>
                <a:gd name="T5" fmla="*/ 252 h 375"/>
                <a:gd name="T6" fmla="*/ 296 w 345"/>
                <a:gd name="T7" fmla="*/ 291 h 375"/>
                <a:gd name="T8" fmla="*/ 281 w 345"/>
                <a:gd name="T9" fmla="*/ 295 h 375"/>
                <a:gd name="T10" fmla="*/ 281 w 345"/>
                <a:gd name="T11" fmla="*/ 50 h 375"/>
                <a:gd name="T12" fmla="*/ 296 w 345"/>
                <a:gd name="T13" fmla="*/ 53 h 375"/>
                <a:gd name="T14" fmla="*/ 264 w 345"/>
                <a:gd name="T15" fmla="*/ 94 h 375"/>
                <a:gd name="T16" fmla="*/ 284 w 345"/>
                <a:gd name="T17" fmla="*/ 172 h 375"/>
                <a:gd name="T18" fmla="*/ 336 w 345"/>
                <a:gd name="T19" fmla="*/ 164 h 375"/>
                <a:gd name="T20" fmla="*/ 344 w 345"/>
                <a:gd name="T21" fmla="*/ 176 h 375"/>
                <a:gd name="T22" fmla="*/ 289 w 345"/>
                <a:gd name="T23" fmla="*/ 180 h 375"/>
                <a:gd name="T24" fmla="*/ 173 w 345"/>
                <a:gd name="T25" fmla="*/ 77 h 375"/>
                <a:gd name="T26" fmla="*/ 243 w 345"/>
                <a:gd name="T27" fmla="*/ 108 h 375"/>
                <a:gd name="T28" fmla="*/ 245 w 345"/>
                <a:gd name="T29" fmla="*/ 236 h 375"/>
                <a:gd name="T30" fmla="*/ 222 w 345"/>
                <a:gd name="T31" fmla="*/ 345 h 375"/>
                <a:gd name="T32" fmla="*/ 178 w 345"/>
                <a:gd name="T33" fmla="*/ 375 h 375"/>
                <a:gd name="T34" fmla="*/ 207 w 345"/>
                <a:gd name="T35" fmla="*/ 242 h 375"/>
                <a:gd name="T36" fmla="*/ 238 w 345"/>
                <a:gd name="T37" fmla="*/ 211 h 375"/>
                <a:gd name="T38" fmla="*/ 248 w 345"/>
                <a:gd name="T39" fmla="*/ 157 h 375"/>
                <a:gd name="T40" fmla="*/ 203 w 345"/>
                <a:gd name="T41" fmla="*/ 103 h 375"/>
                <a:gd name="T42" fmla="*/ 173 w 345"/>
                <a:gd name="T43" fmla="*/ 77 h 375"/>
                <a:gd name="T44" fmla="*/ 250 w 345"/>
                <a:gd name="T45" fmla="*/ 91 h 375"/>
                <a:gd name="T46" fmla="*/ 258 w 345"/>
                <a:gd name="T47" fmla="*/ 73 h 375"/>
                <a:gd name="T48" fmla="*/ 250 w 345"/>
                <a:gd name="T49" fmla="*/ 255 h 375"/>
                <a:gd name="T50" fmla="*/ 258 w 345"/>
                <a:gd name="T51" fmla="*/ 249 h 375"/>
                <a:gd name="T52" fmla="*/ 180 w 345"/>
                <a:gd name="T53" fmla="*/ 6 h 375"/>
                <a:gd name="T54" fmla="*/ 176 w 345"/>
                <a:gd name="T55" fmla="*/ 60 h 375"/>
                <a:gd name="T56" fmla="*/ 157 w 345"/>
                <a:gd name="T57" fmla="*/ 374 h 375"/>
                <a:gd name="T58" fmla="*/ 120 w 345"/>
                <a:gd name="T59" fmla="*/ 337 h 375"/>
                <a:gd name="T60" fmla="*/ 93 w 345"/>
                <a:gd name="T61" fmla="*/ 224 h 375"/>
                <a:gd name="T62" fmla="*/ 111 w 345"/>
                <a:gd name="T63" fmla="*/ 100 h 375"/>
                <a:gd name="T64" fmla="*/ 173 w 345"/>
                <a:gd name="T65" fmla="*/ 96 h 375"/>
                <a:gd name="T66" fmla="*/ 119 w 345"/>
                <a:gd name="T67" fmla="*/ 119 h 375"/>
                <a:gd name="T68" fmla="*/ 97 w 345"/>
                <a:gd name="T69" fmla="*/ 183 h 375"/>
                <a:gd name="T70" fmla="*/ 126 w 345"/>
                <a:gd name="T71" fmla="*/ 232 h 375"/>
                <a:gd name="T72" fmla="*/ 139 w 345"/>
                <a:gd name="T73" fmla="*/ 290 h 375"/>
                <a:gd name="T74" fmla="*/ 173 w 345"/>
                <a:gd name="T75" fmla="*/ 60 h 375"/>
                <a:gd name="T76" fmla="*/ 164 w 345"/>
                <a:gd name="T77" fmla="*/ 54 h 375"/>
                <a:gd name="T78" fmla="*/ 169 w 345"/>
                <a:gd name="T79" fmla="*/ 0 h 375"/>
                <a:gd name="T80" fmla="*/ 93 w 345"/>
                <a:gd name="T81" fmla="*/ 264 h 375"/>
                <a:gd name="T82" fmla="*/ 93 w 345"/>
                <a:gd name="T83" fmla="*/ 252 h 375"/>
                <a:gd name="T84" fmla="*/ 86 w 345"/>
                <a:gd name="T85" fmla="*/ 96 h 375"/>
                <a:gd name="T86" fmla="*/ 94 w 345"/>
                <a:gd name="T87" fmla="*/ 84 h 375"/>
                <a:gd name="T88" fmla="*/ 82 w 345"/>
                <a:gd name="T89" fmla="*/ 203 h 375"/>
                <a:gd name="T90" fmla="*/ 80 w 345"/>
                <a:gd name="T91" fmla="*/ 152 h 375"/>
                <a:gd name="T92" fmla="*/ 86 w 345"/>
                <a:gd name="T93" fmla="*/ 96 h 375"/>
                <a:gd name="T94" fmla="*/ 50 w 345"/>
                <a:gd name="T95" fmla="*/ 64 h 375"/>
                <a:gd name="T96" fmla="*/ 53 w 345"/>
                <a:gd name="T97" fmla="*/ 49 h 375"/>
                <a:gd name="T98" fmla="*/ 86 w 345"/>
                <a:gd name="T99" fmla="*/ 249 h 375"/>
                <a:gd name="T100" fmla="*/ 53 w 345"/>
                <a:gd name="T101" fmla="*/ 297 h 375"/>
                <a:gd name="T102" fmla="*/ 50 w 345"/>
                <a:gd name="T103" fmla="*/ 282 h 375"/>
                <a:gd name="T104" fmla="*/ 86 w 345"/>
                <a:gd name="T105" fmla="*/ 249 h 375"/>
                <a:gd name="T106" fmla="*/ 57 w 345"/>
                <a:gd name="T107" fmla="*/ 167 h 375"/>
                <a:gd name="T108" fmla="*/ 54 w 345"/>
                <a:gd name="T109" fmla="*/ 180 h 375"/>
                <a:gd name="T110" fmla="*/ 0 w 345"/>
                <a:gd name="T111" fmla="*/ 176 h 375"/>
                <a:gd name="T112" fmla="*/ 8 w 345"/>
                <a:gd name="T113" fmla="*/ 16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4" name="Freeform 153">
              <a:extLst>
                <a:ext uri="{FF2B5EF4-FFF2-40B4-BE49-F238E27FC236}">
                  <a16:creationId xmlns:a16="http://schemas.microsoft.com/office/drawing/2014/main" id="{2C757E09-B334-4530-BE5F-9B5AFCD8B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087" y="1201813"/>
              <a:ext cx="515938" cy="504825"/>
            </a:xfrm>
            <a:custGeom>
              <a:avLst/>
              <a:gdLst>
                <a:gd name="T0" fmla="*/ 200 w 325"/>
                <a:gd name="T1" fmla="*/ 35 h 318"/>
                <a:gd name="T2" fmla="*/ 214 w 325"/>
                <a:gd name="T3" fmla="*/ 29 h 318"/>
                <a:gd name="T4" fmla="*/ 215 w 325"/>
                <a:gd name="T5" fmla="*/ 16 h 318"/>
                <a:gd name="T6" fmla="*/ 321 w 325"/>
                <a:gd name="T7" fmla="*/ 177 h 318"/>
                <a:gd name="T8" fmla="*/ 325 w 325"/>
                <a:gd name="T9" fmla="*/ 196 h 318"/>
                <a:gd name="T10" fmla="*/ 314 w 325"/>
                <a:gd name="T11" fmla="*/ 218 h 318"/>
                <a:gd name="T12" fmla="*/ 291 w 325"/>
                <a:gd name="T13" fmla="*/ 158 h 318"/>
                <a:gd name="T14" fmla="*/ 293 w 325"/>
                <a:gd name="T15" fmla="*/ 154 h 318"/>
                <a:gd name="T16" fmla="*/ 194 w 325"/>
                <a:gd name="T17" fmla="*/ 174 h 318"/>
                <a:gd name="T18" fmla="*/ 276 w 325"/>
                <a:gd name="T19" fmla="*/ 126 h 318"/>
                <a:gd name="T20" fmla="*/ 194 w 325"/>
                <a:gd name="T21" fmla="*/ 168 h 318"/>
                <a:gd name="T22" fmla="*/ 261 w 325"/>
                <a:gd name="T23" fmla="*/ 98 h 318"/>
                <a:gd name="T24" fmla="*/ 257 w 325"/>
                <a:gd name="T25" fmla="*/ 96 h 318"/>
                <a:gd name="T26" fmla="*/ 244 w 325"/>
                <a:gd name="T27" fmla="*/ 73 h 318"/>
                <a:gd name="T28" fmla="*/ 244 w 325"/>
                <a:gd name="T29" fmla="*/ 67 h 318"/>
                <a:gd name="T30" fmla="*/ 15 w 325"/>
                <a:gd name="T31" fmla="*/ 116 h 318"/>
                <a:gd name="T32" fmla="*/ 16 w 325"/>
                <a:gd name="T33" fmla="*/ 126 h 318"/>
                <a:gd name="T34" fmla="*/ 34 w 325"/>
                <a:gd name="T35" fmla="*/ 131 h 318"/>
                <a:gd name="T36" fmla="*/ 41 w 325"/>
                <a:gd name="T37" fmla="*/ 117 h 318"/>
                <a:gd name="T38" fmla="*/ 31 w 325"/>
                <a:gd name="T39" fmla="*/ 107 h 318"/>
                <a:gd name="T40" fmla="*/ 51 w 325"/>
                <a:gd name="T41" fmla="*/ 107 h 318"/>
                <a:gd name="T42" fmla="*/ 64 w 325"/>
                <a:gd name="T43" fmla="*/ 113 h 318"/>
                <a:gd name="T44" fmla="*/ 76 w 325"/>
                <a:gd name="T45" fmla="*/ 104 h 318"/>
                <a:gd name="T46" fmla="*/ 70 w 325"/>
                <a:gd name="T47" fmla="*/ 89 h 318"/>
                <a:gd name="T48" fmla="*/ 85 w 325"/>
                <a:gd name="T49" fmla="*/ 81 h 318"/>
                <a:gd name="T50" fmla="*/ 95 w 325"/>
                <a:gd name="T51" fmla="*/ 93 h 318"/>
                <a:gd name="T52" fmla="*/ 108 w 325"/>
                <a:gd name="T53" fmla="*/ 88 h 318"/>
                <a:gd name="T54" fmla="*/ 110 w 325"/>
                <a:gd name="T55" fmla="*/ 74 h 318"/>
                <a:gd name="T56" fmla="*/ 121 w 325"/>
                <a:gd name="T57" fmla="*/ 56 h 318"/>
                <a:gd name="T58" fmla="*/ 125 w 325"/>
                <a:gd name="T59" fmla="*/ 71 h 318"/>
                <a:gd name="T60" fmla="*/ 140 w 325"/>
                <a:gd name="T61" fmla="*/ 73 h 318"/>
                <a:gd name="T62" fmla="*/ 145 w 325"/>
                <a:gd name="T63" fmla="*/ 54 h 318"/>
                <a:gd name="T64" fmla="*/ 156 w 325"/>
                <a:gd name="T65" fmla="*/ 38 h 318"/>
                <a:gd name="T66" fmla="*/ 157 w 325"/>
                <a:gd name="T67" fmla="*/ 47 h 318"/>
                <a:gd name="T68" fmla="*/ 175 w 325"/>
                <a:gd name="T69" fmla="*/ 52 h 318"/>
                <a:gd name="T70" fmla="*/ 181 w 325"/>
                <a:gd name="T71" fmla="*/ 40 h 318"/>
                <a:gd name="T72" fmla="*/ 172 w 325"/>
                <a:gd name="T73" fmla="*/ 28 h 318"/>
                <a:gd name="T74" fmla="*/ 192 w 325"/>
                <a:gd name="T75" fmla="*/ 28 h 318"/>
                <a:gd name="T76" fmla="*/ 47 w 325"/>
                <a:gd name="T77" fmla="*/ 174 h 318"/>
                <a:gd name="T78" fmla="*/ 46 w 325"/>
                <a:gd name="T79" fmla="*/ 178 h 318"/>
                <a:gd name="T80" fmla="*/ 194 w 325"/>
                <a:gd name="T81" fmla="*/ 100 h 318"/>
                <a:gd name="T82" fmla="*/ 62 w 325"/>
                <a:gd name="T83" fmla="*/ 204 h 318"/>
                <a:gd name="T84" fmla="*/ 66 w 325"/>
                <a:gd name="T85" fmla="*/ 208 h 318"/>
                <a:gd name="T86" fmla="*/ 80 w 325"/>
                <a:gd name="T87" fmla="*/ 231 h 318"/>
                <a:gd name="T88" fmla="*/ 79 w 325"/>
                <a:gd name="T89" fmla="*/ 235 h 318"/>
                <a:gd name="T90" fmla="*/ 194 w 325"/>
                <a:gd name="T91" fmla="*/ 174 h 318"/>
                <a:gd name="T92" fmla="*/ 93 w 325"/>
                <a:gd name="T93" fmla="*/ 261 h 318"/>
                <a:gd name="T94" fmla="*/ 98 w 325"/>
                <a:gd name="T95" fmla="*/ 265 h 318"/>
                <a:gd name="T96" fmla="*/ 142 w 325"/>
                <a:gd name="T97" fmla="*/ 314 h 318"/>
                <a:gd name="T98" fmla="*/ 123 w 325"/>
                <a:gd name="T99" fmla="*/ 318 h 318"/>
                <a:gd name="T100" fmla="*/ 102 w 325"/>
                <a:gd name="T101" fmla="*/ 3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5" name="Freeform 154">
              <a:extLst>
                <a:ext uri="{FF2B5EF4-FFF2-40B4-BE49-F238E27FC236}">
                  <a16:creationId xmlns:a16="http://schemas.microsoft.com/office/drawing/2014/main" id="{8210DB8A-C87C-4D7F-BD63-DA3B7D131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5012" y="3354463"/>
              <a:ext cx="488950" cy="512763"/>
            </a:xfrm>
            <a:custGeom>
              <a:avLst/>
              <a:gdLst>
                <a:gd name="T0" fmla="*/ 306 w 308"/>
                <a:gd name="T1" fmla="*/ 96 h 323"/>
                <a:gd name="T2" fmla="*/ 218 w 308"/>
                <a:gd name="T3" fmla="*/ 308 h 323"/>
                <a:gd name="T4" fmla="*/ 227 w 308"/>
                <a:gd name="T5" fmla="*/ 224 h 323"/>
                <a:gd name="T6" fmla="*/ 233 w 308"/>
                <a:gd name="T7" fmla="*/ 209 h 323"/>
                <a:gd name="T8" fmla="*/ 246 w 308"/>
                <a:gd name="T9" fmla="*/ 184 h 323"/>
                <a:gd name="T10" fmla="*/ 250 w 308"/>
                <a:gd name="T11" fmla="*/ 159 h 323"/>
                <a:gd name="T12" fmla="*/ 280 w 308"/>
                <a:gd name="T13" fmla="*/ 109 h 323"/>
                <a:gd name="T14" fmla="*/ 218 w 308"/>
                <a:gd name="T15" fmla="*/ 75 h 323"/>
                <a:gd name="T16" fmla="*/ 201 w 308"/>
                <a:gd name="T17" fmla="*/ 320 h 323"/>
                <a:gd name="T18" fmla="*/ 197 w 308"/>
                <a:gd name="T19" fmla="*/ 289 h 323"/>
                <a:gd name="T20" fmla="*/ 208 w 308"/>
                <a:gd name="T21" fmla="*/ 262 h 323"/>
                <a:gd name="T22" fmla="*/ 218 w 308"/>
                <a:gd name="T23" fmla="*/ 248 h 323"/>
                <a:gd name="T24" fmla="*/ 203 w 308"/>
                <a:gd name="T25" fmla="*/ 161 h 323"/>
                <a:gd name="T26" fmla="*/ 189 w 308"/>
                <a:gd name="T27" fmla="*/ 184 h 323"/>
                <a:gd name="T28" fmla="*/ 186 w 308"/>
                <a:gd name="T29" fmla="*/ 202 h 323"/>
                <a:gd name="T30" fmla="*/ 185 w 308"/>
                <a:gd name="T31" fmla="*/ 155 h 323"/>
                <a:gd name="T32" fmla="*/ 180 w 308"/>
                <a:gd name="T33" fmla="*/ 26 h 323"/>
                <a:gd name="T34" fmla="*/ 174 w 308"/>
                <a:gd name="T35" fmla="*/ 318 h 323"/>
                <a:gd name="T36" fmla="*/ 147 w 308"/>
                <a:gd name="T37" fmla="*/ 218 h 323"/>
                <a:gd name="T38" fmla="*/ 166 w 308"/>
                <a:gd name="T39" fmla="*/ 199 h 323"/>
                <a:gd name="T40" fmla="*/ 147 w 308"/>
                <a:gd name="T41" fmla="*/ 170 h 323"/>
                <a:gd name="T42" fmla="*/ 180 w 308"/>
                <a:gd name="T43" fmla="*/ 170 h 323"/>
                <a:gd name="T44" fmla="*/ 170 w 308"/>
                <a:gd name="T45" fmla="*/ 225 h 323"/>
                <a:gd name="T46" fmla="*/ 168 w 308"/>
                <a:gd name="T47" fmla="*/ 243 h 323"/>
                <a:gd name="T48" fmla="*/ 151 w 308"/>
                <a:gd name="T49" fmla="*/ 263 h 323"/>
                <a:gd name="T50" fmla="*/ 180 w 308"/>
                <a:gd name="T51" fmla="*/ 321 h 323"/>
                <a:gd name="T52" fmla="*/ 147 w 308"/>
                <a:gd name="T53" fmla="*/ 10 h 323"/>
                <a:gd name="T54" fmla="*/ 119 w 308"/>
                <a:gd name="T55" fmla="*/ 0 h 323"/>
                <a:gd name="T56" fmla="*/ 132 w 308"/>
                <a:gd name="T57" fmla="*/ 260 h 323"/>
                <a:gd name="T58" fmla="*/ 147 w 308"/>
                <a:gd name="T59" fmla="*/ 306 h 323"/>
                <a:gd name="T60" fmla="*/ 139 w 308"/>
                <a:gd name="T61" fmla="*/ 134 h 323"/>
                <a:gd name="T62" fmla="*/ 128 w 308"/>
                <a:gd name="T63" fmla="*/ 159 h 323"/>
                <a:gd name="T64" fmla="*/ 121 w 308"/>
                <a:gd name="T65" fmla="*/ 174 h 323"/>
                <a:gd name="T66" fmla="*/ 123 w 308"/>
                <a:gd name="T67" fmla="*/ 125 h 323"/>
                <a:gd name="T68" fmla="*/ 147 w 308"/>
                <a:gd name="T69" fmla="*/ 235 h 323"/>
                <a:gd name="T70" fmla="*/ 98 w 308"/>
                <a:gd name="T71" fmla="*/ 283 h 323"/>
                <a:gd name="T72" fmla="*/ 103 w 308"/>
                <a:gd name="T73" fmla="*/ 4 h 323"/>
                <a:gd name="T74" fmla="*/ 111 w 308"/>
                <a:gd name="T75" fmla="*/ 34 h 323"/>
                <a:gd name="T76" fmla="*/ 119 w 308"/>
                <a:gd name="T77" fmla="*/ 122 h 323"/>
                <a:gd name="T78" fmla="*/ 119 w 308"/>
                <a:gd name="T79" fmla="*/ 141 h 323"/>
                <a:gd name="T80" fmla="*/ 109 w 308"/>
                <a:gd name="T81" fmla="*/ 197 h 323"/>
                <a:gd name="T82" fmla="*/ 107 w 308"/>
                <a:gd name="T83" fmla="*/ 214 h 323"/>
                <a:gd name="T84" fmla="*/ 105 w 308"/>
                <a:gd name="T85" fmla="*/ 171 h 323"/>
                <a:gd name="T86" fmla="*/ 98 w 308"/>
                <a:gd name="T87" fmla="*/ 147 h 323"/>
                <a:gd name="T88" fmla="*/ 119 w 308"/>
                <a:gd name="T89" fmla="*/ 141 h 323"/>
                <a:gd name="T90" fmla="*/ 86 w 308"/>
                <a:gd name="T91" fmla="*/ 206 h 323"/>
                <a:gd name="T92" fmla="*/ 97 w 308"/>
                <a:gd name="T93" fmla="*/ 188 h 323"/>
                <a:gd name="T94" fmla="*/ 90 w 308"/>
                <a:gd name="T95" fmla="*/ 239 h 323"/>
                <a:gd name="T96" fmla="*/ 86 w 308"/>
                <a:gd name="T97" fmla="*/ 22 h 323"/>
                <a:gd name="T98" fmla="*/ 93 w 308"/>
                <a:gd name="T99" fmla="*/ 68 h 323"/>
                <a:gd name="T100" fmla="*/ 86 w 308"/>
                <a:gd name="T101" fmla="*/ 22 h 323"/>
                <a:gd name="T102" fmla="*/ 86 w 308"/>
                <a:gd name="T103" fmla="*/ 278 h 323"/>
                <a:gd name="T104" fmla="*/ 77 w 308"/>
                <a:gd name="T105" fmla="*/ 230 h 323"/>
                <a:gd name="T106" fmla="*/ 86 w 308"/>
                <a:gd name="T107" fmla="*/ 107 h 323"/>
                <a:gd name="T108" fmla="*/ 67 w 308"/>
                <a:gd name="T109" fmla="*/ 126 h 323"/>
                <a:gd name="T110" fmla="*/ 86 w 308"/>
                <a:gd name="T111" fmla="*/ 141 h 323"/>
                <a:gd name="T112" fmla="*/ 58 w 308"/>
                <a:gd name="T113" fmla="*/ 83 h 323"/>
                <a:gd name="T114" fmla="*/ 86 w 308"/>
                <a:gd name="T115" fmla="*/ 190 h 323"/>
                <a:gd name="T116" fmla="*/ 2 w 308"/>
                <a:gd name="T117" fmla="*/ 226 h 323"/>
                <a:gd name="T118" fmla="*/ 58 w 308"/>
                <a:gd name="T119" fmla="*/ 147 h 323"/>
                <a:gd name="T120" fmla="*/ 50 w 308"/>
                <a:gd name="T121" fmla="*/ 172 h 323"/>
                <a:gd name="T122" fmla="*/ 42 w 308"/>
                <a:gd name="T123" fmla="*/ 186 h 323"/>
                <a:gd name="T124" fmla="*/ 29 w 308"/>
                <a:gd name="T125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26" name="组合 212">
              <a:extLst>
                <a:ext uri="{FF2B5EF4-FFF2-40B4-BE49-F238E27FC236}">
                  <a16:creationId xmlns:a16="http://schemas.microsoft.com/office/drawing/2014/main" id="{BE6CF99A-7A63-41CE-92D5-97490335AA3F}"/>
                </a:ext>
              </a:extLst>
            </p:cNvPr>
            <p:cNvGrpSpPr/>
            <p:nvPr/>
          </p:nvGrpSpPr>
          <p:grpSpPr>
            <a:xfrm>
              <a:off x="5048250" y="2233688"/>
              <a:ext cx="619125" cy="650875"/>
              <a:chOff x="1704976" y="2255838"/>
              <a:chExt cx="619125" cy="650875"/>
            </a:xfrm>
            <a:solidFill>
              <a:schemeClr val="accent1"/>
            </a:solidFill>
          </p:grpSpPr>
          <p:sp>
            <p:nvSpPr>
              <p:cNvPr id="59" name="Rectangle 155">
                <a:extLst>
                  <a:ext uri="{FF2B5EF4-FFF2-40B4-BE49-F238E27FC236}">
                    <a16:creationId xmlns:a16="http://schemas.microsoft.com/office/drawing/2014/main" id="{60F1B10B-CA3F-4026-A570-65617E7FF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976" y="2873375"/>
                <a:ext cx="6191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Rectangle 156">
                <a:extLst>
                  <a:ext uri="{FF2B5EF4-FFF2-40B4-BE49-F238E27FC236}">
                    <a16:creationId xmlns:a16="http://schemas.microsoft.com/office/drawing/2014/main" id="{B02715DD-A3EF-4261-B6A8-8974451D7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376" y="2811463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Rectangle 157">
                <a:extLst>
                  <a:ext uri="{FF2B5EF4-FFF2-40B4-BE49-F238E27FC236}">
                    <a16:creationId xmlns:a16="http://schemas.microsoft.com/office/drawing/2014/main" id="{85CA3BAE-ECA8-4B05-AAD4-B7596742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213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Rectangle 158">
                <a:extLst>
                  <a:ext uri="{FF2B5EF4-FFF2-40B4-BE49-F238E27FC236}">
                    <a16:creationId xmlns:a16="http://schemas.microsoft.com/office/drawing/2014/main" id="{8E3B462C-AEC4-4A09-A94E-6509C6BA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438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Rectangle 159">
                <a:extLst>
                  <a:ext uri="{FF2B5EF4-FFF2-40B4-BE49-F238E27FC236}">
                    <a16:creationId xmlns:a16="http://schemas.microsoft.com/office/drawing/2014/main" id="{70EF5EB8-9728-4F07-A681-CD342F392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213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Rectangle 160">
                <a:extLst>
                  <a:ext uri="{FF2B5EF4-FFF2-40B4-BE49-F238E27FC236}">
                    <a16:creationId xmlns:a16="http://schemas.microsoft.com/office/drawing/2014/main" id="{E1A6E6A5-8D07-45AE-97FD-E7B2F90F1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826" y="2747963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Rectangle 161">
                <a:extLst>
                  <a:ext uri="{FF2B5EF4-FFF2-40B4-BE49-F238E27FC236}">
                    <a16:creationId xmlns:a16="http://schemas.microsoft.com/office/drawing/2014/main" id="{D70E28AD-BE94-4F3B-BA5C-7FB99E692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463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Rectangle 162">
                <a:extLst>
                  <a:ext uri="{FF2B5EF4-FFF2-40B4-BE49-F238E27FC236}">
                    <a16:creationId xmlns:a16="http://schemas.microsoft.com/office/drawing/2014/main" id="{D7A11BE7-CFA4-457B-A3EC-91E3A615B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826" y="2505075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Rectangle 163">
                <a:extLst>
                  <a:ext uri="{FF2B5EF4-FFF2-40B4-BE49-F238E27FC236}">
                    <a16:creationId xmlns:a16="http://schemas.microsoft.com/office/drawing/2014/main" id="{DF942DD4-2068-4A78-A09E-448F8BED6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Rectangle 164">
                <a:extLst>
                  <a:ext uri="{FF2B5EF4-FFF2-40B4-BE49-F238E27FC236}">
                    <a16:creationId xmlns:a16="http://schemas.microsoft.com/office/drawing/2014/main" id="{41B005D8-3ED4-4666-81CA-06A3CABDA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413" y="2517775"/>
                <a:ext cx="7620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Rectangle 165">
                <a:extLst>
                  <a:ext uri="{FF2B5EF4-FFF2-40B4-BE49-F238E27FC236}">
                    <a16:creationId xmlns:a16="http://schemas.microsoft.com/office/drawing/2014/main" id="{68E68227-8E59-46EA-B4FB-E7857EBCD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Rectangle 166">
                <a:extLst>
                  <a:ext uri="{FF2B5EF4-FFF2-40B4-BE49-F238E27FC236}">
                    <a16:creationId xmlns:a16="http://schemas.microsoft.com/office/drawing/2014/main" id="{FCCA27CB-A9FF-4413-8BD7-48727DBCE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376" y="2435225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Freeform 167">
                <a:extLst>
                  <a:ext uri="{FF2B5EF4-FFF2-40B4-BE49-F238E27FC236}">
                    <a16:creationId xmlns:a16="http://schemas.microsoft.com/office/drawing/2014/main" id="{2987F9AE-815E-4BD7-ADB3-6BAF53FC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376" y="2255838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4CAEDECE-6839-4B54-A49D-F28F6ABA2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7" y="2395613"/>
              <a:ext cx="788988" cy="515938"/>
            </a:xfrm>
            <a:custGeom>
              <a:avLst/>
              <a:gdLst>
                <a:gd name="T0" fmla="*/ 497 w 497"/>
                <a:gd name="T1" fmla="*/ 0 h 325"/>
                <a:gd name="T2" fmla="*/ 386 w 497"/>
                <a:gd name="T3" fmla="*/ 37 h 325"/>
                <a:gd name="T4" fmla="*/ 386 w 497"/>
                <a:gd name="T5" fmla="*/ 210 h 325"/>
                <a:gd name="T6" fmla="*/ 386 w 497"/>
                <a:gd name="T7" fmla="*/ 210 h 325"/>
                <a:gd name="T8" fmla="*/ 397 w 497"/>
                <a:gd name="T9" fmla="*/ 209 h 325"/>
                <a:gd name="T10" fmla="*/ 405 w 497"/>
                <a:gd name="T11" fmla="*/ 206 h 325"/>
                <a:gd name="T12" fmla="*/ 409 w 497"/>
                <a:gd name="T13" fmla="*/ 204 h 325"/>
                <a:gd name="T14" fmla="*/ 411 w 497"/>
                <a:gd name="T15" fmla="*/ 201 h 325"/>
                <a:gd name="T16" fmla="*/ 413 w 497"/>
                <a:gd name="T17" fmla="*/ 197 h 325"/>
                <a:gd name="T18" fmla="*/ 413 w 497"/>
                <a:gd name="T19" fmla="*/ 194 h 325"/>
                <a:gd name="T20" fmla="*/ 413 w 497"/>
                <a:gd name="T21" fmla="*/ 118 h 325"/>
                <a:gd name="T22" fmla="*/ 399 w 497"/>
                <a:gd name="T23" fmla="*/ 118 h 325"/>
                <a:gd name="T24" fmla="*/ 399 w 497"/>
                <a:gd name="T25" fmla="*/ 86 h 325"/>
                <a:gd name="T26" fmla="*/ 413 w 497"/>
                <a:gd name="T27" fmla="*/ 86 h 325"/>
                <a:gd name="T28" fmla="*/ 447 w 497"/>
                <a:gd name="T29" fmla="*/ 86 h 325"/>
                <a:gd name="T30" fmla="*/ 462 w 497"/>
                <a:gd name="T31" fmla="*/ 86 h 325"/>
                <a:gd name="T32" fmla="*/ 462 w 497"/>
                <a:gd name="T33" fmla="*/ 118 h 325"/>
                <a:gd name="T34" fmla="*/ 447 w 497"/>
                <a:gd name="T35" fmla="*/ 118 h 325"/>
                <a:gd name="T36" fmla="*/ 447 w 497"/>
                <a:gd name="T37" fmla="*/ 194 h 325"/>
                <a:gd name="T38" fmla="*/ 447 w 497"/>
                <a:gd name="T39" fmla="*/ 194 h 325"/>
                <a:gd name="T40" fmla="*/ 446 w 497"/>
                <a:gd name="T41" fmla="*/ 204 h 325"/>
                <a:gd name="T42" fmla="*/ 442 w 497"/>
                <a:gd name="T43" fmla="*/ 212 h 325"/>
                <a:gd name="T44" fmla="*/ 436 w 497"/>
                <a:gd name="T45" fmla="*/ 220 h 325"/>
                <a:gd name="T46" fmla="*/ 430 w 497"/>
                <a:gd name="T47" fmla="*/ 227 h 325"/>
                <a:gd name="T48" fmla="*/ 420 w 497"/>
                <a:gd name="T49" fmla="*/ 232 h 325"/>
                <a:gd name="T50" fmla="*/ 411 w 497"/>
                <a:gd name="T51" fmla="*/ 236 h 325"/>
                <a:gd name="T52" fmla="*/ 399 w 497"/>
                <a:gd name="T53" fmla="*/ 239 h 325"/>
                <a:gd name="T54" fmla="*/ 386 w 497"/>
                <a:gd name="T55" fmla="*/ 239 h 325"/>
                <a:gd name="T56" fmla="*/ 386 w 497"/>
                <a:gd name="T57" fmla="*/ 289 h 325"/>
                <a:gd name="T58" fmla="*/ 497 w 497"/>
                <a:gd name="T59" fmla="*/ 325 h 325"/>
                <a:gd name="T60" fmla="*/ 497 w 497"/>
                <a:gd name="T61" fmla="*/ 0 h 325"/>
                <a:gd name="T62" fmla="*/ 386 w 497"/>
                <a:gd name="T63" fmla="*/ 37 h 325"/>
                <a:gd name="T64" fmla="*/ 0 w 497"/>
                <a:gd name="T65" fmla="*/ 163 h 325"/>
                <a:gd name="T66" fmla="*/ 386 w 497"/>
                <a:gd name="T67" fmla="*/ 289 h 325"/>
                <a:gd name="T68" fmla="*/ 386 w 497"/>
                <a:gd name="T69" fmla="*/ 239 h 325"/>
                <a:gd name="T70" fmla="*/ 386 w 497"/>
                <a:gd name="T71" fmla="*/ 239 h 325"/>
                <a:gd name="T72" fmla="*/ 374 w 497"/>
                <a:gd name="T73" fmla="*/ 239 h 325"/>
                <a:gd name="T74" fmla="*/ 363 w 497"/>
                <a:gd name="T75" fmla="*/ 236 h 325"/>
                <a:gd name="T76" fmla="*/ 353 w 497"/>
                <a:gd name="T77" fmla="*/ 232 h 325"/>
                <a:gd name="T78" fmla="*/ 343 w 497"/>
                <a:gd name="T79" fmla="*/ 227 h 325"/>
                <a:gd name="T80" fmla="*/ 336 w 497"/>
                <a:gd name="T81" fmla="*/ 220 h 325"/>
                <a:gd name="T82" fmla="*/ 331 w 497"/>
                <a:gd name="T83" fmla="*/ 212 h 325"/>
                <a:gd name="T84" fmla="*/ 327 w 497"/>
                <a:gd name="T85" fmla="*/ 204 h 325"/>
                <a:gd name="T86" fmla="*/ 325 w 497"/>
                <a:gd name="T87" fmla="*/ 194 h 325"/>
                <a:gd name="T88" fmla="*/ 325 w 497"/>
                <a:gd name="T89" fmla="*/ 118 h 325"/>
                <a:gd name="T90" fmla="*/ 311 w 497"/>
                <a:gd name="T91" fmla="*/ 118 h 325"/>
                <a:gd name="T92" fmla="*/ 311 w 497"/>
                <a:gd name="T93" fmla="*/ 86 h 325"/>
                <a:gd name="T94" fmla="*/ 325 w 497"/>
                <a:gd name="T95" fmla="*/ 86 h 325"/>
                <a:gd name="T96" fmla="*/ 359 w 497"/>
                <a:gd name="T97" fmla="*/ 86 h 325"/>
                <a:gd name="T98" fmla="*/ 376 w 497"/>
                <a:gd name="T99" fmla="*/ 86 h 325"/>
                <a:gd name="T100" fmla="*/ 376 w 497"/>
                <a:gd name="T101" fmla="*/ 118 h 325"/>
                <a:gd name="T102" fmla="*/ 359 w 497"/>
                <a:gd name="T103" fmla="*/ 118 h 325"/>
                <a:gd name="T104" fmla="*/ 359 w 497"/>
                <a:gd name="T105" fmla="*/ 194 h 325"/>
                <a:gd name="T106" fmla="*/ 359 w 497"/>
                <a:gd name="T107" fmla="*/ 194 h 325"/>
                <a:gd name="T108" fmla="*/ 361 w 497"/>
                <a:gd name="T109" fmla="*/ 197 h 325"/>
                <a:gd name="T110" fmla="*/ 362 w 497"/>
                <a:gd name="T111" fmla="*/ 201 h 325"/>
                <a:gd name="T112" fmla="*/ 365 w 497"/>
                <a:gd name="T113" fmla="*/ 204 h 325"/>
                <a:gd name="T114" fmla="*/ 367 w 497"/>
                <a:gd name="T115" fmla="*/ 206 h 325"/>
                <a:gd name="T116" fmla="*/ 376 w 497"/>
                <a:gd name="T117" fmla="*/ 209 h 325"/>
                <a:gd name="T118" fmla="*/ 386 w 497"/>
                <a:gd name="T119" fmla="*/ 210 h 325"/>
                <a:gd name="T120" fmla="*/ 386 w 497"/>
                <a:gd name="T121" fmla="*/ 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2A2791B9-919E-4ECC-B1AA-0A64A52E4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8437" y="2963938"/>
              <a:ext cx="185738" cy="320675"/>
            </a:xfrm>
            <a:custGeom>
              <a:avLst/>
              <a:gdLst>
                <a:gd name="T0" fmla="*/ 71 w 117"/>
                <a:gd name="T1" fmla="*/ 170 h 202"/>
                <a:gd name="T2" fmla="*/ 80 w 117"/>
                <a:gd name="T3" fmla="*/ 173 h 202"/>
                <a:gd name="T4" fmla="*/ 85 w 117"/>
                <a:gd name="T5" fmla="*/ 181 h 202"/>
                <a:gd name="T6" fmla="*/ 85 w 117"/>
                <a:gd name="T7" fmla="*/ 188 h 202"/>
                <a:gd name="T8" fmla="*/ 80 w 117"/>
                <a:gd name="T9" fmla="*/ 199 h 202"/>
                <a:gd name="T10" fmla="*/ 75 w 117"/>
                <a:gd name="T11" fmla="*/ 202 h 202"/>
                <a:gd name="T12" fmla="*/ 71 w 117"/>
                <a:gd name="T13" fmla="*/ 170 h 202"/>
                <a:gd name="T14" fmla="*/ 71 w 117"/>
                <a:gd name="T15" fmla="*/ 157 h 202"/>
                <a:gd name="T16" fmla="*/ 71 w 117"/>
                <a:gd name="T17" fmla="*/ 68 h 202"/>
                <a:gd name="T18" fmla="*/ 80 w 117"/>
                <a:gd name="T19" fmla="*/ 77 h 202"/>
                <a:gd name="T20" fmla="*/ 85 w 117"/>
                <a:gd name="T21" fmla="*/ 91 h 202"/>
                <a:gd name="T22" fmla="*/ 92 w 117"/>
                <a:gd name="T23" fmla="*/ 116 h 202"/>
                <a:gd name="T24" fmla="*/ 94 w 117"/>
                <a:gd name="T25" fmla="*/ 120 h 202"/>
                <a:gd name="T26" fmla="*/ 100 w 117"/>
                <a:gd name="T27" fmla="*/ 126 h 202"/>
                <a:gd name="T28" fmla="*/ 110 w 117"/>
                <a:gd name="T29" fmla="*/ 127 h 202"/>
                <a:gd name="T30" fmla="*/ 117 w 117"/>
                <a:gd name="T31" fmla="*/ 145 h 202"/>
                <a:gd name="T32" fmla="*/ 66 w 117"/>
                <a:gd name="T33" fmla="*/ 170 h 202"/>
                <a:gd name="T34" fmla="*/ 71 w 117"/>
                <a:gd name="T35" fmla="*/ 170 h 202"/>
                <a:gd name="T36" fmla="*/ 71 w 117"/>
                <a:gd name="T37" fmla="*/ 202 h 202"/>
                <a:gd name="T38" fmla="*/ 61 w 117"/>
                <a:gd name="T39" fmla="*/ 199 h 202"/>
                <a:gd name="T40" fmla="*/ 56 w 117"/>
                <a:gd name="T41" fmla="*/ 189 h 202"/>
                <a:gd name="T42" fmla="*/ 56 w 117"/>
                <a:gd name="T43" fmla="*/ 184 h 202"/>
                <a:gd name="T44" fmla="*/ 61 w 117"/>
                <a:gd name="T45" fmla="*/ 173 h 202"/>
                <a:gd name="T46" fmla="*/ 66 w 117"/>
                <a:gd name="T47" fmla="*/ 170 h 202"/>
                <a:gd name="T48" fmla="*/ 71 w 117"/>
                <a:gd name="T49" fmla="*/ 68 h 202"/>
                <a:gd name="T50" fmla="*/ 60 w 117"/>
                <a:gd name="T51" fmla="*/ 62 h 202"/>
                <a:gd name="T52" fmla="*/ 47 w 117"/>
                <a:gd name="T53" fmla="*/ 61 h 202"/>
                <a:gd name="T54" fmla="*/ 34 w 117"/>
                <a:gd name="T55" fmla="*/ 8 h 202"/>
                <a:gd name="T56" fmla="*/ 29 w 117"/>
                <a:gd name="T57" fmla="*/ 1 h 202"/>
                <a:gd name="T58" fmla="*/ 19 w 117"/>
                <a:gd name="T59" fmla="*/ 0 h 202"/>
                <a:gd name="T60" fmla="*/ 15 w 117"/>
                <a:gd name="T61" fmla="*/ 1 h 202"/>
                <a:gd name="T62" fmla="*/ 10 w 117"/>
                <a:gd name="T63" fmla="*/ 9 h 202"/>
                <a:gd name="T64" fmla="*/ 24 w 117"/>
                <a:gd name="T65" fmla="*/ 66 h 202"/>
                <a:gd name="T66" fmla="*/ 19 w 117"/>
                <a:gd name="T67" fmla="*/ 70 h 202"/>
                <a:gd name="T68" fmla="*/ 11 w 117"/>
                <a:gd name="T69" fmla="*/ 78 h 202"/>
                <a:gd name="T70" fmla="*/ 6 w 117"/>
                <a:gd name="T71" fmla="*/ 91 h 202"/>
                <a:gd name="T72" fmla="*/ 4 w 117"/>
                <a:gd name="T73" fmla="*/ 104 h 202"/>
                <a:gd name="T74" fmla="*/ 6 w 117"/>
                <a:gd name="T75" fmla="*/ 111 h 202"/>
                <a:gd name="T76" fmla="*/ 12 w 117"/>
                <a:gd name="T77" fmla="*/ 138 h 202"/>
                <a:gd name="T78" fmla="*/ 12 w 117"/>
                <a:gd name="T79" fmla="*/ 142 h 202"/>
                <a:gd name="T80" fmla="*/ 10 w 117"/>
                <a:gd name="T81" fmla="*/ 149 h 202"/>
                <a:gd name="T82" fmla="*/ 3 w 117"/>
                <a:gd name="T83" fmla="*/ 156 h 202"/>
                <a:gd name="T84" fmla="*/ 6 w 117"/>
                <a:gd name="T85" fmla="*/ 175 h 202"/>
                <a:gd name="T86" fmla="*/ 71 w 117"/>
                <a:gd name="T87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639F1923-D9A6-4F82-9221-C38D81708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1950" y="1854275"/>
              <a:ext cx="369888" cy="455613"/>
            </a:xfrm>
            <a:custGeom>
              <a:avLst/>
              <a:gdLst>
                <a:gd name="T0" fmla="*/ 164 w 233"/>
                <a:gd name="T1" fmla="*/ 0 h 287"/>
                <a:gd name="T2" fmla="*/ 233 w 233"/>
                <a:gd name="T3" fmla="*/ 248 h 287"/>
                <a:gd name="T4" fmla="*/ 216 w 233"/>
                <a:gd name="T5" fmla="*/ 280 h 287"/>
                <a:gd name="T6" fmla="*/ 164 w 233"/>
                <a:gd name="T7" fmla="*/ 226 h 287"/>
                <a:gd name="T8" fmla="*/ 179 w 233"/>
                <a:gd name="T9" fmla="*/ 218 h 287"/>
                <a:gd name="T10" fmla="*/ 194 w 233"/>
                <a:gd name="T11" fmla="*/ 191 h 287"/>
                <a:gd name="T12" fmla="*/ 194 w 233"/>
                <a:gd name="T13" fmla="*/ 157 h 287"/>
                <a:gd name="T14" fmla="*/ 178 w 233"/>
                <a:gd name="T15" fmla="*/ 148 h 287"/>
                <a:gd name="T16" fmla="*/ 164 w 233"/>
                <a:gd name="T17" fmla="*/ 118 h 287"/>
                <a:gd name="T18" fmla="*/ 167 w 233"/>
                <a:gd name="T19" fmla="*/ 210 h 287"/>
                <a:gd name="T20" fmla="*/ 180 w 233"/>
                <a:gd name="T21" fmla="*/ 175 h 287"/>
                <a:gd name="T22" fmla="*/ 175 w 233"/>
                <a:gd name="T23" fmla="*/ 160 h 287"/>
                <a:gd name="T24" fmla="*/ 164 w 233"/>
                <a:gd name="T25" fmla="*/ 160 h 287"/>
                <a:gd name="T26" fmla="*/ 133 w 233"/>
                <a:gd name="T27" fmla="*/ 14 h 287"/>
                <a:gd name="T28" fmla="*/ 164 w 233"/>
                <a:gd name="T29" fmla="*/ 118 h 287"/>
                <a:gd name="T30" fmla="*/ 136 w 233"/>
                <a:gd name="T31" fmla="*/ 111 h 287"/>
                <a:gd name="T32" fmla="*/ 133 w 233"/>
                <a:gd name="T33" fmla="*/ 287 h 287"/>
                <a:gd name="T34" fmla="*/ 140 w 233"/>
                <a:gd name="T35" fmla="*/ 224 h 287"/>
                <a:gd name="T36" fmla="*/ 164 w 233"/>
                <a:gd name="T37" fmla="*/ 287 h 287"/>
                <a:gd name="T38" fmla="*/ 153 w 233"/>
                <a:gd name="T39" fmla="*/ 201 h 287"/>
                <a:gd name="T40" fmla="*/ 156 w 233"/>
                <a:gd name="T41" fmla="*/ 210 h 287"/>
                <a:gd name="T42" fmla="*/ 164 w 233"/>
                <a:gd name="T43" fmla="*/ 160 h 287"/>
                <a:gd name="T44" fmla="*/ 96 w 233"/>
                <a:gd name="T45" fmla="*/ 0 h 287"/>
                <a:gd name="T46" fmla="*/ 133 w 233"/>
                <a:gd name="T47" fmla="*/ 110 h 287"/>
                <a:gd name="T48" fmla="*/ 103 w 233"/>
                <a:gd name="T49" fmla="*/ 115 h 287"/>
                <a:gd name="T50" fmla="*/ 96 w 233"/>
                <a:gd name="T51" fmla="*/ 287 h 287"/>
                <a:gd name="T52" fmla="*/ 132 w 233"/>
                <a:gd name="T53" fmla="*/ 198 h 287"/>
                <a:gd name="T54" fmla="*/ 133 w 233"/>
                <a:gd name="T55" fmla="*/ 218 h 287"/>
                <a:gd name="T56" fmla="*/ 101 w 233"/>
                <a:gd name="T57" fmla="*/ 169 h 287"/>
                <a:gd name="T58" fmla="*/ 96 w 233"/>
                <a:gd name="T59" fmla="*/ 160 h 287"/>
                <a:gd name="T60" fmla="*/ 96 w 233"/>
                <a:gd name="T61" fmla="*/ 133 h 287"/>
                <a:gd name="T62" fmla="*/ 82 w 233"/>
                <a:gd name="T63" fmla="*/ 14 h 287"/>
                <a:gd name="T64" fmla="*/ 96 w 233"/>
                <a:gd name="T65" fmla="*/ 121 h 287"/>
                <a:gd name="T66" fmla="*/ 82 w 233"/>
                <a:gd name="T67" fmla="*/ 50 h 287"/>
                <a:gd name="T68" fmla="*/ 82 w 233"/>
                <a:gd name="T69" fmla="*/ 164 h 287"/>
                <a:gd name="T70" fmla="*/ 96 w 233"/>
                <a:gd name="T71" fmla="*/ 226 h 287"/>
                <a:gd name="T72" fmla="*/ 90 w 233"/>
                <a:gd name="T73" fmla="*/ 144 h 287"/>
                <a:gd name="T74" fmla="*/ 40 w 233"/>
                <a:gd name="T75" fmla="*/ 0 h 287"/>
                <a:gd name="T76" fmla="*/ 27 w 233"/>
                <a:gd name="T77" fmla="*/ 15 h 287"/>
                <a:gd name="T78" fmla="*/ 17 w 233"/>
                <a:gd name="T79" fmla="*/ 31 h 287"/>
                <a:gd name="T80" fmla="*/ 82 w 233"/>
                <a:gd name="T81" fmla="*/ 50 h 287"/>
                <a:gd name="T82" fmla="*/ 61 w 233"/>
                <a:gd name="T83" fmla="*/ 155 h 287"/>
                <a:gd name="T84" fmla="*/ 38 w 233"/>
                <a:gd name="T85" fmla="*/ 160 h 287"/>
                <a:gd name="T86" fmla="*/ 29 w 233"/>
                <a:gd name="T87" fmla="*/ 174 h 287"/>
                <a:gd name="T88" fmla="*/ 40 w 233"/>
                <a:gd name="T89" fmla="*/ 183 h 287"/>
                <a:gd name="T90" fmla="*/ 46 w 233"/>
                <a:gd name="T91" fmla="*/ 179 h 287"/>
                <a:gd name="T92" fmla="*/ 45 w 233"/>
                <a:gd name="T93" fmla="*/ 172 h 287"/>
                <a:gd name="T94" fmla="*/ 57 w 233"/>
                <a:gd name="T95" fmla="*/ 164 h 287"/>
                <a:gd name="T96" fmla="*/ 48 w 233"/>
                <a:gd name="T97" fmla="*/ 195 h 287"/>
                <a:gd name="T98" fmla="*/ 41 w 233"/>
                <a:gd name="T99" fmla="*/ 233 h 287"/>
                <a:gd name="T100" fmla="*/ 53 w 233"/>
                <a:gd name="T101" fmla="*/ 244 h 287"/>
                <a:gd name="T102" fmla="*/ 60 w 233"/>
                <a:gd name="T103" fmla="*/ 236 h 287"/>
                <a:gd name="T104" fmla="*/ 73 w 233"/>
                <a:gd name="T105" fmla="*/ 179 h 287"/>
                <a:gd name="T106" fmla="*/ 40 w 233"/>
                <a:gd name="T107" fmla="*/ 287 h 287"/>
                <a:gd name="T108" fmla="*/ 13 w 233"/>
                <a:gd name="T109" fmla="*/ 275 h 287"/>
                <a:gd name="T110" fmla="*/ 0 w 233"/>
                <a:gd name="T111" fmla="*/ 39 h 287"/>
                <a:gd name="T112" fmla="*/ 13 w 233"/>
                <a:gd name="T113" fmla="*/ 12 h 287"/>
                <a:gd name="T114" fmla="*/ 40 w 233"/>
                <a:gd name="T11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0" name="Freeform 171">
              <a:extLst>
                <a:ext uri="{FF2B5EF4-FFF2-40B4-BE49-F238E27FC236}">
                  <a16:creationId xmlns:a16="http://schemas.microsoft.com/office/drawing/2014/main" id="{0346A46C-601F-471B-84F5-DCFAA536C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5" y="2332113"/>
              <a:ext cx="561975" cy="565150"/>
            </a:xfrm>
            <a:custGeom>
              <a:avLst/>
              <a:gdLst>
                <a:gd name="T0" fmla="*/ 337 w 354"/>
                <a:gd name="T1" fmla="*/ 299 h 356"/>
                <a:gd name="T2" fmla="*/ 352 w 354"/>
                <a:gd name="T3" fmla="*/ 91 h 356"/>
                <a:gd name="T4" fmla="*/ 339 w 354"/>
                <a:gd name="T5" fmla="*/ 154 h 356"/>
                <a:gd name="T6" fmla="*/ 333 w 354"/>
                <a:gd name="T7" fmla="*/ 150 h 356"/>
                <a:gd name="T8" fmla="*/ 333 w 354"/>
                <a:gd name="T9" fmla="*/ 206 h 356"/>
                <a:gd name="T10" fmla="*/ 289 w 354"/>
                <a:gd name="T11" fmla="*/ 221 h 356"/>
                <a:gd name="T12" fmla="*/ 306 w 354"/>
                <a:gd name="T13" fmla="*/ 244 h 356"/>
                <a:gd name="T14" fmla="*/ 283 w 354"/>
                <a:gd name="T15" fmla="*/ 267 h 356"/>
                <a:gd name="T16" fmla="*/ 306 w 354"/>
                <a:gd name="T17" fmla="*/ 338 h 356"/>
                <a:gd name="T18" fmla="*/ 283 w 354"/>
                <a:gd name="T19" fmla="*/ 59 h 356"/>
                <a:gd name="T20" fmla="*/ 317 w 354"/>
                <a:gd name="T21" fmla="*/ 59 h 356"/>
                <a:gd name="T22" fmla="*/ 271 w 354"/>
                <a:gd name="T23" fmla="*/ 47 h 356"/>
                <a:gd name="T24" fmla="*/ 263 w 354"/>
                <a:gd name="T25" fmla="*/ 12 h 356"/>
                <a:gd name="T26" fmla="*/ 272 w 354"/>
                <a:gd name="T27" fmla="*/ 223 h 356"/>
                <a:gd name="T28" fmla="*/ 283 w 354"/>
                <a:gd name="T29" fmla="*/ 68 h 356"/>
                <a:gd name="T30" fmla="*/ 272 w 354"/>
                <a:gd name="T31" fmla="*/ 264 h 356"/>
                <a:gd name="T32" fmla="*/ 274 w 354"/>
                <a:gd name="T33" fmla="*/ 356 h 356"/>
                <a:gd name="T34" fmla="*/ 263 w 354"/>
                <a:gd name="T35" fmla="*/ 28 h 356"/>
                <a:gd name="T36" fmla="*/ 259 w 354"/>
                <a:gd name="T37" fmla="*/ 50 h 356"/>
                <a:gd name="T38" fmla="*/ 236 w 354"/>
                <a:gd name="T39" fmla="*/ 50 h 356"/>
                <a:gd name="T40" fmla="*/ 230 w 354"/>
                <a:gd name="T41" fmla="*/ 28 h 356"/>
                <a:gd name="T42" fmla="*/ 263 w 354"/>
                <a:gd name="T43" fmla="*/ 68 h 356"/>
                <a:gd name="T44" fmla="*/ 263 w 354"/>
                <a:gd name="T45" fmla="*/ 231 h 356"/>
                <a:gd name="T46" fmla="*/ 228 w 354"/>
                <a:gd name="T47" fmla="*/ 269 h 356"/>
                <a:gd name="T48" fmla="*/ 228 w 354"/>
                <a:gd name="T49" fmla="*/ 216 h 356"/>
                <a:gd name="T50" fmla="*/ 263 w 354"/>
                <a:gd name="T51" fmla="*/ 348 h 356"/>
                <a:gd name="T52" fmla="*/ 228 w 354"/>
                <a:gd name="T53" fmla="*/ 28 h 356"/>
                <a:gd name="T54" fmla="*/ 225 w 354"/>
                <a:gd name="T55" fmla="*/ 49 h 356"/>
                <a:gd name="T56" fmla="*/ 228 w 354"/>
                <a:gd name="T57" fmla="*/ 4 h 356"/>
                <a:gd name="T58" fmla="*/ 179 w 354"/>
                <a:gd name="T59" fmla="*/ 68 h 356"/>
                <a:gd name="T60" fmla="*/ 228 w 354"/>
                <a:gd name="T61" fmla="*/ 216 h 356"/>
                <a:gd name="T62" fmla="*/ 228 w 354"/>
                <a:gd name="T63" fmla="*/ 299 h 356"/>
                <a:gd name="T64" fmla="*/ 133 w 354"/>
                <a:gd name="T65" fmla="*/ 43 h 356"/>
                <a:gd name="T66" fmla="*/ 126 w 354"/>
                <a:gd name="T67" fmla="*/ 4 h 356"/>
                <a:gd name="T68" fmla="*/ 179 w 354"/>
                <a:gd name="T69" fmla="*/ 68 h 356"/>
                <a:gd name="T70" fmla="*/ 179 w 354"/>
                <a:gd name="T71" fmla="*/ 242 h 356"/>
                <a:gd name="T72" fmla="*/ 171 w 354"/>
                <a:gd name="T73" fmla="*/ 162 h 356"/>
                <a:gd name="T74" fmla="*/ 115 w 354"/>
                <a:gd name="T75" fmla="*/ 31 h 356"/>
                <a:gd name="T76" fmla="*/ 123 w 354"/>
                <a:gd name="T77" fmla="*/ 50 h 356"/>
                <a:gd name="T78" fmla="*/ 100 w 354"/>
                <a:gd name="T79" fmla="*/ 43 h 356"/>
                <a:gd name="T80" fmla="*/ 90 w 354"/>
                <a:gd name="T81" fmla="*/ 12 h 356"/>
                <a:gd name="T82" fmla="*/ 126 w 354"/>
                <a:gd name="T83" fmla="*/ 96 h 356"/>
                <a:gd name="T84" fmla="*/ 90 w 354"/>
                <a:gd name="T85" fmla="*/ 256 h 356"/>
                <a:gd name="T86" fmla="*/ 126 w 354"/>
                <a:gd name="T87" fmla="*/ 162 h 356"/>
                <a:gd name="T88" fmla="*/ 90 w 354"/>
                <a:gd name="T89" fmla="*/ 348 h 356"/>
                <a:gd name="T90" fmla="*/ 79 w 354"/>
                <a:gd name="T91" fmla="*/ 39 h 356"/>
                <a:gd name="T92" fmla="*/ 71 w 354"/>
                <a:gd name="T93" fmla="*/ 20 h 356"/>
                <a:gd name="T94" fmla="*/ 90 w 354"/>
                <a:gd name="T95" fmla="*/ 162 h 356"/>
                <a:gd name="T96" fmla="*/ 90 w 354"/>
                <a:gd name="T97" fmla="*/ 68 h 356"/>
                <a:gd name="T98" fmla="*/ 81 w 354"/>
                <a:gd name="T99" fmla="*/ 264 h 356"/>
                <a:gd name="T100" fmla="*/ 84 w 354"/>
                <a:gd name="T101" fmla="*/ 353 h 356"/>
                <a:gd name="T102" fmla="*/ 37 w 354"/>
                <a:gd name="T103" fmla="*/ 59 h 356"/>
                <a:gd name="T104" fmla="*/ 71 w 354"/>
                <a:gd name="T105" fmla="*/ 20 h 356"/>
                <a:gd name="T106" fmla="*/ 54 w 354"/>
                <a:gd name="T107" fmla="*/ 227 h 356"/>
                <a:gd name="T108" fmla="*/ 50 w 354"/>
                <a:gd name="T109" fmla="*/ 257 h 356"/>
                <a:gd name="T110" fmla="*/ 16 w 354"/>
                <a:gd name="T111" fmla="*/ 299 h 356"/>
                <a:gd name="T112" fmla="*/ 71 w 354"/>
                <a:gd name="T113" fmla="*/ 68 h 356"/>
                <a:gd name="T114" fmla="*/ 49 w 354"/>
                <a:gd name="T115" fmla="*/ 345 h 356"/>
                <a:gd name="T116" fmla="*/ 20 w 354"/>
                <a:gd name="T117" fmla="*/ 150 h 356"/>
                <a:gd name="T118" fmla="*/ 16 w 354"/>
                <a:gd name="T119" fmla="*/ 154 h 356"/>
                <a:gd name="T120" fmla="*/ 0 w 354"/>
                <a:gd name="T121" fmla="*/ 95 h 356"/>
                <a:gd name="T122" fmla="*/ 16 w 354"/>
                <a:gd name="T123" fmla="*/ 96 h 356"/>
                <a:gd name="T124" fmla="*/ 16 w 354"/>
                <a:gd name="T125" fmla="*/ 21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1" name="Freeform 172">
              <a:extLst>
                <a:ext uri="{FF2B5EF4-FFF2-40B4-BE49-F238E27FC236}">
                  <a16:creationId xmlns:a16="http://schemas.microsoft.com/office/drawing/2014/main" id="{69D268B9-C9EA-46D4-8B60-CED1D7E30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650" y="3057600"/>
              <a:ext cx="633413" cy="482600"/>
            </a:xfrm>
            <a:custGeom>
              <a:avLst/>
              <a:gdLst>
                <a:gd name="T0" fmla="*/ 396 w 399"/>
                <a:gd name="T1" fmla="*/ 285 h 304"/>
                <a:gd name="T2" fmla="*/ 390 w 399"/>
                <a:gd name="T3" fmla="*/ 10 h 304"/>
                <a:gd name="T4" fmla="*/ 349 w 399"/>
                <a:gd name="T5" fmla="*/ 22 h 304"/>
                <a:gd name="T6" fmla="*/ 376 w 399"/>
                <a:gd name="T7" fmla="*/ 48 h 304"/>
                <a:gd name="T8" fmla="*/ 360 w 399"/>
                <a:gd name="T9" fmla="*/ 281 h 304"/>
                <a:gd name="T10" fmla="*/ 304 w 399"/>
                <a:gd name="T11" fmla="*/ 256 h 304"/>
                <a:gd name="T12" fmla="*/ 345 w 399"/>
                <a:gd name="T13" fmla="*/ 42 h 304"/>
                <a:gd name="T14" fmla="*/ 357 w 399"/>
                <a:gd name="T15" fmla="*/ 251 h 304"/>
                <a:gd name="T16" fmla="*/ 254 w 399"/>
                <a:gd name="T17" fmla="*/ 22 h 304"/>
                <a:gd name="T18" fmla="*/ 254 w 399"/>
                <a:gd name="T19" fmla="*/ 304 h 304"/>
                <a:gd name="T20" fmla="*/ 254 w 399"/>
                <a:gd name="T21" fmla="*/ 264 h 304"/>
                <a:gd name="T22" fmla="*/ 277 w 399"/>
                <a:gd name="T23" fmla="*/ 167 h 304"/>
                <a:gd name="T24" fmla="*/ 274 w 399"/>
                <a:gd name="T25" fmla="*/ 133 h 304"/>
                <a:gd name="T26" fmla="*/ 273 w 399"/>
                <a:gd name="T27" fmla="*/ 109 h 304"/>
                <a:gd name="T28" fmla="*/ 254 w 399"/>
                <a:gd name="T29" fmla="*/ 41 h 304"/>
                <a:gd name="T30" fmla="*/ 260 w 399"/>
                <a:gd name="T31" fmla="*/ 171 h 304"/>
                <a:gd name="T32" fmla="*/ 254 w 399"/>
                <a:gd name="T33" fmla="*/ 137 h 304"/>
                <a:gd name="T34" fmla="*/ 257 w 399"/>
                <a:gd name="T35" fmla="*/ 103 h 304"/>
                <a:gd name="T36" fmla="*/ 200 w 399"/>
                <a:gd name="T37" fmla="*/ 0 h 304"/>
                <a:gd name="T38" fmla="*/ 200 w 399"/>
                <a:gd name="T39" fmla="*/ 282 h 304"/>
                <a:gd name="T40" fmla="*/ 241 w 399"/>
                <a:gd name="T41" fmla="*/ 93 h 304"/>
                <a:gd name="T42" fmla="*/ 226 w 399"/>
                <a:gd name="T43" fmla="*/ 121 h 304"/>
                <a:gd name="T44" fmla="*/ 230 w 399"/>
                <a:gd name="T45" fmla="*/ 144 h 304"/>
                <a:gd name="T46" fmla="*/ 232 w 399"/>
                <a:gd name="T47" fmla="*/ 178 h 304"/>
                <a:gd name="T48" fmla="*/ 200 w 399"/>
                <a:gd name="T49" fmla="*/ 186 h 304"/>
                <a:gd name="T50" fmla="*/ 254 w 399"/>
                <a:gd name="T51" fmla="*/ 41 h 304"/>
                <a:gd name="T52" fmla="*/ 242 w 399"/>
                <a:gd name="T53" fmla="*/ 103 h 304"/>
                <a:gd name="T54" fmla="*/ 251 w 399"/>
                <a:gd name="T55" fmla="*/ 128 h 304"/>
                <a:gd name="T56" fmla="*/ 251 w 399"/>
                <a:gd name="T57" fmla="*/ 136 h 304"/>
                <a:gd name="T58" fmla="*/ 246 w 399"/>
                <a:gd name="T59" fmla="*/ 170 h 304"/>
                <a:gd name="T60" fmla="*/ 135 w 399"/>
                <a:gd name="T61" fmla="*/ 22 h 304"/>
                <a:gd name="T62" fmla="*/ 135 w 399"/>
                <a:gd name="T63" fmla="*/ 304 h 304"/>
                <a:gd name="T64" fmla="*/ 173 w 399"/>
                <a:gd name="T65" fmla="*/ 178 h 304"/>
                <a:gd name="T66" fmla="*/ 139 w 399"/>
                <a:gd name="T67" fmla="*/ 213 h 304"/>
                <a:gd name="T68" fmla="*/ 162 w 399"/>
                <a:gd name="T69" fmla="*/ 183 h 304"/>
                <a:gd name="T70" fmla="*/ 148 w 399"/>
                <a:gd name="T71" fmla="*/ 153 h 304"/>
                <a:gd name="T72" fmla="*/ 136 w 399"/>
                <a:gd name="T73" fmla="*/ 126 h 304"/>
                <a:gd name="T74" fmla="*/ 143 w 399"/>
                <a:gd name="T75" fmla="*/ 136 h 304"/>
                <a:gd name="T76" fmla="*/ 150 w 399"/>
                <a:gd name="T77" fmla="*/ 122 h 304"/>
                <a:gd name="T78" fmla="*/ 200 w 399"/>
                <a:gd name="T79" fmla="*/ 41 h 304"/>
                <a:gd name="T80" fmla="*/ 147 w 399"/>
                <a:gd name="T81" fmla="*/ 193 h 304"/>
                <a:gd name="T82" fmla="*/ 139 w 399"/>
                <a:gd name="T83" fmla="*/ 164 h 304"/>
                <a:gd name="T84" fmla="*/ 25 w 399"/>
                <a:gd name="T85" fmla="*/ 2 h 304"/>
                <a:gd name="T86" fmla="*/ 0 w 399"/>
                <a:gd name="T87" fmla="*/ 273 h 304"/>
                <a:gd name="T88" fmla="*/ 25 w 399"/>
                <a:gd name="T89" fmla="*/ 304 h 304"/>
                <a:gd name="T90" fmla="*/ 40 w 399"/>
                <a:gd name="T91" fmla="*/ 281 h 304"/>
                <a:gd name="T92" fmla="*/ 24 w 399"/>
                <a:gd name="T93" fmla="*/ 48 h 304"/>
                <a:gd name="T94" fmla="*/ 50 w 399"/>
                <a:gd name="T95" fmla="*/ 22 h 304"/>
                <a:gd name="T96" fmla="*/ 124 w 399"/>
                <a:gd name="T97" fmla="*/ 125 h 304"/>
                <a:gd name="T98" fmla="*/ 106 w 399"/>
                <a:gd name="T99" fmla="*/ 175 h 304"/>
                <a:gd name="T100" fmla="*/ 117 w 399"/>
                <a:gd name="T101" fmla="*/ 209 h 304"/>
                <a:gd name="T102" fmla="*/ 54 w 399"/>
                <a:gd name="T103" fmla="*/ 262 h 304"/>
                <a:gd name="T104" fmla="*/ 43 w 399"/>
                <a:gd name="T105" fmla="*/ 53 h 304"/>
                <a:gd name="T106" fmla="*/ 135 w 399"/>
                <a:gd name="T107" fmla="*/ 156 h 304"/>
                <a:gd name="T108" fmla="*/ 131 w 399"/>
                <a:gd name="T109" fmla="*/ 176 h 304"/>
                <a:gd name="T110" fmla="*/ 128 w 399"/>
                <a:gd name="T111" fmla="*/ 199 h 304"/>
                <a:gd name="T112" fmla="*/ 127 w 399"/>
                <a:gd name="T113" fmla="*/ 1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32" name="组合 210">
              <a:extLst>
                <a:ext uri="{FF2B5EF4-FFF2-40B4-BE49-F238E27FC236}">
                  <a16:creationId xmlns:a16="http://schemas.microsoft.com/office/drawing/2014/main" id="{98CF7A31-BE1B-4C18-8FB3-6B11E9D3A124}"/>
                </a:ext>
              </a:extLst>
            </p:cNvPr>
            <p:cNvGrpSpPr/>
            <p:nvPr/>
          </p:nvGrpSpPr>
          <p:grpSpPr>
            <a:xfrm>
              <a:off x="6435725" y="2314650"/>
              <a:ext cx="209550" cy="200025"/>
              <a:chOff x="3092451" y="2336800"/>
              <a:chExt cx="209550" cy="200025"/>
            </a:xfrm>
            <a:solidFill>
              <a:schemeClr val="accent4"/>
            </a:solidFill>
          </p:grpSpPr>
          <p:sp>
            <p:nvSpPr>
              <p:cNvPr id="57" name="Freeform 173">
                <a:extLst>
                  <a:ext uri="{FF2B5EF4-FFF2-40B4-BE49-F238E27FC236}">
                    <a16:creationId xmlns:a16="http://schemas.microsoft.com/office/drawing/2014/main" id="{595066E8-A75C-4E8D-B18F-492F6E76B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451" y="23780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 174">
                <a:extLst>
                  <a:ext uri="{FF2B5EF4-FFF2-40B4-BE49-F238E27FC236}">
                    <a16:creationId xmlns:a16="http://schemas.microsoft.com/office/drawing/2014/main" id="{D5016FA3-342F-4C19-91A1-F6DBB84AE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601" y="233680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3" name="Freeform 175">
              <a:extLst>
                <a:ext uri="{FF2B5EF4-FFF2-40B4-BE49-F238E27FC236}">
                  <a16:creationId xmlns:a16="http://schemas.microsoft.com/office/drawing/2014/main" id="{4FA389E2-F7A0-450E-BCE4-83BBE7375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7975" y="3637038"/>
              <a:ext cx="217488" cy="303213"/>
            </a:xfrm>
            <a:custGeom>
              <a:avLst/>
              <a:gdLst>
                <a:gd name="T0" fmla="*/ 125 w 137"/>
                <a:gd name="T1" fmla="*/ 55 h 191"/>
                <a:gd name="T2" fmla="*/ 126 w 137"/>
                <a:gd name="T3" fmla="*/ 51 h 191"/>
                <a:gd name="T4" fmla="*/ 133 w 137"/>
                <a:gd name="T5" fmla="*/ 34 h 191"/>
                <a:gd name="T6" fmla="*/ 136 w 137"/>
                <a:gd name="T7" fmla="*/ 29 h 191"/>
                <a:gd name="T8" fmla="*/ 137 w 137"/>
                <a:gd name="T9" fmla="*/ 21 h 191"/>
                <a:gd name="T10" fmla="*/ 136 w 137"/>
                <a:gd name="T11" fmla="*/ 13 h 191"/>
                <a:gd name="T12" fmla="*/ 132 w 137"/>
                <a:gd name="T13" fmla="*/ 6 h 191"/>
                <a:gd name="T14" fmla="*/ 128 w 137"/>
                <a:gd name="T15" fmla="*/ 4 h 191"/>
                <a:gd name="T16" fmla="*/ 116 w 137"/>
                <a:gd name="T17" fmla="*/ 0 h 191"/>
                <a:gd name="T18" fmla="*/ 103 w 137"/>
                <a:gd name="T19" fmla="*/ 4 h 191"/>
                <a:gd name="T20" fmla="*/ 113 w 137"/>
                <a:gd name="T21" fmla="*/ 39 h 191"/>
                <a:gd name="T22" fmla="*/ 103 w 137"/>
                <a:gd name="T23" fmla="*/ 59 h 191"/>
                <a:gd name="T24" fmla="*/ 110 w 137"/>
                <a:gd name="T25" fmla="*/ 48 h 191"/>
                <a:gd name="T26" fmla="*/ 110 w 137"/>
                <a:gd name="T27" fmla="*/ 42 h 191"/>
                <a:gd name="T28" fmla="*/ 120 w 137"/>
                <a:gd name="T29" fmla="*/ 48 h 191"/>
                <a:gd name="T30" fmla="*/ 121 w 137"/>
                <a:gd name="T31" fmla="*/ 52 h 191"/>
                <a:gd name="T32" fmla="*/ 121 w 137"/>
                <a:gd name="T33" fmla="*/ 57 h 191"/>
                <a:gd name="T34" fmla="*/ 103 w 137"/>
                <a:gd name="T35" fmla="*/ 89 h 191"/>
                <a:gd name="T36" fmla="*/ 97 w 137"/>
                <a:gd name="T37" fmla="*/ 93 h 191"/>
                <a:gd name="T38" fmla="*/ 99 w 137"/>
                <a:gd name="T39" fmla="*/ 92 h 191"/>
                <a:gd name="T40" fmla="*/ 103 w 137"/>
                <a:gd name="T41" fmla="*/ 89 h 191"/>
                <a:gd name="T42" fmla="*/ 101 w 137"/>
                <a:gd name="T43" fmla="*/ 85 h 191"/>
                <a:gd name="T44" fmla="*/ 99 w 137"/>
                <a:gd name="T45" fmla="*/ 86 h 191"/>
                <a:gd name="T46" fmla="*/ 95 w 137"/>
                <a:gd name="T47" fmla="*/ 88 h 191"/>
                <a:gd name="T48" fmla="*/ 84 w 137"/>
                <a:gd name="T49" fmla="*/ 81 h 191"/>
                <a:gd name="T50" fmla="*/ 84 w 137"/>
                <a:gd name="T51" fmla="*/ 81 h 191"/>
                <a:gd name="T52" fmla="*/ 90 w 137"/>
                <a:gd name="T53" fmla="*/ 78 h 191"/>
                <a:gd name="T54" fmla="*/ 103 w 137"/>
                <a:gd name="T55" fmla="*/ 34 h 191"/>
                <a:gd name="T56" fmla="*/ 88 w 137"/>
                <a:gd name="T57" fmla="*/ 23 h 191"/>
                <a:gd name="T58" fmla="*/ 80 w 137"/>
                <a:gd name="T59" fmla="*/ 25 h 191"/>
                <a:gd name="T60" fmla="*/ 57 w 137"/>
                <a:gd name="T61" fmla="*/ 59 h 191"/>
                <a:gd name="T62" fmla="*/ 57 w 137"/>
                <a:gd name="T63" fmla="*/ 66 h 191"/>
                <a:gd name="T64" fmla="*/ 22 w 137"/>
                <a:gd name="T65" fmla="*/ 153 h 191"/>
                <a:gd name="T66" fmla="*/ 26 w 137"/>
                <a:gd name="T67" fmla="*/ 154 h 191"/>
                <a:gd name="T68" fmla="*/ 29 w 137"/>
                <a:gd name="T69" fmla="*/ 155 h 191"/>
                <a:gd name="T70" fmla="*/ 29 w 137"/>
                <a:gd name="T71" fmla="*/ 162 h 191"/>
                <a:gd name="T72" fmla="*/ 33 w 137"/>
                <a:gd name="T73" fmla="*/ 161 h 191"/>
                <a:gd name="T74" fmla="*/ 38 w 137"/>
                <a:gd name="T75" fmla="*/ 162 h 191"/>
                <a:gd name="T76" fmla="*/ 40 w 137"/>
                <a:gd name="T77" fmla="*/ 163 h 191"/>
                <a:gd name="T78" fmla="*/ 41 w 137"/>
                <a:gd name="T79" fmla="*/ 169 h 191"/>
                <a:gd name="T80" fmla="*/ 38 w 137"/>
                <a:gd name="T81" fmla="*/ 173 h 191"/>
                <a:gd name="T82" fmla="*/ 22 w 137"/>
                <a:gd name="T83" fmla="*/ 182 h 191"/>
                <a:gd name="T84" fmla="*/ 41 w 137"/>
                <a:gd name="T85" fmla="*/ 176 h 191"/>
                <a:gd name="T86" fmla="*/ 103 w 137"/>
                <a:gd name="T87" fmla="*/ 29 h 191"/>
                <a:gd name="T88" fmla="*/ 97 w 137"/>
                <a:gd name="T89" fmla="*/ 9 h 191"/>
                <a:gd name="T90" fmla="*/ 103 w 137"/>
                <a:gd name="T91" fmla="*/ 4 h 191"/>
                <a:gd name="T92" fmla="*/ 22 w 137"/>
                <a:gd name="T93" fmla="*/ 117 h 191"/>
                <a:gd name="T94" fmla="*/ 2 w 137"/>
                <a:gd name="T95" fmla="*/ 191 h 191"/>
                <a:gd name="T96" fmla="*/ 22 w 137"/>
                <a:gd name="T97" fmla="*/ 180 h 191"/>
                <a:gd name="T98" fmla="*/ 5 w 137"/>
                <a:gd name="T99" fmla="*/ 174 h 191"/>
                <a:gd name="T100" fmla="*/ 5 w 137"/>
                <a:gd name="T101" fmla="*/ 150 h 191"/>
                <a:gd name="T102" fmla="*/ 6 w 137"/>
                <a:gd name="T103" fmla="*/ 149 h 191"/>
                <a:gd name="T104" fmla="*/ 10 w 137"/>
                <a:gd name="T105" fmla="*/ 146 h 191"/>
                <a:gd name="T106" fmla="*/ 15 w 137"/>
                <a:gd name="T107" fmla="*/ 146 h 191"/>
                <a:gd name="T108" fmla="*/ 17 w 137"/>
                <a:gd name="T109" fmla="*/ 149 h 191"/>
                <a:gd name="T110" fmla="*/ 18 w 137"/>
                <a:gd name="T111" fmla="*/ 155 h 191"/>
                <a:gd name="T112" fmla="*/ 19 w 137"/>
                <a:gd name="T113" fmla="*/ 154 h 191"/>
                <a:gd name="T114" fmla="*/ 22 w 137"/>
                <a:gd name="T115" fmla="*/ 1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4" name="Freeform 176">
              <a:extLst>
                <a:ext uri="{FF2B5EF4-FFF2-40B4-BE49-F238E27FC236}">
                  <a16:creationId xmlns:a16="http://schemas.microsoft.com/office/drawing/2014/main" id="{A683F1D3-63F3-48A2-9543-1FC82B8155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262" y="2052713"/>
              <a:ext cx="279400" cy="303213"/>
            </a:xfrm>
            <a:custGeom>
              <a:avLst/>
              <a:gdLst>
                <a:gd name="T0" fmla="*/ 138 w 176"/>
                <a:gd name="T1" fmla="*/ 88 h 191"/>
                <a:gd name="T2" fmla="*/ 132 w 176"/>
                <a:gd name="T3" fmla="*/ 138 h 191"/>
                <a:gd name="T4" fmla="*/ 150 w 176"/>
                <a:gd name="T5" fmla="*/ 143 h 191"/>
                <a:gd name="T6" fmla="*/ 147 w 176"/>
                <a:gd name="T7" fmla="*/ 151 h 191"/>
                <a:gd name="T8" fmla="*/ 132 w 176"/>
                <a:gd name="T9" fmla="*/ 36 h 191"/>
                <a:gd name="T10" fmla="*/ 150 w 176"/>
                <a:gd name="T11" fmla="*/ 26 h 191"/>
                <a:gd name="T12" fmla="*/ 135 w 176"/>
                <a:gd name="T13" fmla="*/ 47 h 191"/>
                <a:gd name="T14" fmla="*/ 146 w 176"/>
                <a:gd name="T15" fmla="*/ 88 h 191"/>
                <a:gd name="T16" fmla="*/ 174 w 176"/>
                <a:gd name="T17" fmla="*/ 85 h 191"/>
                <a:gd name="T18" fmla="*/ 150 w 176"/>
                <a:gd name="T19" fmla="*/ 92 h 191"/>
                <a:gd name="T20" fmla="*/ 88 w 176"/>
                <a:gd name="T21" fmla="*/ 39 h 191"/>
                <a:gd name="T22" fmla="*/ 115 w 176"/>
                <a:gd name="T23" fmla="*/ 46 h 191"/>
                <a:gd name="T24" fmla="*/ 132 w 176"/>
                <a:gd name="T25" fmla="*/ 109 h 191"/>
                <a:gd name="T26" fmla="*/ 115 w 176"/>
                <a:gd name="T27" fmla="*/ 128 h 191"/>
                <a:gd name="T28" fmla="*/ 111 w 176"/>
                <a:gd name="T29" fmla="*/ 180 h 191"/>
                <a:gd name="T30" fmla="*/ 90 w 176"/>
                <a:gd name="T31" fmla="*/ 191 h 191"/>
                <a:gd name="T32" fmla="*/ 105 w 176"/>
                <a:gd name="T33" fmla="*/ 126 h 191"/>
                <a:gd name="T34" fmla="*/ 122 w 176"/>
                <a:gd name="T35" fmla="*/ 107 h 191"/>
                <a:gd name="T36" fmla="*/ 124 w 176"/>
                <a:gd name="T37" fmla="*/ 73 h 191"/>
                <a:gd name="T38" fmla="*/ 104 w 176"/>
                <a:gd name="T39" fmla="*/ 51 h 191"/>
                <a:gd name="T40" fmla="*/ 88 w 176"/>
                <a:gd name="T41" fmla="*/ 39 h 191"/>
                <a:gd name="T42" fmla="*/ 127 w 176"/>
                <a:gd name="T43" fmla="*/ 43 h 191"/>
                <a:gd name="T44" fmla="*/ 132 w 176"/>
                <a:gd name="T45" fmla="*/ 36 h 191"/>
                <a:gd name="T46" fmla="*/ 128 w 176"/>
                <a:gd name="T47" fmla="*/ 128 h 191"/>
                <a:gd name="T48" fmla="*/ 132 w 176"/>
                <a:gd name="T49" fmla="*/ 127 h 191"/>
                <a:gd name="T50" fmla="*/ 92 w 176"/>
                <a:gd name="T51" fmla="*/ 1 h 191"/>
                <a:gd name="T52" fmla="*/ 88 w 176"/>
                <a:gd name="T53" fmla="*/ 30 h 191"/>
                <a:gd name="T54" fmla="*/ 80 w 176"/>
                <a:gd name="T55" fmla="*/ 191 h 191"/>
                <a:gd name="T56" fmla="*/ 62 w 176"/>
                <a:gd name="T57" fmla="*/ 176 h 191"/>
                <a:gd name="T58" fmla="*/ 55 w 176"/>
                <a:gd name="T59" fmla="*/ 124 h 191"/>
                <a:gd name="T60" fmla="*/ 44 w 176"/>
                <a:gd name="T61" fmla="*/ 67 h 191"/>
                <a:gd name="T62" fmla="*/ 67 w 176"/>
                <a:gd name="T63" fmla="*/ 43 h 191"/>
                <a:gd name="T64" fmla="*/ 88 w 176"/>
                <a:gd name="T65" fmla="*/ 49 h 191"/>
                <a:gd name="T66" fmla="*/ 61 w 176"/>
                <a:gd name="T67" fmla="*/ 61 h 191"/>
                <a:gd name="T68" fmla="*/ 50 w 176"/>
                <a:gd name="T69" fmla="*/ 88 h 191"/>
                <a:gd name="T70" fmla="*/ 69 w 176"/>
                <a:gd name="T71" fmla="*/ 120 h 191"/>
                <a:gd name="T72" fmla="*/ 88 w 176"/>
                <a:gd name="T73" fmla="*/ 147 h 191"/>
                <a:gd name="T74" fmla="*/ 88 w 176"/>
                <a:gd name="T75" fmla="*/ 30 h 191"/>
                <a:gd name="T76" fmla="*/ 84 w 176"/>
                <a:gd name="T77" fmla="*/ 26 h 191"/>
                <a:gd name="T78" fmla="*/ 88 w 176"/>
                <a:gd name="T79" fmla="*/ 0 h 191"/>
                <a:gd name="T80" fmla="*/ 47 w 176"/>
                <a:gd name="T81" fmla="*/ 135 h 191"/>
                <a:gd name="T82" fmla="*/ 44 w 176"/>
                <a:gd name="T83" fmla="*/ 138 h 191"/>
                <a:gd name="T84" fmla="*/ 47 w 176"/>
                <a:gd name="T85" fmla="*/ 47 h 191"/>
                <a:gd name="T86" fmla="*/ 44 w 176"/>
                <a:gd name="T87" fmla="*/ 108 h 191"/>
                <a:gd name="T88" fmla="*/ 40 w 176"/>
                <a:gd name="T89" fmla="*/ 77 h 191"/>
                <a:gd name="T90" fmla="*/ 44 w 176"/>
                <a:gd name="T91" fmla="*/ 49 h 191"/>
                <a:gd name="T92" fmla="*/ 25 w 176"/>
                <a:gd name="T93" fmla="*/ 31 h 191"/>
                <a:gd name="T94" fmla="*/ 32 w 176"/>
                <a:gd name="T95" fmla="*/ 26 h 191"/>
                <a:gd name="T96" fmla="*/ 32 w 176"/>
                <a:gd name="T97" fmla="*/ 150 h 191"/>
                <a:gd name="T98" fmla="*/ 24 w 176"/>
                <a:gd name="T99" fmla="*/ 147 h 191"/>
                <a:gd name="T100" fmla="*/ 44 w 176"/>
                <a:gd name="T101" fmla="*/ 127 h 191"/>
                <a:gd name="T102" fmla="*/ 25 w 176"/>
                <a:gd name="T103" fmla="*/ 84 h 191"/>
                <a:gd name="T104" fmla="*/ 25 w 176"/>
                <a:gd name="T105" fmla="*/ 92 h 191"/>
                <a:gd name="T106" fmla="*/ 0 w 176"/>
                <a:gd name="T107" fmla="*/ 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5" name="Freeform 177">
              <a:extLst>
                <a:ext uri="{FF2B5EF4-FFF2-40B4-BE49-F238E27FC236}">
                  <a16:creationId xmlns:a16="http://schemas.microsoft.com/office/drawing/2014/main" id="{8832E135-27D2-46F7-8F65-3B95BBDA0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6800" y="1639963"/>
              <a:ext cx="419100" cy="606425"/>
            </a:xfrm>
            <a:custGeom>
              <a:avLst/>
              <a:gdLst>
                <a:gd name="T0" fmla="*/ 132 w 264"/>
                <a:gd name="T1" fmla="*/ 7 h 382"/>
                <a:gd name="T2" fmla="*/ 140 w 264"/>
                <a:gd name="T3" fmla="*/ 126 h 382"/>
                <a:gd name="T4" fmla="*/ 156 w 264"/>
                <a:gd name="T5" fmla="*/ 128 h 382"/>
                <a:gd name="T6" fmla="*/ 186 w 264"/>
                <a:gd name="T7" fmla="*/ 142 h 382"/>
                <a:gd name="T8" fmla="*/ 206 w 264"/>
                <a:gd name="T9" fmla="*/ 166 h 382"/>
                <a:gd name="T10" fmla="*/ 218 w 264"/>
                <a:gd name="T11" fmla="*/ 196 h 382"/>
                <a:gd name="T12" fmla="*/ 220 w 264"/>
                <a:gd name="T13" fmla="*/ 212 h 382"/>
                <a:gd name="T14" fmla="*/ 220 w 264"/>
                <a:gd name="T15" fmla="*/ 222 h 382"/>
                <a:gd name="T16" fmla="*/ 215 w 264"/>
                <a:gd name="T17" fmla="*/ 239 h 382"/>
                <a:gd name="T18" fmla="*/ 210 w 264"/>
                <a:gd name="T19" fmla="*/ 254 h 382"/>
                <a:gd name="T20" fmla="*/ 194 w 264"/>
                <a:gd name="T21" fmla="*/ 275 h 382"/>
                <a:gd name="T22" fmla="*/ 174 w 264"/>
                <a:gd name="T23" fmla="*/ 290 h 382"/>
                <a:gd name="T24" fmla="*/ 159 w 264"/>
                <a:gd name="T25" fmla="*/ 296 h 382"/>
                <a:gd name="T26" fmla="*/ 141 w 264"/>
                <a:gd name="T27" fmla="*/ 300 h 382"/>
                <a:gd name="T28" fmla="*/ 132 w 264"/>
                <a:gd name="T29" fmla="*/ 300 h 382"/>
                <a:gd name="T30" fmla="*/ 132 w 264"/>
                <a:gd name="T31" fmla="*/ 327 h 382"/>
                <a:gd name="T32" fmla="*/ 144 w 264"/>
                <a:gd name="T33" fmla="*/ 333 h 382"/>
                <a:gd name="T34" fmla="*/ 149 w 264"/>
                <a:gd name="T35" fmla="*/ 345 h 382"/>
                <a:gd name="T36" fmla="*/ 148 w 264"/>
                <a:gd name="T37" fmla="*/ 353 h 382"/>
                <a:gd name="T38" fmla="*/ 138 w 264"/>
                <a:gd name="T39" fmla="*/ 363 h 382"/>
                <a:gd name="T40" fmla="*/ 132 w 264"/>
                <a:gd name="T41" fmla="*/ 382 h 382"/>
                <a:gd name="T42" fmla="*/ 228 w 264"/>
                <a:gd name="T43" fmla="*/ 361 h 382"/>
                <a:gd name="T44" fmla="*/ 228 w 264"/>
                <a:gd name="T45" fmla="*/ 357 h 382"/>
                <a:gd name="T46" fmla="*/ 221 w 264"/>
                <a:gd name="T47" fmla="*/ 349 h 382"/>
                <a:gd name="T48" fmla="*/ 201 w 264"/>
                <a:gd name="T49" fmla="*/ 340 h 382"/>
                <a:gd name="T50" fmla="*/ 182 w 264"/>
                <a:gd name="T51" fmla="*/ 336 h 382"/>
                <a:gd name="T52" fmla="*/ 214 w 264"/>
                <a:gd name="T53" fmla="*/ 315 h 382"/>
                <a:gd name="T54" fmla="*/ 241 w 264"/>
                <a:gd name="T55" fmla="*/ 287 h 382"/>
                <a:gd name="T56" fmla="*/ 257 w 264"/>
                <a:gd name="T57" fmla="*/ 253 h 382"/>
                <a:gd name="T58" fmla="*/ 264 w 264"/>
                <a:gd name="T59" fmla="*/ 212 h 382"/>
                <a:gd name="T60" fmla="*/ 263 w 264"/>
                <a:gd name="T61" fmla="*/ 200 h 382"/>
                <a:gd name="T62" fmla="*/ 259 w 264"/>
                <a:gd name="T63" fmla="*/ 177 h 382"/>
                <a:gd name="T64" fmla="*/ 251 w 264"/>
                <a:gd name="T65" fmla="*/ 156 h 382"/>
                <a:gd name="T66" fmla="*/ 240 w 264"/>
                <a:gd name="T67" fmla="*/ 137 h 382"/>
                <a:gd name="T68" fmla="*/ 225 w 264"/>
                <a:gd name="T69" fmla="*/ 119 h 382"/>
                <a:gd name="T70" fmla="*/ 207 w 264"/>
                <a:gd name="T71" fmla="*/ 104 h 382"/>
                <a:gd name="T72" fmla="*/ 187 w 264"/>
                <a:gd name="T73" fmla="*/ 93 h 382"/>
                <a:gd name="T74" fmla="*/ 165 w 264"/>
                <a:gd name="T75" fmla="*/ 85 h 382"/>
                <a:gd name="T76" fmla="*/ 174 w 264"/>
                <a:gd name="T77" fmla="*/ 20 h 382"/>
                <a:gd name="T78" fmla="*/ 111 w 264"/>
                <a:gd name="T79" fmla="*/ 0 h 382"/>
                <a:gd name="T80" fmla="*/ 118 w 264"/>
                <a:gd name="T81" fmla="*/ 195 h 382"/>
                <a:gd name="T82" fmla="*/ 132 w 264"/>
                <a:gd name="T83" fmla="*/ 7 h 382"/>
                <a:gd name="T84" fmla="*/ 132 w 264"/>
                <a:gd name="T85" fmla="*/ 300 h 382"/>
                <a:gd name="T86" fmla="*/ 118 w 264"/>
                <a:gd name="T87" fmla="*/ 299 h 382"/>
                <a:gd name="T88" fmla="*/ 92 w 264"/>
                <a:gd name="T89" fmla="*/ 291 h 382"/>
                <a:gd name="T90" fmla="*/ 119 w 264"/>
                <a:gd name="T91" fmla="*/ 284 h 382"/>
                <a:gd name="T92" fmla="*/ 58 w 264"/>
                <a:gd name="T93" fmla="*/ 260 h 382"/>
                <a:gd name="T94" fmla="*/ 0 w 264"/>
                <a:gd name="T95" fmla="*/ 260 h 382"/>
                <a:gd name="T96" fmla="*/ 22 w 264"/>
                <a:gd name="T97" fmla="*/ 284 h 382"/>
                <a:gd name="T98" fmla="*/ 34 w 264"/>
                <a:gd name="T99" fmla="*/ 300 h 382"/>
                <a:gd name="T100" fmla="*/ 65 w 264"/>
                <a:gd name="T101" fmla="*/ 326 h 382"/>
                <a:gd name="T102" fmla="*/ 83 w 264"/>
                <a:gd name="T103" fmla="*/ 336 h 382"/>
                <a:gd name="T104" fmla="*/ 49 w 264"/>
                <a:gd name="T105" fmla="*/ 345 h 382"/>
                <a:gd name="T106" fmla="*/ 39 w 264"/>
                <a:gd name="T107" fmla="*/ 353 h 382"/>
                <a:gd name="T108" fmla="*/ 35 w 264"/>
                <a:gd name="T109" fmla="*/ 361 h 382"/>
                <a:gd name="T110" fmla="*/ 132 w 264"/>
                <a:gd name="T111" fmla="*/ 382 h 382"/>
                <a:gd name="T112" fmla="*/ 132 w 264"/>
                <a:gd name="T113" fmla="*/ 364 h 382"/>
                <a:gd name="T114" fmla="*/ 119 w 264"/>
                <a:gd name="T115" fmla="*/ 359 h 382"/>
                <a:gd name="T116" fmla="*/ 114 w 264"/>
                <a:gd name="T117" fmla="*/ 345 h 382"/>
                <a:gd name="T118" fmla="*/ 115 w 264"/>
                <a:gd name="T119" fmla="*/ 338 h 382"/>
                <a:gd name="T120" fmla="*/ 125 w 264"/>
                <a:gd name="T121" fmla="*/ 329 h 382"/>
                <a:gd name="T122" fmla="*/ 132 w 264"/>
                <a:gd name="T123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36" name="组合 197">
              <a:extLst>
                <a:ext uri="{FF2B5EF4-FFF2-40B4-BE49-F238E27FC236}">
                  <a16:creationId xmlns:a16="http://schemas.microsoft.com/office/drawing/2014/main" id="{33BA7141-CF18-4E54-8F1F-9FBC66F701A7}"/>
                </a:ext>
              </a:extLst>
            </p:cNvPr>
            <p:cNvGrpSpPr/>
            <p:nvPr/>
          </p:nvGrpSpPr>
          <p:grpSpPr>
            <a:xfrm>
              <a:off x="6486525" y="1555825"/>
              <a:ext cx="363538" cy="220663"/>
              <a:chOff x="3143251" y="1577975"/>
              <a:chExt cx="363538" cy="220663"/>
            </a:xfrm>
            <a:solidFill>
              <a:schemeClr val="accent4"/>
            </a:solidFill>
          </p:grpSpPr>
          <p:sp>
            <p:nvSpPr>
              <p:cNvPr id="54" name="Freeform 178">
                <a:extLst>
                  <a:ext uri="{FF2B5EF4-FFF2-40B4-BE49-F238E27FC236}">
                    <a16:creationId xmlns:a16="http://schemas.microsoft.com/office/drawing/2014/main" id="{7C40E366-E1C7-4CD9-98EC-326FAB813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3251" y="1577975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179">
                <a:extLst>
                  <a:ext uri="{FF2B5EF4-FFF2-40B4-BE49-F238E27FC236}">
                    <a16:creationId xmlns:a16="http://schemas.microsoft.com/office/drawing/2014/main" id="{4EF85AB7-50CC-40D3-A603-93B141C7E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338" y="1706563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180">
                <a:extLst>
                  <a:ext uri="{FF2B5EF4-FFF2-40B4-BE49-F238E27FC236}">
                    <a16:creationId xmlns:a16="http://schemas.microsoft.com/office/drawing/2014/main" id="{15B0D605-32FE-4E0D-B383-F238B869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676" y="1717675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7" name="Freeform 181">
              <a:extLst>
                <a:ext uri="{FF2B5EF4-FFF2-40B4-BE49-F238E27FC236}">
                  <a16:creationId xmlns:a16="http://schemas.microsoft.com/office/drawing/2014/main" id="{9A3FF9BE-AAE1-417B-8E49-2ECC21746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9225" y="2838525"/>
              <a:ext cx="436563" cy="155575"/>
            </a:xfrm>
            <a:custGeom>
              <a:avLst/>
              <a:gdLst>
                <a:gd name="T0" fmla="*/ 239 w 275"/>
                <a:gd name="T1" fmla="*/ 40 h 98"/>
                <a:gd name="T2" fmla="*/ 258 w 275"/>
                <a:gd name="T3" fmla="*/ 65 h 98"/>
                <a:gd name="T4" fmla="*/ 239 w 275"/>
                <a:gd name="T5" fmla="*/ 88 h 98"/>
                <a:gd name="T6" fmla="*/ 275 w 275"/>
                <a:gd name="T7" fmla="*/ 78 h 98"/>
                <a:gd name="T8" fmla="*/ 239 w 275"/>
                <a:gd name="T9" fmla="*/ 40 h 98"/>
                <a:gd name="T10" fmla="*/ 118 w 275"/>
                <a:gd name="T11" fmla="*/ 15 h 98"/>
                <a:gd name="T12" fmla="*/ 111 w 275"/>
                <a:gd name="T13" fmla="*/ 11 h 98"/>
                <a:gd name="T14" fmla="*/ 84 w 275"/>
                <a:gd name="T15" fmla="*/ 8 h 98"/>
                <a:gd name="T16" fmla="*/ 107 w 275"/>
                <a:gd name="T17" fmla="*/ 14 h 98"/>
                <a:gd name="T18" fmla="*/ 113 w 275"/>
                <a:gd name="T19" fmla="*/ 17 h 98"/>
                <a:gd name="T20" fmla="*/ 113 w 275"/>
                <a:gd name="T21" fmla="*/ 22 h 98"/>
                <a:gd name="T22" fmla="*/ 110 w 275"/>
                <a:gd name="T23" fmla="*/ 36 h 98"/>
                <a:gd name="T24" fmla="*/ 109 w 275"/>
                <a:gd name="T25" fmla="*/ 33 h 98"/>
                <a:gd name="T26" fmla="*/ 84 w 275"/>
                <a:gd name="T27" fmla="*/ 26 h 98"/>
                <a:gd name="T28" fmla="*/ 99 w 275"/>
                <a:gd name="T29" fmla="*/ 76 h 98"/>
                <a:gd name="T30" fmla="*/ 103 w 275"/>
                <a:gd name="T31" fmla="*/ 76 h 98"/>
                <a:gd name="T32" fmla="*/ 228 w 275"/>
                <a:gd name="T33" fmla="*/ 98 h 98"/>
                <a:gd name="T34" fmla="*/ 239 w 275"/>
                <a:gd name="T35" fmla="*/ 88 h 98"/>
                <a:gd name="T36" fmla="*/ 228 w 275"/>
                <a:gd name="T37" fmla="*/ 94 h 98"/>
                <a:gd name="T38" fmla="*/ 225 w 275"/>
                <a:gd name="T39" fmla="*/ 92 h 98"/>
                <a:gd name="T40" fmla="*/ 220 w 275"/>
                <a:gd name="T41" fmla="*/ 90 h 98"/>
                <a:gd name="T42" fmla="*/ 218 w 275"/>
                <a:gd name="T43" fmla="*/ 83 h 98"/>
                <a:gd name="T44" fmla="*/ 220 w 275"/>
                <a:gd name="T45" fmla="*/ 80 h 98"/>
                <a:gd name="T46" fmla="*/ 224 w 275"/>
                <a:gd name="T47" fmla="*/ 76 h 98"/>
                <a:gd name="T48" fmla="*/ 226 w 275"/>
                <a:gd name="T49" fmla="*/ 76 h 98"/>
                <a:gd name="T50" fmla="*/ 222 w 275"/>
                <a:gd name="T51" fmla="*/ 72 h 98"/>
                <a:gd name="T52" fmla="*/ 221 w 275"/>
                <a:gd name="T53" fmla="*/ 67 h 98"/>
                <a:gd name="T54" fmla="*/ 222 w 275"/>
                <a:gd name="T55" fmla="*/ 64 h 98"/>
                <a:gd name="T56" fmla="*/ 226 w 275"/>
                <a:gd name="T57" fmla="*/ 60 h 98"/>
                <a:gd name="T58" fmla="*/ 230 w 275"/>
                <a:gd name="T59" fmla="*/ 60 h 98"/>
                <a:gd name="T60" fmla="*/ 225 w 275"/>
                <a:gd name="T61" fmla="*/ 56 h 98"/>
                <a:gd name="T62" fmla="*/ 225 w 275"/>
                <a:gd name="T63" fmla="*/ 49 h 98"/>
                <a:gd name="T64" fmla="*/ 226 w 275"/>
                <a:gd name="T65" fmla="*/ 46 h 98"/>
                <a:gd name="T66" fmla="*/ 232 w 275"/>
                <a:gd name="T67" fmla="*/ 42 h 98"/>
                <a:gd name="T68" fmla="*/ 237 w 275"/>
                <a:gd name="T69" fmla="*/ 44 h 98"/>
                <a:gd name="T70" fmla="*/ 239 w 275"/>
                <a:gd name="T71" fmla="*/ 40 h 98"/>
                <a:gd name="T72" fmla="*/ 63 w 275"/>
                <a:gd name="T73" fmla="*/ 0 h 98"/>
                <a:gd name="T74" fmla="*/ 60 w 275"/>
                <a:gd name="T75" fmla="*/ 0 h 98"/>
                <a:gd name="T76" fmla="*/ 54 w 275"/>
                <a:gd name="T77" fmla="*/ 3 h 98"/>
                <a:gd name="T78" fmla="*/ 33 w 275"/>
                <a:gd name="T79" fmla="*/ 2 h 98"/>
                <a:gd name="T80" fmla="*/ 27 w 275"/>
                <a:gd name="T81" fmla="*/ 0 h 98"/>
                <a:gd name="T82" fmla="*/ 18 w 275"/>
                <a:gd name="T83" fmla="*/ 3 h 98"/>
                <a:gd name="T84" fmla="*/ 8 w 275"/>
                <a:gd name="T85" fmla="*/ 8 h 98"/>
                <a:gd name="T86" fmla="*/ 3 w 275"/>
                <a:gd name="T87" fmla="*/ 18 h 98"/>
                <a:gd name="T88" fmla="*/ 2 w 275"/>
                <a:gd name="T89" fmla="*/ 22 h 98"/>
                <a:gd name="T90" fmla="*/ 2 w 275"/>
                <a:gd name="T91" fmla="*/ 33 h 98"/>
                <a:gd name="T92" fmla="*/ 6 w 275"/>
                <a:gd name="T93" fmla="*/ 44 h 98"/>
                <a:gd name="T94" fmla="*/ 12 w 275"/>
                <a:gd name="T95" fmla="*/ 50 h 98"/>
                <a:gd name="T96" fmla="*/ 23 w 275"/>
                <a:gd name="T97" fmla="*/ 54 h 98"/>
                <a:gd name="T98" fmla="*/ 50 w 275"/>
                <a:gd name="T99" fmla="*/ 23 h 98"/>
                <a:gd name="T100" fmla="*/ 42 w 275"/>
                <a:gd name="T101" fmla="*/ 59 h 98"/>
                <a:gd name="T102" fmla="*/ 45 w 275"/>
                <a:gd name="T103" fmla="*/ 64 h 98"/>
                <a:gd name="T104" fmla="*/ 49 w 275"/>
                <a:gd name="T105" fmla="*/ 67 h 98"/>
                <a:gd name="T106" fmla="*/ 84 w 275"/>
                <a:gd name="T107" fmla="*/ 26 h 98"/>
                <a:gd name="T108" fmla="*/ 61 w 275"/>
                <a:gd name="T109" fmla="*/ 22 h 98"/>
                <a:gd name="T110" fmla="*/ 54 w 275"/>
                <a:gd name="T111" fmla="*/ 25 h 98"/>
                <a:gd name="T112" fmla="*/ 57 w 275"/>
                <a:gd name="T113" fmla="*/ 11 h 98"/>
                <a:gd name="T114" fmla="*/ 60 w 275"/>
                <a:gd name="T115" fmla="*/ 7 h 98"/>
                <a:gd name="T116" fmla="*/ 65 w 275"/>
                <a:gd name="T117" fmla="*/ 6 h 98"/>
                <a:gd name="T118" fmla="*/ 84 w 275"/>
                <a:gd name="T11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38" name="组合 205">
              <a:extLst>
                <a:ext uri="{FF2B5EF4-FFF2-40B4-BE49-F238E27FC236}">
                  <a16:creationId xmlns:a16="http://schemas.microsoft.com/office/drawing/2014/main" id="{72136797-015E-4105-8B5D-20798E43BBD3}"/>
                </a:ext>
              </a:extLst>
            </p:cNvPr>
            <p:cNvGrpSpPr/>
            <p:nvPr/>
          </p:nvGrpSpPr>
          <p:grpSpPr>
            <a:xfrm>
              <a:off x="4859337" y="3230638"/>
              <a:ext cx="247651" cy="312737"/>
              <a:chOff x="1516063" y="3252788"/>
              <a:chExt cx="247651" cy="312737"/>
            </a:xfrm>
            <a:solidFill>
              <a:schemeClr val="accent4"/>
            </a:solidFill>
          </p:grpSpPr>
          <p:sp>
            <p:nvSpPr>
              <p:cNvPr id="51" name="Freeform 182">
                <a:extLst>
                  <a:ext uri="{FF2B5EF4-FFF2-40B4-BE49-F238E27FC236}">
                    <a16:creationId xmlns:a16="http://schemas.microsoft.com/office/drawing/2014/main" id="{750DDB0F-934D-4B5A-89A5-C5214A72C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176" y="3263900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183">
                <a:extLst>
                  <a:ext uri="{FF2B5EF4-FFF2-40B4-BE49-F238E27FC236}">
                    <a16:creationId xmlns:a16="http://schemas.microsoft.com/office/drawing/2014/main" id="{CC293001-98CF-470E-A6AA-4C40EAECD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063" y="3252788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184">
                <a:extLst>
                  <a:ext uri="{FF2B5EF4-FFF2-40B4-BE49-F238E27FC236}">
                    <a16:creationId xmlns:a16="http://schemas.microsoft.com/office/drawing/2014/main" id="{5D989FF1-DCD9-4DF7-8555-3E7F88FC6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3316288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id="{4FCDC298-6DC6-4B77-A460-B9CF8A7D0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62" y="2022550"/>
              <a:ext cx="200025" cy="153988"/>
            </a:xfrm>
            <a:custGeom>
              <a:avLst/>
              <a:gdLst>
                <a:gd name="T0" fmla="*/ 124 w 126"/>
                <a:gd name="T1" fmla="*/ 38 h 97"/>
                <a:gd name="T2" fmla="*/ 105 w 126"/>
                <a:gd name="T3" fmla="*/ 15 h 97"/>
                <a:gd name="T4" fmla="*/ 99 w 126"/>
                <a:gd name="T5" fmla="*/ 34 h 97"/>
                <a:gd name="T6" fmla="*/ 111 w 126"/>
                <a:gd name="T7" fmla="*/ 39 h 97"/>
                <a:gd name="T8" fmla="*/ 113 w 126"/>
                <a:gd name="T9" fmla="*/ 55 h 97"/>
                <a:gd name="T10" fmla="*/ 99 w 126"/>
                <a:gd name="T11" fmla="*/ 63 h 97"/>
                <a:gd name="T12" fmla="*/ 113 w 126"/>
                <a:gd name="T13" fmla="*/ 72 h 97"/>
                <a:gd name="T14" fmla="*/ 125 w 126"/>
                <a:gd name="T15" fmla="*/ 58 h 97"/>
                <a:gd name="T16" fmla="*/ 99 w 126"/>
                <a:gd name="T17" fmla="*/ 12 h 97"/>
                <a:gd name="T18" fmla="*/ 40 w 126"/>
                <a:gd name="T19" fmla="*/ 1 h 97"/>
                <a:gd name="T20" fmla="*/ 42 w 126"/>
                <a:gd name="T21" fmla="*/ 5 h 97"/>
                <a:gd name="T22" fmla="*/ 46 w 126"/>
                <a:gd name="T23" fmla="*/ 13 h 97"/>
                <a:gd name="T24" fmla="*/ 40 w 126"/>
                <a:gd name="T25" fmla="*/ 20 h 97"/>
                <a:gd name="T26" fmla="*/ 40 w 126"/>
                <a:gd name="T27" fmla="*/ 84 h 97"/>
                <a:gd name="T28" fmla="*/ 59 w 126"/>
                <a:gd name="T29" fmla="*/ 82 h 97"/>
                <a:gd name="T30" fmla="*/ 79 w 126"/>
                <a:gd name="T31" fmla="*/ 76 h 97"/>
                <a:gd name="T32" fmla="*/ 99 w 126"/>
                <a:gd name="T33" fmla="*/ 63 h 97"/>
                <a:gd name="T34" fmla="*/ 92 w 126"/>
                <a:gd name="T35" fmla="*/ 62 h 97"/>
                <a:gd name="T36" fmla="*/ 86 w 126"/>
                <a:gd name="T37" fmla="*/ 42 h 97"/>
                <a:gd name="T38" fmla="*/ 95 w 126"/>
                <a:gd name="T39" fmla="*/ 35 h 97"/>
                <a:gd name="T40" fmla="*/ 40 w 126"/>
                <a:gd name="T41" fmla="*/ 1 h 97"/>
                <a:gd name="T42" fmla="*/ 33 w 126"/>
                <a:gd name="T43" fmla="*/ 9 h 97"/>
                <a:gd name="T44" fmla="*/ 40 w 126"/>
                <a:gd name="T45" fmla="*/ 1 h 97"/>
                <a:gd name="T46" fmla="*/ 40 w 126"/>
                <a:gd name="T47" fmla="*/ 96 h 97"/>
                <a:gd name="T48" fmla="*/ 38 w 126"/>
                <a:gd name="T49" fmla="*/ 85 h 97"/>
                <a:gd name="T50" fmla="*/ 33 w 126"/>
                <a:gd name="T51" fmla="*/ 97 h 97"/>
                <a:gd name="T52" fmla="*/ 37 w 126"/>
                <a:gd name="T53" fmla="*/ 72 h 97"/>
                <a:gd name="T54" fmla="*/ 33 w 126"/>
                <a:gd name="T55" fmla="*/ 32 h 97"/>
                <a:gd name="T56" fmla="*/ 33 w 126"/>
                <a:gd name="T57" fmla="*/ 15 h 97"/>
                <a:gd name="T58" fmla="*/ 36 w 126"/>
                <a:gd name="T59" fmla="*/ 19 h 97"/>
                <a:gd name="T60" fmla="*/ 33 w 126"/>
                <a:gd name="T61" fmla="*/ 3 h 97"/>
                <a:gd name="T62" fmla="*/ 27 w 126"/>
                <a:gd name="T63" fmla="*/ 20 h 97"/>
                <a:gd name="T64" fmla="*/ 33 w 126"/>
                <a:gd name="T65" fmla="*/ 15 h 97"/>
                <a:gd name="T66" fmla="*/ 33 w 126"/>
                <a:gd name="T67" fmla="*/ 3 h 97"/>
                <a:gd name="T68" fmla="*/ 27 w 126"/>
                <a:gd name="T69" fmla="*/ 97 h 97"/>
                <a:gd name="T70" fmla="*/ 27 w 126"/>
                <a:gd name="T71" fmla="*/ 92 h 97"/>
                <a:gd name="T72" fmla="*/ 33 w 126"/>
                <a:gd name="T73" fmla="*/ 32 h 97"/>
                <a:gd name="T74" fmla="*/ 23 w 126"/>
                <a:gd name="T75" fmla="*/ 69 h 97"/>
                <a:gd name="T76" fmla="*/ 27 w 126"/>
                <a:gd name="T77" fmla="*/ 59 h 97"/>
                <a:gd name="T78" fmla="*/ 26 w 126"/>
                <a:gd name="T79" fmla="*/ 47 h 97"/>
                <a:gd name="T80" fmla="*/ 23 w 126"/>
                <a:gd name="T81" fmla="*/ 39 h 97"/>
                <a:gd name="T82" fmla="*/ 33 w 126"/>
                <a:gd name="T83" fmla="*/ 32 h 97"/>
                <a:gd name="T84" fmla="*/ 17 w 126"/>
                <a:gd name="T85" fmla="*/ 11 h 97"/>
                <a:gd name="T86" fmla="*/ 2 w 126"/>
                <a:gd name="T87" fmla="*/ 40 h 97"/>
                <a:gd name="T88" fmla="*/ 8 w 126"/>
                <a:gd name="T89" fmla="*/ 88 h 97"/>
                <a:gd name="T90" fmla="*/ 23 w 126"/>
                <a:gd name="T91" fmla="*/ 97 h 97"/>
                <a:gd name="T92" fmla="*/ 22 w 126"/>
                <a:gd name="T93" fmla="*/ 91 h 97"/>
                <a:gd name="T94" fmla="*/ 17 w 126"/>
                <a:gd name="T95" fmla="*/ 74 h 97"/>
                <a:gd name="T96" fmla="*/ 23 w 126"/>
                <a:gd name="T97" fmla="*/ 65 h 97"/>
                <a:gd name="T98" fmla="*/ 13 w 126"/>
                <a:gd name="T99" fmla="*/ 65 h 97"/>
                <a:gd name="T100" fmla="*/ 7 w 126"/>
                <a:gd name="T101" fmla="*/ 54 h 97"/>
                <a:gd name="T102" fmla="*/ 14 w 126"/>
                <a:gd name="T103" fmla="*/ 43 h 97"/>
                <a:gd name="T104" fmla="*/ 23 w 126"/>
                <a:gd name="T105" fmla="*/ 39 h 97"/>
                <a:gd name="T106" fmla="*/ 14 w 126"/>
                <a:gd name="T107" fmla="*/ 32 h 97"/>
                <a:gd name="T108" fmla="*/ 14 w 126"/>
                <a:gd name="T10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40" name="组合 199">
              <a:extLst>
                <a:ext uri="{FF2B5EF4-FFF2-40B4-BE49-F238E27FC236}">
                  <a16:creationId xmlns:a16="http://schemas.microsoft.com/office/drawing/2014/main" id="{3DABCC76-27BC-4155-868F-C81E0AD6C280}"/>
                </a:ext>
              </a:extLst>
            </p:cNvPr>
            <p:cNvGrpSpPr/>
            <p:nvPr/>
          </p:nvGrpSpPr>
          <p:grpSpPr>
            <a:xfrm>
              <a:off x="7008812" y="3078238"/>
              <a:ext cx="265113" cy="334963"/>
              <a:chOff x="3665538" y="3100388"/>
              <a:chExt cx="265113" cy="334963"/>
            </a:xfrm>
            <a:solidFill>
              <a:schemeClr val="accent5"/>
            </a:solidFill>
          </p:grpSpPr>
          <p:sp>
            <p:nvSpPr>
              <p:cNvPr id="48" name="Freeform 186">
                <a:extLst>
                  <a:ext uri="{FF2B5EF4-FFF2-40B4-BE49-F238E27FC236}">
                    <a16:creationId xmlns:a16="http://schemas.microsoft.com/office/drawing/2014/main" id="{BBD5F1C2-30B7-42AE-882D-39E6B8E54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538" y="3109913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9" name="Freeform 187">
                <a:extLst>
                  <a:ext uri="{FF2B5EF4-FFF2-40B4-BE49-F238E27FC236}">
                    <a16:creationId xmlns:a16="http://schemas.microsoft.com/office/drawing/2014/main" id="{288AAB76-BAFC-4337-A042-4E2115587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413" y="3100388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188">
                <a:extLst>
                  <a:ext uri="{FF2B5EF4-FFF2-40B4-BE49-F238E27FC236}">
                    <a16:creationId xmlns:a16="http://schemas.microsoft.com/office/drawing/2014/main" id="{23553C7F-D8AE-49F3-87ED-21A6798A8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401" y="3168650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1" name="Freeform 189">
              <a:extLst>
                <a:ext uri="{FF2B5EF4-FFF2-40B4-BE49-F238E27FC236}">
                  <a16:creationId xmlns:a16="http://schemas.microsoft.com/office/drawing/2014/main" id="{83ABF310-AE90-43F7-AE7D-143BC597C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37" y="4694313"/>
              <a:ext cx="217488" cy="233363"/>
            </a:xfrm>
            <a:custGeom>
              <a:avLst/>
              <a:gdLst>
                <a:gd name="T0" fmla="*/ 107 w 137"/>
                <a:gd name="T1" fmla="*/ 68 h 147"/>
                <a:gd name="T2" fmla="*/ 103 w 137"/>
                <a:gd name="T3" fmla="*/ 51 h 147"/>
                <a:gd name="T4" fmla="*/ 103 w 137"/>
                <a:gd name="T5" fmla="*/ 99 h 147"/>
                <a:gd name="T6" fmla="*/ 117 w 137"/>
                <a:gd name="T7" fmla="*/ 111 h 147"/>
                <a:gd name="T8" fmla="*/ 115 w 137"/>
                <a:gd name="T9" fmla="*/ 118 h 147"/>
                <a:gd name="T10" fmla="*/ 103 w 137"/>
                <a:gd name="T11" fmla="*/ 38 h 147"/>
                <a:gd name="T12" fmla="*/ 115 w 137"/>
                <a:gd name="T13" fmla="*/ 19 h 147"/>
                <a:gd name="T14" fmla="*/ 117 w 137"/>
                <a:gd name="T15" fmla="*/ 24 h 147"/>
                <a:gd name="T16" fmla="*/ 103 w 137"/>
                <a:gd name="T17" fmla="*/ 38 h 147"/>
                <a:gd name="T18" fmla="*/ 114 w 137"/>
                <a:gd name="T19" fmla="*/ 68 h 147"/>
                <a:gd name="T20" fmla="*/ 134 w 137"/>
                <a:gd name="T21" fmla="*/ 65 h 147"/>
                <a:gd name="T22" fmla="*/ 136 w 137"/>
                <a:gd name="T23" fmla="*/ 70 h 147"/>
                <a:gd name="T24" fmla="*/ 114 w 137"/>
                <a:gd name="T25" fmla="*/ 70 h 147"/>
                <a:gd name="T26" fmla="*/ 69 w 137"/>
                <a:gd name="T27" fmla="*/ 30 h 147"/>
                <a:gd name="T28" fmla="*/ 103 w 137"/>
                <a:gd name="T29" fmla="*/ 51 h 147"/>
                <a:gd name="T30" fmla="*/ 90 w 137"/>
                <a:gd name="T31" fmla="*/ 100 h 147"/>
                <a:gd name="T32" fmla="*/ 84 w 137"/>
                <a:gd name="T33" fmla="*/ 142 h 147"/>
                <a:gd name="T34" fmla="*/ 69 w 137"/>
                <a:gd name="T35" fmla="*/ 114 h 147"/>
                <a:gd name="T36" fmla="*/ 83 w 137"/>
                <a:gd name="T37" fmla="*/ 96 h 147"/>
                <a:gd name="T38" fmla="*/ 95 w 137"/>
                <a:gd name="T39" fmla="*/ 84 h 147"/>
                <a:gd name="T40" fmla="*/ 99 w 137"/>
                <a:gd name="T41" fmla="*/ 62 h 147"/>
                <a:gd name="T42" fmla="*/ 91 w 137"/>
                <a:gd name="T43" fmla="*/ 47 h 147"/>
                <a:gd name="T44" fmla="*/ 69 w 137"/>
                <a:gd name="T45" fmla="*/ 38 h 147"/>
                <a:gd name="T46" fmla="*/ 100 w 137"/>
                <a:gd name="T47" fmla="*/ 31 h 147"/>
                <a:gd name="T48" fmla="*/ 100 w 137"/>
                <a:gd name="T49" fmla="*/ 36 h 147"/>
                <a:gd name="T50" fmla="*/ 103 w 137"/>
                <a:gd name="T51" fmla="*/ 99 h 147"/>
                <a:gd name="T52" fmla="*/ 99 w 137"/>
                <a:gd name="T53" fmla="*/ 101 h 147"/>
                <a:gd name="T54" fmla="*/ 103 w 137"/>
                <a:gd name="T55" fmla="*/ 99 h 147"/>
                <a:gd name="T56" fmla="*/ 72 w 137"/>
                <a:gd name="T57" fmla="*/ 1 h 147"/>
                <a:gd name="T58" fmla="*/ 72 w 137"/>
                <a:gd name="T59" fmla="*/ 23 h 147"/>
                <a:gd name="T60" fmla="*/ 67 w 137"/>
                <a:gd name="T61" fmla="*/ 147 h 147"/>
                <a:gd name="T62" fmla="*/ 49 w 137"/>
                <a:gd name="T63" fmla="*/ 137 h 147"/>
                <a:gd name="T64" fmla="*/ 41 w 137"/>
                <a:gd name="T65" fmla="*/ 92 h 147"/>
                <a:gd name="T66" fmla="*/ 41 w 137"/>
                <a:gd name="T67" fmla="*/ 43 h 147"/>
                <a:gd name="T68" fmla="*/ 69 w 137"/>
                <a:gd name="T69" fmla="*/ 30 h 147"/>
                <a:gd name="T70" fmla="*/ 57 w 137"/>
                <a:gd name="T71" fmla="*/ 40 h 147"/>
                <a:gd name="T72" fmla="*/ 45 w 137"/>
                <a:gd name="T73" fmla="*/ 51 h 147"/>
                <a:gd name="T74" fmla="*/ 40 w 137"/>
                <a:gd name="T75" fmla="*/ 68 h 147"/>
                <a:gd name="T76" fmla="*/ 54 w 137"/>
                <a:gd name="T77" fmla="*/ 93 h 147"/>
                <a:gd name="T78" fmla="*/ 56 w 137"/>
                <a:gd name="T79" fmla="*/ 97 h 147"/>
                <a:gd name="T80" fmla="*/ 69 w 137"/>
                <a:gd name="T81" fmla="*/ 147 h 147"/>
                <a:gd name="T82" fmla="*/ 69 w 137"/>
                <a:gd name="T83" fmla="*/ 24 h 147"/>
                <a:gd name="T84" fmla="*/ 65 w 137"/>
                <a:gd name="T85" fmla="*/ 4 h 147"/>
                <a:gd name="T86" fmla="*/ 69 w 137"/>
                <a:gd name="T87" fmla="*/ 0 h 147"/>
                <a:gd name="T88" fmla="*/ 38 w 137"/>
                <a:gd name="T89" fmla="*/ 104 h 147"/>
                <a:gd name="T90" fmla="*/ 35 w 137"/>
                <a:gd name="T91" fmla="*/ 99 h 147"/>
                <a:gd name="T92" fmla="*/ 35 w 137"/>
                <a:gd name="T93" fmla="*/ 38 h 147"/>
                <a:gd name="T94" fmla="*/ 38 w 137"/>
                <a:gd name="T95" fmla="*/ 31 h 147"/>
                <a:gd name="T96" fmla="*/ 35 w 137"/>
                <a:gd name="T97" fmla="*/ 84 h 147"/>
                <a:gd name="T98" fmla="*/ 33 w 137"/>
                <a:gd name="T99" fmla="*/ 59 h 147"/>
                <a:gd name="T100" fmla="*/ 35 w 137"/>
                <a:gd name="T101" fmla="*/ 30 h 147"/>
                <a:gd name="T102" fmla="*/ 33 w 137"/>
                <a:gd name="T103" fmla="*/ 36 h 147"/>
                <a:gd name="T104" fmla="*/ 21 w 137"/>
                <a:gd name="T105" fmla="*/ 20 h 147"/>
                <a:gd name="T106" fmla="*/ 35 w 137"/>
                <a:gd name="T107" fmla="*/ 30 h 147"/>
                <a:gd name="T108" fmla="*/ 26 w 137"/>
                <a:gd name="T109" fmla="*/ 116 h 147"/>
                <a:gd name="T110" fmla="*/ 21 w 137"/>
                <a:gd name="T111" fmla="*/ 116 h 147"/>
                <a:gd name="T112" fmla="*/ 33 w 137"/>
                <a:gd name="T113" fmla="*/ 99 h 147"/>
                <a:gd name="T114" fmla="*/ 4 w 137"/>
                <a:gd name="T115" fmla="*/ 65 h 147"/>
                <a:gd name="T116" fmla="*/ 23 w 137"/>
                <a:gd name="T117" fmla="*/ 65 h 147"/>
                <a:gd name="T118" fmla="*/ 21 w 137"/>
                <a:gd name="T119" fmla="*/ 72 h 147"/>
                <a:gd name="T120" fmla="*/ 0 w 137"/>
                <a:gd name="T121" fmla="*/ 68 h 147"/>
                <a:gd name="T122" fmla="*/ 4 w 137"/>
                <a:gd name="T123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grpSp>
          <p:nvGrpSpPr>
            <p:cNvPr id="42" name="组合 214">
              <a:extLst>
                <a:ext uri="{FF2B5EF4-FFF2-40B4-BE49-F238E27FC236}">
                  <a16:creationId xmlns:a16="http://schemas.microsoft.com/office/drawing/2014/main" id="{CDD9662D-4310-40F2-80CC-B122BE29F2B4}"/>
                </a:ext>
              </a:extLst>
            </p:cNvPr>
            <p:cNvGrpSpPr/>
            <p:nvPr/>
          </p:nvGrpSpPr>
          <p:grpSpPr>
            <a:xfrm>
              <a:off x="6022975" y="2902025"/>
              <a:ext cx="160337" cy="255588"/>
              <a:chOff x="2679701" y="2924175"/>
              <a:chExt cx="160337" cy="255588"/>
            </a:xfrm>
            <a:solidFill>
              <a:schemeClr val="accent5"/>
            </a:solidFill>
          </p:grpSpPr>
          <p:sp>
            <p:nvSpPr>
              <p:cNvPr id="44" name="Freeform 190">
                <a:extLst>
                  <a:ext uri="{FF2B5EF4-FFF2-40B4-BE49-F238E27FC236}">
                    <a16:creationId xmlns:a16="http://schemas.microsoft.com/office/drawing/2014/main" id="{E89AD7DD-3C4C-495B-8E6A-8467BD1D7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8" y="3103563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191">
                <a:extLst>
                  <a:ext uri="{FF2B5EF4-FFF2-40B4-BE49-F238E27FC236}">
                    <a16:creationId xmlns:a16="http://schemas.microsoft.com/office/drawing/2014/main" id="{C655B21E-1B4A-4FD3-AD4A-873DE6C1A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2924175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192">
                <a:extLst>
                  <a:ext uri="{FF2B5EF4-FFF2-40B4-BE49-F238E27FC236}">
                    <a16:creationId xmlns:a16="http://schemas.microsoft.com/office/drawing/2014/main" id="{778F0D19-303B-4AB6-B24F-0971FB836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701" y="2954338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193">
                <a:extLst>
                  <a:ext uri="{FF2B5EF4-FFF2-40B4-BE49-F238E27FC236}">
                    <a16:creationId xmlns:a16="http://schemas.microsoft.com/office/drawing/2014/main" id="{AAD36BFF-E9F6-4021-B41D-1B26EFE4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49600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3" name="Freeform 194">
              <a:extLst>
                <a:ext uri="{FF2B5EF4-FFF2-40B4-BE49-F238E27FC236}">
                  <a16:creationId xmlns:a16="http://schemas.microsoft.com/office/drawing/2014/main" id="{180CDA61-82A8-4B4E-9CF4-203CA8232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5512" y="1592338"/>
              <a:ext cx="217488" cy="236538"/>
            </a:xfrm>
            <a:custGeom>
              <a:avLst/>
              <a:gdLst>
                <a:gd name="T0" fmla="*/ 105 w 137"/>
                <a:gd name="T1" fmla="*/ 69 h 149"/>
                <a:gd name="T2" fmla="*/ 103 w 137"/>
                <a:gd name="T3" fmla="*/ 51 h 149"/>
                <a:gd name="T4" fmla="*/ 103 w 137"/>
                <a:gd name="T5" fmla="*/ 99 h 149"/>
                <a:gd name="T6" fmla="*/ 116 w 137"/>
                <a:gd name="T7" fmla="*/ 112 h 149"/>
                <a:gd name="T8" fmla="*/ 114 w 137"/>
                <a:gd name="T9" fmla="*/ 118 h 149"/>
                <a:gd name="T10" fmla="*/ 103 w 137"/>
                <a:gd name="T11" fmla="*/ 38 h 149"/>
                <a:gd name="T12" fmla="*/ 114 w 137"/>
                <a:gd name="T13" fmla="*/ 19 h 149"/>
                <a:gd name="T14" fmla="*/ 116 w 137"/>
                <a:gd name="T15" fmla="*/ 26 h 149"/>
                <a:gd name="T16" fmla="*/ 103 w 137"/>
                <a:gd name="T17" fmla="*/ 38 h 149"/>
                <a:gd name="T18" fmla="*/ 112 w 137"/>
                <a:gd name="T19" fmla="*/ 69 h 149"/>
                <a:gd name="T20" fmla="*/ 133 w 137"/>
                <a:gd name="T21" fmla="*/ 65 h 149"/>
                <a:gd name="T22" fmla="*/ 135 w 137"/>
                <a:gd name="T23" fmla="*/ 72 h 149"/>
                <a:gd name="T24" fmla="*/ 114 w 137"/>
                <a:gd name="T25" fmla="*/ 72 h 149"/>
                <a:gd name="T26" fmla="*/ 69 w 137"/>
                <a:gd name="T27" fmla="*/ 31 h 149"/>
                <a:gd name="T28" fmla="*/ 103 w 137"/>
                <a:gd name="T29" fmla="*/ 51 h 149"/>
                <a:gd name="T30" fmla="*/ 89 w 137"/>
                <a:gd name="T31" fmla="*/ 100 h 149"/>
                <a:gd name="T32" fmla="*/ 84 w 137"/>
                <a:gd name="T33" fmla="*/ 144 h 149"/>
                <a:gd name="T34" fmla="*/ 69 w 137"/>
                <a:gd name="T35" fmla="*/ 115 h 149"/>
                <a:gd name="T36" fmla="*/ 81 w 137"/>
                <a:gd name="T37" fmla="*/ 96 h 149"/>
                <a:gd name="T38" fmla="*/ 95 w 137"/>
                <a:gd name="T39" fmla="*/ 84 h 149"/>
                <a:gd name="T40" fmla="*/ 97 w 137"/>
                <a:gd name="T41" fmla="*/ 62 h 149"/>
                <a:gd name="T42" fmla="*/ 89 w 137"/>
                <a:gd name="T43" fmla="*/ 47 h 149"/>
                <a:gd name="T44" fmla="*/ 69 w 137"/>
                <a:gd name="T45" fmla="*/ 39 h 149"/>
                <a:gd name="T46" fmla="*/ 100 w 137"/>
                <a:gd name="T47" fmla="*/ 33 h 149"/>
                <a:gd name="T48" fmla="*/ 100 w 137"/>
                <a:gd name="T49" fmla="*/ 38 h 149"/>
                <a:gd name="T50" fmla="*/ 103 w 137"/>
                <a:gd name="T51" fmla="*/ 99 h 149"/>
                <a:gd name="T52" fmla="*/ 99 w 137"/>
                <a:gd name="T53" fmla="*/ 103 h 149"/>
                <a:gd name="T54" fmla="*/ 103 w 137"/>
                <a:gd name="T55" fmla="*/ 99 h 149"/>
                <a:gd name="T56" fmla="*/ 70 w 137"/>
                <a:gd name="T57" fmla="*/ 1 h 149"/>
                <a:gd name="T58" fmla="*/ 70 w 137"/>
                <a:gd name="T59" fmla="*/ 23 h 149"/>
                <a:gd name="T60" fmla="*/ 66 w 137"/>
                <a:gd name="T61" fmla="*/ 149 h 149"/>
                <a:gd name="T62" fmla="*/ 49 w 137"/>
                <a:gd name="T63" fmla="*/ 137 h 149"/>
                <a:gd name="T64" fmla="*/ 39 w 137"/>
                <a:gd name="T65" fmla="*/ 93 h 149"/>
                <a:gd name="T66" fmla="*/ 40 w 137"/>
                <a:gd name="T67" fmla="*/ 43 h 149"/>
                <a:gd name="T68" fmla="*/ 69 w 137"/>
                <a:gd name="T69" fmla="*/ 31 h 149"/>
                <a:gd name="T70" fmla="*/ 57 w 137"/>
                <a:gd name="T71" fmla="*/ 41 h 149"/>
                <a:gd name="T72" fmla="*/ 43 w 137"/>
                <a:gd name="T73" fmla="*/ 51 h 149"/>
                <a:gd name="T74" fmla="*/ 38 w 137"/>
                <a:gd name="T75" fmla="*/ 69 h 149"/>
                <a:gd name="T76" fmla="*/ 53 w 137"/>
                <a:gd name="T77" fmla="*/ 95 h 149"/>
                <a:gd name="T78" fmla="*/ 55 w 137"/>
                <a:gd name="T79" fmla="*/ 98 h 149"/>
                <a:gd name="T80" fmla="*/ 69 w 137"/>
                <a:gd name="T81" fmla="*/ 149 h 149"/>
                <a:gd name="T82" fmla="*/ 68 w 137"/>
                <a:gd name="T83" fmla="*/ 24 h 149"/>
                <a:gd name="T84" fmla="*/ 65 w 137"/>
                <a:gd name="T85" fmla="*/ 4 h 149"/>
                <a:gd name="T86" fmla="*/ 69 w 137"/>
                <a:gd name="T87" fmla="*/ 0 h 149"/>
                <a:gd name="T88" fmla="*/ 36 w 137"/>
                <a:gd name="T89" fmla="*/ 106 h 149"/>
                <a:gd name="T90" fmla="*/ 34 w 137"/>
                <a:gd name="T91" fmla="*/ 99 h 149"/>
                <a:gd name="T92" fmla="*/ 34 w 137"/>
                <a:gd name="T93" fmla="*/ 38 h 149"/>
                <a:gd name="T94" fmla="*/ 36 w 137"/>
                <a:gd name="T95" fmla="*/ 33 h 149"/>
                <a:gd name="T96" fmla="*/ 34 w 137"/>
                <a:gd name="T97" fmla="*/ 85 h 149"/>
                <a:gd name="T98" fmla="*/ 31 w 137"/>
                <a:gd name="T99" fmla="*/ 61 h 149"/>
                <a:gd name="T100" fmla="*/ 34 w 137"/>
                <a:gd name="T101" fmla="*/ 30 h 149"/>
                <a:gd name="T102" fmla="*/ 31 w 137"/>
                <a:gd name="T103" fmla="*/ 38 h 149"/>
                <a:gd name="T104" fmla="*/ 20 w 137"/>
                <a:gd name="T105" fmla="*/ 20 h 149"/>
                <a:gd name="T106" fmla="*/ 34 w 137"/>
                <a:gd name="T107" fmla="*/ 30 h 149"/>
                <a:gd name="T108" fmla="*/ 24 w 137"/>
                <a:gd name="T109" fmla="*/ 116 h 149"/>
                <a:gd name="T110" fmla="*/ 20 w 137"/>
                <a:gd name="T111" fmla="*/ 116 h 149"/>
                <a:gd name="T112" fmla="*/ 31 w 137"/>
                <a:gd name="T113" fmla="*/ 100 h 149"/>
                <a:gd name="T114" fmla="*/ 4 w 137"/>
                <a:gd name="T115" fmla="*/ 65 h 149"/>
                <a:gd name="T116" fmla="*/ 23 w 137"/>
                <a:gd name="T117" fmla="*/ 66 h 149"/>
                <a:gd name="T118" fmla="*/ 20 w 137"/>
                <a:gd name="T119" fmla="*/ 72 h 149"/>
                <a:gd name="T120" fmla="*/ 0 w 137"/>
                <a:gd name="T121" fmla="*/ 69 h 149"/>
                <a:gd name="T122" fmla="*/ 4 w 137"/>
                <a:gd name="T123" fmla="*/ 6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224" name="Shape 2019">
            <a:extLst>
              <a:ext uri="{FF2B5EF4-FFF2-40B4-BE49-F238E27FC236}">
                <a16:creationId xmlns:a16="http://schemas.microsoft.com/office/drawing/2014/main" id="{D49B85A7-B7CB-46F9-BFD1-D9DFC3BB3A3C}"/>
              </a:ext>
            </a:extLst>
          </p:cNvPr>
          <p:cNvSpPr txBox="1"/>
          <p:nvPr/>
        </p:nvSpPr>
        <p:spPr>
          <a:xfrm>
            <a:off x="8220129" y="1960980"/>
            <a:ext cx="12366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85%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25" name="Shape 2020">
            <a:extLst>
              <a:ext uri="{FF2B5EF4-FFF2-40B4-BE49-F238E27FC236}">
                <a16:creationId xmlns:a16="http://schemas.microsoft.com/office/drawing/2014/main" id="{E739CEC9-8DF3-44EB-A590-4E56D38AD090}"/>
              </a:ext>
            </a:extLst>
          </p:cNvPr>
          <p:cNvSpPr/>
          <p:nvPr/>
        </p:nvSpPr>
        <p:spPr>
          <a:xfrm>
            <a:off x="8064827" y="2287518"/>
            <a:ext cx="1842238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dol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B7772B0-B580-4807-8951-4A7C7BF5BB61}"/>
              </a:ext>
            </a:extLst>
          </p:cNvPr>
          <p:cNvGrpSpPr/>
          <p:nvPr/>
        </p:nvGrpSpPr>
        <p:grpSpPr>
          <a:xfrm rot="10800000">
            <a:off x="7153474" y="2296928"/>
            <a:ext cx="2792384" cy="1152255"/>
            <a:chOff x="3414135" y="4761763"/>
            <a:chExt cx="919542" cy="62779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F95E566-0438-479A-8F34-E2A672FF2FCB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7499AF1-864F-4C8D-8218-2CA693C7DB2E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67BCDFB-F1AD-4F45-8893-F47FA4068D39}"/>
              </a:ext>
            </a:extLst>
          </p:cNvPr>
          <p:cNvGrpSpPr/>
          <p:nvPr/>
        </p:nvGrpSpPr>
        <p:grpSpPr>
          <a:xfrm rot="10800000" flipV="1">
            <a:off x="6746389" y="4570769"/>
            <a:ext cx="2718202" cy="818995"/>
            <a:chOff x="3414135" y="4761763"/>
            <a:chExt cx="919542" cy="627797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AE492D5-4FF8-45D7-9A4B-9C3CFD8B2871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32899C7-DCBB-4370-8156-DA05BA633FD4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Shape 2019">
            <a:extLst>
              <a:ext uri="{FF2B5EF4-FFF2-40B4-BE49-F238E27FC236}">
                <a16:creationId xmlns:a16="http://schemas.microsoft.com/office/drawing/2014/main" id="{E3698383-2906-40B2-85C8-9C2930375455}"/>
              </a:ext>
            </a:extLst>
          </p:cNvPr>
          <p:cNvSpPr txBox="1"/>
          <p:nvPr/>
        </p:nvSpPr>
        <p:spPr>
          <a:xfrm>
            <a:off x="7735658" y="5066391"/>
            <a:ext cx="12366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71%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36" name="Shape 2020">
            <a:extLst>
              <a:ext uri="{FF2B5EF4-FFF2-40B4-BE49-F238E27FC236}">
                <a16:creationId xmlns:a16="http://schemas.microsoft.com/office/drawing/2014/main" id="{F0E09B0C-AD32-4B7E-A9CC-CEDABED20189}"/>
              </a:ext>
            </a:extLst>
          </p:cNvPr>
          <p:cNvSpPr/>
          <p:nvPr/>
        </p:nvSpPr>
        <p:spPr>
          <a:xfrm>
            <a:off x="7580356" y="5392929"/>
            <a:ext cx="1842238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dol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37" name="Shape 2019">
            <a:extLst>
              <a:ext uri="{FF2B5EF4-FFF2-40B4-BE49-F238E27FC236}">
                <a16:creationId xmlns:a16="http://schemas.microsoft.com/office/drawing/2014/main" id="{30C5491D-799C-4CA4-AF90-79EA72BECD18}"/>
              </a:ext>
            </a:extLst>
          </p:cNvPr>
          <p:cNvSpPr txBox="1"/>
          <p:nvPr/>
        </p:nvSpPr>
        <p:spPr>
          <a:xfrm flipH="1">
            <a:off x="2935574" y="1747572"/>
            <a:ext cx="12366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35%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38" name="Shape 2020">
            <a:extLst>
              <a:ext uri="{FF2B5EF4-FFF2-40B4-BE49-F238E27FC236}">
                <a16:creationId xmlns:a16="http://schemas.microsoft.com/office/drawing/2014/main" id="{E1616870-EFE9-4C5E-8DD7-1D73AF721CFE}"/>
              </a:ext>
            </a:extLst>
          </p:cNvPr>
          <p:cNvSpPr/>
          <p:nvPr/>
        </p:nvSpPr>
        <p:spPr>
          <a:xfrm flipH="1">
            <a:off x="2330008" y="2074110"/>
            <a:ext cx="1842238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dol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97211CA-4985-4D30-B9EC-A8D86D4A590A}"/>
              </a:ext>
            </a:extLst>
          </p:cNvPr>
          <p:cNvGrpSpPr/>
          <p:nvPr/>
        </p:nvGrpSpPr>
        <p:grpSpPr>
          <a:xfrm rot="10800000" flipH="1">
            <a:off x="2446517" y="2083520"/>
            <a:ext cx="2792384" cy="1152255"/>
            <a:chOff x="3414135" y="4761763"/>
            <a:chExt cx="919542" cy="627797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E54507F-1F65-4A19-9A2C-C5032EA7A77A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BC7BC1F-68B0-4F16-A654-986217143AB6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Shape 2019">
            <a:extLst>
              <a:ext uri="{FF2B5EF4-FFF2-40B4-BE49-F238E27FC236}">
                <a16:creationId xmlns:a16="http://schemas.microsoft.com/office/drawing/2014/main" id="{6CA2C2B6-C59A-4A63-8090-094BD83E8541}"/>
              </a:ext>
            </a:extLst>
          </p:cNvPr>
          <p:cNvSpPr txBox="1"/>
          <p:nvPr/>
        </p:nvSpPr>
        <p:spPr>
          <a:xfrm flipH="1">
            <a:off x="2865380" y="4683851"/>
            <a:ext cx="123667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76%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44" name="Shape 2020">
            <a:extLst>
              <a:ext uri="{FF2B5EF4-FFF2-40B4-BE49-F238E27FC236}">
                <a16:creationId xmlns:a16="http://schemas.microsoft.com/office/drawing/2014/main" id="{AAC9F365-D956-448B-97A7-B3E2DC92D484}"/>
              </a:ext>
            </a:extLst>
          </p:cNvPr>
          <p:cNvSpPr/>
          <p:nvPr/>
        </p:nvSpPr>
        <p:spPr>
          <a:xfrm flipH="1">
            <a:off x="2259814" y="5010389"/>
            <a:ext cx="1842238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dol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E3DE2CA-E839-40B0-A2BE-A7FB4D585647}"/>
              </a:ext>
            </a:extLst>
          </p:cNvPr>
          <p:cNvGrpSpPr/>
          <p:nvPr/>
        </p:nvGrpSpPr>
        <p:grpSpPr>
          <a:xfrm rot="10800000" flipH="1" flipV="1">
            <a:off x="2452913" y="4524680"/>
            <a:ext cx="2807424" cy="482337"/>
            <a:chOff x="3414135" y="4761763"/>
            <a:chExt cx="919542" cy="627797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6E5EF00-BD00-447E-AA31-0696339D145C}"/>
                </a:ext>
              </a:extLst>
            </p:cNvPr>
            <p:cNvCxnSpPr/>
            <p:nvPr/>
          </p:nvCxnSpPr>
          <p:spPr>
            <a:xfrm flipH="1">
              <a:off x="4028932" y="4761763"/>
              <a:ext cx="304745" cy="62779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368798E9-77E8-490B-99F7-F080B7B27E84}"/>
                </a:ext>
              </a:extLst>
            </p:cNvPr>
            <p:cNvCxnSpPr/>
            <p:nvPr/>
          </p:nvCxnSpPr>
          <p:spPr>
            <a:xfrm flipH="1" flipV="1">
              <a:off x="3414135" y="5389560"/>
              <a:ext cx="6147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CBF87F8-A51B-4B85-9E1F-9DE6B14FD946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4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049BA7-F795-49B1-98FC-B7EE7361E056}"/>
              </a:ext>
            </a:extLst>
          </p:cNvPr>
          <p:cNvGrpSpPr/>
          <p:nvPr/>
        </p:nvGrpSpPr>
        <p:grpSpPr>
          <a:xfrm>
            <a:off x="3964972" y="2191221"/>
            <a:ext cx="4247174" cy="4666779"/>
            <a:chOff x="3697979" y="1943278"/>
            <a:chExt cx="4483101" cy="492601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C2D8734-AD25-4DAB-A175-EB40F6BD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68" y="5050016"/>
              <a:ext cx="303212" cy="492125"/>
            </a:xfrm>
            <a:custGeom>
              <a:avLst/>
              <a:gdLst>
                <a:gd name="T0" fmla="*/ 191 w 191"/>
                <a:gd name="T1" fmla="*/ 281 h 310"/>
                <a:gd name="T2" fmla="*/ 103 w 191"/>
                <a:gd name="T3" fmla="*/ 0 h 310"/>
                <a:gd name="T4" fmla="*/ 84 w 191"/>
                <a:gd name="T5" fmla="*/ 0 h 310"/>
                <a:gd name="T6" fmla="*/ 0 w 191"/>
                <a:gd name="T7" fmla="*/ 290 h 310"/>
                <a:gd name="T8" fmla="*/ 5 w 191"/>
                <a:gd name="T9" fmla="*/ 310 h 310"/>
                <a:gd name="T10" fmla="*/ 181 w 191"/>
                <a:gd name="T11" fmla="*/ 310 h 310"/>
                <a:gd name="T12" fmla="*/ 191 w 191"/>
                <a:gd name="T13" fmla="*/ 28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310">
                  <a:moveTo>
                    <a:pt x="191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0"/>
                  </a:lnTo>
                  <a:lnTo>
                    <a:pt x="5" y="310"/>
                  </a:lnTo>
                  <a:lnTo>
                    <a:pt x="181" y="310"/>
                  </a:lnTo>
                  <a:lnTo>
                    <a:pt x="191" y="281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5FB9E005-AA84-4C0B-A977-BB58E6C2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68" y="5050016"/>
              <a:ext cx="303212" cy="492125"/>
            </a:xfrm>
            <a:custGeom>
              <a:avLst/>
              <a:gdLst>
                <a:gd name="T0" fmla="*/ 191 w 191"/>
                <a:gd name="T1" fmla="*/ 281 h 310"/>
                <a:gd name="T2" fmla="*/ 103 w 191"/>
                <a:gd name="T3" fmla="*/ 0 h 310"/>
                <a:gd name="T4" fmla="*/ 84 w 191"/>
                <a:gd name="T5" fmla="*/ 0 h 310"/>
                <a:gd name="T6" fmla="*/ 0 w 191"/>
                <a:gd name="T7" fmla="*/ 290 h 310"/>
                <a:gd name="T8" fmla="*/ 5 w 191"/>
                <a:gd name="T9" fmla="*/ 310 h 310"/>
                <a:gd name="T10" fmla="*/ 181 w 191"/>
                <a:gd name="T11" fmla="*/ 310 h 310"/>
                <a:gd name="T12" fmla="*/ 191 w 191"/>
                <a:gd name="T13" fmla="*/ 28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310">
                  <a:moveTo>
                    <a:pt x="191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0"/>
                  </a:lnTo>
                  <a:lnTo>
                    <a:pt x="5" y="310"/>
                  </a:lnTo>
                  <a:lnTo>
                    <a:pt x="181" y="310"/>
                  </a:lnTo>
                  <a:lnTo>
                    <a:pt x="191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E2FCB990-58C2-4C90-BB63-908419790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980" y="5473879"/>
              <a:ext cx="125412" cy="1395413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D101CC16-99A1-429A-85C7-1962D708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218" y="5470704"/>
              <a:ext cx="103187" cy="1397000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81181505-8F52-4508-9793-1A84A9A2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555" y="5470704"/>
              <a:ext cx="101600" cy="1397000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0BE4FDBA-7B0D-45FA-BAB3-A3F90D73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393" y="5042079"/>
              <a:ext cx="131762" cy="193675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FF8F2AB3-D849-4BB9-A904-3DF67F815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068" y="5223054"/>
              <a:ext cx="150812" cy="295275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1D92B5B5-F8C6-4F7A-A2D0-4659B5B8F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068" y="5475466"/>
              <a:ext cx="60325" cy="1393825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25E2432A-2090-4F36-B405-0F0953CB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218" y="5472291"/>
              <a:ext cx="103187" cy="1395413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11AA27DA-6C5A-491E-A118-A16BD75B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068" y="5042079"/>
              <a:ext cx="65087" cy="185738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3A96D120-163B-4665-8393-FC9A3166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130" y="5369104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88E718D-8784-40BC-B642-6C427F2FD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130" y="5369104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4CE0FC3E-2F10-4E64-9BA7-5BF0409D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443" y="5794554"/>
              <a:ext cx="127000" cy="1074738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B3FA2A7B-A0F8-4F1B-BF61-1E1289E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268" y="5791379"/>
              <a:ext cx="101600" cy="1076325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90163CB-D52D-4814-AE08-1CBC30A2D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018" y="5791379"/>
              <a:ext cx="100012" cy="1076325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3317B534-80E9-45DB-889A-D7DC49BF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855" y="5361166"/>
              <a:ext cx="131762" cy="190500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F011FA30-63A0-4DCF-8205-FD53DFBD8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530" y="5540554"/>
              <a:ext cx="152400" cy="298450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467085CE-3759-4CE1-8DBC-ADFC92D85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530" y="5796141"/>
              <a:ext cx="61912" cy="1073150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2" name="Freeform 50">
              <a:extLst>
                <a:ext uri="{FF2B5EF4-FFF2-40B4-BE49-F238E27FC236}">
                  <a16:creationId xmlns:a16="http://schemas.microsoft.com/office/drawing/2014/main" id="{E7DC6E16-73DF-4A46-BB65-B5AFC699B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268" y="5791379"/>
              <a:ext cx="101600" cy="1076325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BE4D3B7F-3779-4370-A5C7-07655CE5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530" y="5361166"/>
              <a:ext cx="65087" cy="182563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6599A6E-1703-4EEF-ADF4-558EA796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93" y="5369104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CF24ED2-23F8-444D-8E38-34F4FD72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393" y="5369104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83C22EC-CF50-4D7C-8C71-B9068223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93" y="5794554"/>
              <a:ext cx="123825" cy="1074738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8294CDC-9E65-4A55-94B3-F87492DB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530" y="5791379"/>
              <a:ext cx="101600" cy="1076325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9CA107D-0BAF-4163-A8FF-CF5873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280" y="5791379"/>
              <a:ext cx="101600" cy="1076325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CAE8DCF-FD89-4875-A211-AB330F85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705" y="5361166"/>
              <a:ext cx="130175" cy="192088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53FE42F9-948D-458E-8E47-51F3354F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030" y="5540554"/>
              <a:ext cx="157162" cy="298450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7DB0BCB3-6BC5-443E-8558-49F729CC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030" y="5796141"/>
              <a:ext cx="65087" cy="1073150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93B02198-5E0A-40EF-9FA2-A3A09BB0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530" y="5791379"/>
              <a:ext cx="101600" cy="1076325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786A53C5-F17F-4B3C-A751-C4C1E064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030" y="5361166"/>
              <a:ext cx="69850" cy="184150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BA2ECE63-A408-4D56-8892-D62CF1206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130" y="4270554"/>
              <a:ext cx="301625" cy="493713"/>
            </a:xfrm>
            <a:custGeom>
              <a:avLst/>
              <a:gdLst>
                <a:gd name="T0" fmla="*/ 190 w 190"/>
                <a:gd name="T1" fmla="*/ 281 h 311"/>
                <a:gd name="T2" fmla="*/ 103 w 190"/>
                <a:gd name="T3" fmla="*/ 0 h 311"/>
                <a:gd name="T4" fmla="*/ 84 w 190"/>
                <a:gd name="T5" fmla="*/ 0 h 311"/>
                <a:gd name="T6" fmla="*/ 0 w 190"/>
                <a:gd name="T7" fmla="*/ 291 h 311"/>
                <a:gd name="T8" fmla="*/ 5 w 190"/>
                <a:gd name="T9" fmla="*/ 311 h 311"/>
                <a:gd name="T10" fmla="*/ 180 w 190"/>
                <a:gd name="T11" fmla="*/ 310 h 311"/>
                <a:gd name="T12" fmla="*/ 190 w 190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311">
                  <a:moveTo>
                    <a:pt x="190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0" y="310"/>
                  </a:lnTo>
                  <a:lnTo>
                    <a:pt x="190" y="281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0A196B5-E409-4154-A6AA-4DEB6ED5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130" y="4270554"/>
              <a:ext cx="301625" cy="493713"/>
            </a:xfrm>
            <a:custGeom>
              <a:avLst/>
              <a:gdLst>
                <a:gd name="T0" fmla="*/ 190 w 190"/>
                <a:gd name="T1" fmla="*/ 281 h 311"/>
                <a:gd name="T2" fmla="*/ 103 w 190"/>
                <a:gd name="T3" fmla="*/ 0 h 311"/>
                <a:gd name="T4" fmla="*/ 84 w 190"/>
                <a:gd name="T5" fmla="*/ 0 h 311"/>
                <a:gd name="T6" fmla="*/ 0 w 190"/>
                <a:gd name="T7" fmla="*/ 291 h 311"/>
                <a:gd name="T8" fmla="*/ 5 w 190"/>
                <a:gd name="T9" fmla="*/ 311 h 311"/>
                <a:gd name="T10" fmla="*/ 180 w 190"/>
                <a:gd name="T11" fmla="*/ 310 h 311"/>
                <a:gd name="T12" fmla="*/ 190 w 190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311">
                  <a:moveTo>
                    <a:pt x="190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0" y="310"/>
                  </a:lnTo>
                  <a:lnTo>
                    <a:pt x="190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E895491-3614-4897-A7AB-FF68FFCC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855" y="4696004"/>
              <a:ext cx="127000" cy="2173288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BA71426-912F-4542-BB2F-76868081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268" y="4692829"/>
              <a:ext cx="101600" cy="2174875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2F85A536-F80F-405D-9854-8ED77719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018" y="4692829"/>
              <a:ext cx="100012" cy="2174875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F6DCB57F-F67C-4591-8153-E4AD324A4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855" y="4265791"/>
              <a:ext cx="130175" cy="187325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836AAA8D-AAB3-4A0C-841A-882F416C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593" y="4440416"/>
              <a:ext cx="157162" cy="300038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C22390BF-1244-43F4-849D-EC1364A7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593" y="4697591"/>
              <a:ext cx="68262" cy="2171700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4435CAFF-E9E8-4984-A410-4843CF769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268" y="4692829"/>
              <a:ext cx="101600" cy="2174875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491EB166-C83D-4083-855F-156D0D244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593" y="4265791"/>
              <a:ext cx="71437" cy="179388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CE4C815E-0BD4-460E-9574-6314EA46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793" y="3716516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E2A5A299-8765-40B8-A135-103631A2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793" y="3716516"/>
              <a:ext cx="304800" cy="493713"/>
            </a:xfrm>
            <a:custGeom>
              <a:avLst/>
              <a:gdLst>
                <a:gd name="T0" fmla="*/ 192 w 192"/>
                <a:gd name="T1" fmla="*/ 281 h 311"/>
                <a:gd name="T2" fmla="*/ 103 w 192"/>
                <a:gd name="T3" fmla="*/ 0 h 311"/>
                <a:gd name="T4" fmla="*/ 84 w 192"/>
                <a:gd name="T5" fmla="*/ 0 h 311"/>
                <a:gd name="T6" fmla="*/ 0 w 192"/>
                <a:gd name="T7" fmla="*/ 291 h 311"/>
                <a:gd name="T8" fmla="*/ 5 w 192"/>
                <a:gd name="T9" fmla="*/ 311 h 311"/>
                <a:gd name="T10" fmla="*/ 181 w 192"/>
                <a:gd name="T11" fmla="*/ 310 h 311"/>
                <a:gd name="T12" fmla="*/ 192 w 192"/>
                <a:gd name="T13" fmla="*/ 28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1">
                  <a:moveTo>
                    <a:pt x="192" y="281"/>
                  </a:moveTo>
                  <a:lnTo>
                    <a:pt x="103" y="0"/>
                  </a:lnTo>
                  <a:lnTo>
                    <a:pt x="84" y="0"/>
                  </a:lnTo>
                  <a:lnTo>
                    <a:pt x="0" y="291"/>
                  </a:lnTo>
                  <a:lnTo>
                    <a:pt x="5" y="311"/>
                  </a:lnTo>
                  <a:lnTo>
                    <a:pt x="181" y="310"/>
                  </a:lnTo>
                  <a:lnTo>
                    <a:pt x="192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78238D0-05DE-47C0-8D80-A8CCF74C6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693" y="4140379"/>
              <a:ext cx="127000" cy="2728913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B9C1AAAE-884F-4625-97F0-D2A5B502A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518" y="4137204"/>
              <a:ext cx="100012" cy="2730500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E0328D9-C5C2-4F94-A9BA-4EA13E91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680" y="4137204"/>
              <a:ext cx="101600" cy="2730500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BE35C83A-746C-45CF-AB45-11F3736D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8" y="3708579"/>
              <a:ext cx="133350" cy="192088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DC2296F4-39DB-4289-BBC3-C2974F133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018" y="3889554"/>
              <a:ext cx="155575" cy="296863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0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16596B8A-6476-4639-B76F-02D424DC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018" y="4141966"/>
              <a:ext cx="66675" cy="2727325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D34CBB26-C838-4944-88CB-637306B6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518" y="4138791"/>
              <a:ext cx="100012" cy="2728913"/>
            </a:xfrm>
            <a:custGeom>
              <a:avLst/>
              <a:gdLst>
                <a:gd name="T0" fmla="*/ 31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1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D3E4EA6C-3E7D-441E-8D3E-8889A97D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018" y="3708579"/>
              <a:ext cx="69850" cy="185738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4C7C6E8E-39AD-484F-9519-2C9AEF86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605" y="4137204"/>
              <a:ext cx="717550" cy="839788"/>
            </a:xfrm>
            <a:custGeom>
              <a:avLst/>
              <a:gdLst>
                <a:gd name="T0" fmla="*/ 224 w 448"/>
                <a:gd name="T1" fmla="*/ 0 h 524"/>
                <a:gd name="T2" fmla="*/ 0 w 448"/>
                <a:gd name="T3" fmla="*/ 224 h 524"/>
                <a:gd name="T4" fmla="*/ 224 w 448"/>
                <a:gd name="T5" fmla="*/ 448 h 524"/>
                <a:gd name="T6" fmla="*/ 234 w 448"/>
                <a:gd name="T7" fmla="*/ 448 h 524"/>
                <a:gd name="T8" fmla="*/ 324 w 448"/>
                <a:gd name="T9" fmla="*/ 524 h 524"/>
                <a:gd name="T10" fmla="*/ 334 w 448"/>
                <a:gd name="T11" fmla="*/ 419 h 524"/>
                <a:gd name="T12" fmla="*/ 448 w 448"/>
                <a:gd name="T13" fmla="*/ 224 h 524"/>
                <a:gd name="T14" fmla="*/ 224 w 448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5" name="Freeform 76">
              <a:extLst>
                <a:ext uri="{FF2B5EF4-FFF2-40B4-BE49-F238E27FC236}">
                  <a16:creationId xmlns:a16="http://schemas.microsoft.com/office/drawing/2014/main" id="{7A671BEC-25DF-4144-8C06-959A00B3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205" y="4099104"/>
              <a:ext cx="717550" cy="839788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6" name="Freeform 83">
              <a:extLst>
                <a:ext uri="{FF2B5EF4-FFF2-40B4-BE49-F238E27FC236}">
                  <a16:creationId xmlns:a16="http://schemas.microsoft.com/office/drawing/2014/main" id="{AB911832-210A-4561-B8BA-6C9C0CDFA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180" y="2516366"/>
              <a:ext cx="1327150" cy="1365250"/>
            </a:xfrm>
            <a:custGeom>
              <a:avLst/>
              <a:gdLst>
                <a:gd name="T0" fmla="*/ 407 w 829"/>
                <a:gd name="T1" fmla="*/ 0 h 852"/>
                <a:gd name="T2" fmla="*/ 31 w 829"/>
                <a:gd name="T3" fmla="*/ 301 h 852"/>
                <a:gd name="T4" fmla="*/ 149 w 829"/>
                <a:gd name="T5" fmla="*/ 671 h 852"/>
                <a:gd name="T6" fmla="*/ 125 w 829"/>
                <a:gd name="T7" fmla="*/ 852 h 852"/>
                <a:gd name="T8" fmla="*/ 306 w 829"/>
                <a:gd name="T9" fmla="*/ 757 h 852"/>
                <a:gd name="T10" fmla="*/ 323 w 829"/>
                <a:gd name="T11" fmla="*/ 761 h 852"/>
                <a:gd name="T12" fmla="*/ 408 w 829"/>
                <a:gd name="T13" fmla="*/ 771 h 852"/>
                <a:gd name="T14" fmla="*/ 783 w 829"/>
                <a:gd name="T15" fmla="*/ 470 h 852"/>
                <a:gd name="T16" fmla="*/ 491 w 829"/>
                <a:gd name="T17" fmla="*/ 10 h 852"/>
                <a:gd name="T18" fmla="*/ 407 w 829"/>
                <a:gd name="T1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852">
                  <a:moveTo>
                    <a:pt x="407" y="0"/>
                  </a:moveTo>
                  <a:cubicBezTo>
                    <a:pt x="231" y="0"/>
                    <a:pt x="72" y="122"/>
                    <a:pt x="31" y="301"/>
                  </a:cubicBezTo>
                  <a:cubicBezTo>
                    <a:pt x="0" y="442"/>
                    <a:pt x="49" y="581"/>
                    <a:pt x="149" y="671"/>
                  </a:cubicBezTo>
                  <a:cubicBezTo>
                    <a:pt x="125" y="852"/>
                    <a:pt x="125" y="852"/>
                    <a:pt x="125" y="852"/>
                  </a:cubicBezTo>
                  <a:cubicBezTo>
                    <a:pt x="306" y="757"/>
                    <a:pt x="306" y="757"/>
                    <a:pt x="306" y="757"/>
                  </a:cubicBezTo>
                  <a:cubicBezTo>
                    <a:pt x="312" y="759"/>
                    <a:pt x="317" y="760"/>
                    <a:pt x="323" y="761"/>
                  </a:cubicBezTo>
                  <a:cubicBezTo>
                    <a:pt x="351" y="768"/>
                    <a:pt x="380" y="771"/>
                    <a:pt x="408" y="771"/>
                  </a:cubicBezTo>
                  <a:cubicBezTo>
                    <a:pt x="584" y="771"/>
                    <a:pt x="743" y="649"/>
                    <a:pt x="783" y="470"/>
                  </a:cubicBezTo>
                  <a:cubicBezTo>
                    <a:pt x="829" y="262"/>
                    <a:pt x="699" y="56"/>
                    <a:pt x="491" y="10"/>
                  </a:cubicBezTo>
                  <a:cubicBezTo>
                    <a:pt x="463" y="4"/>
                    <a:pt x="435" y="0"/>
                    <a:pt x="407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18469F3F-6381-4415-B899-49877FFC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343" y="2414766"/>
              <a:ext cx="1328737" cy="1422400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8" name="Freeform 79">
              <a:extLst>
                <a:ext uri="{FF2B5EF4-FFF2-40B4-BE49-F238E27FC236}">
                  <a16:creationId xmlns:a16="http://schemas.microsoft.com/office/drawing/2014/main" id="{996BB9F8-9E46-4DF4-A2CD-B125797F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99" y="2889657"/>
              <a:ext cx="938212" cy="1099909"/>
            </a:xfrm>
            <a:custGeom>
              <a:avLst/>
              <a:gdLst>
                <a:gd name="T0" fmla="*/ 247 w 494"/>
                <a:gd name="T1" fmla="*/ 0 h 579"/>
                <a:gd name="T2" fmla="*/ 0 w 494"/>
                <a:gd name="T3" fmla="*/ 247 h 579"/>
                <a:gd name="T4" fmla="*/ 247 w 494"/>
                <a:gd name="T5" fmla="*/ 494 h 579"/>
                <a:gd name="T6" fmla="*/ 258 w 494"/>
                <a:gd name="T7" fmla="*/ 494 h 579"/>
                <a:gd name="T8" fmla="*/ 358 w 494"/>
                <a:gd name="T9" fmla="*/ 579 h 579"/>
                <a:gd name="T10" fmla="*/ 368 w 494"/>
                <a:gd name="T11" fmla="*/ 462 h 579"/>
                <a:gd name="T12" fmla="*/ 494 w 494"/>
                <a:gd name="T13" fmla="*/ 247 h 579"/>
                <a:gd name="T14" fmla="*/ 247 w 494"/>
                <a:gd name="T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79">
                  <a:moveTo>
                    <a:pt x="247" y="0"/>
                  </a:moveTo>
                  <a:cubicBezTo>
                    <a:pt x="110" y="0"/>
                    <a:pt x="0" y="111"/>
                    <a:pt x="0" y="247"/>
                  </a:cubicBezTo>
                  <a:cubicBezTo>
                    <a:pt x="0" y="384"/>
                    <a:pt x="110" y="494"/>
                    <a:pt x="247" y="494"/>
                  </a:cubicBezTo>
                  <a:cubicBezTo>
                    <a:pt x="251" y="494"/>
                    <a:pt x="254" y="494"/>
                    <a:pt x="258" y="494"/>
                  </a:cubicBezTo>
                  <a:cubicBezTo>
                    <a:pt x="358" y="579"/>
                    <a:pt x="358" y="579"/>
                    <a:pt x="358" y="579"/>
                  </a:cubicBezTo>
                  <a:cubicBezTo>
                    <a:pt x="368" y="462"/>
                    <a:pt x="368" y="462"/>
                    <a:pt x="368" y="462"/>
                  </a:cubicBezTo>
                  <a:cubicBezTo>
                    <a:pt x="443" y="420"/>
                    <a:pt x="494" y="340"/>
                    <a:pt x="494" y="247"/>
                  </a:cubicBezTo>
                  <a:cubicBezTo>
                    <a:pt x="494" y="111"/>
                    <a:pt x="383" y="0"/>
                    <a:pt x="247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19D5CEB8-8A76-4430-A5C2-DB304B2C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979" y="2848757"/>
              <a:ext cx="938212" cy="1096149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0" name="Freeform 74">
              <a:extLst>
                <a:ext uri="{FF2B5EF4-FFF2-40B4-BE49-F238E27FC236}">
                  <a16:creationId xmlns:a16="http://schemas.microsoft.com/office/drawing/2014/main" id="{AB9302B4-8C39-4974-BB54-A1FB82189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531" y="4171335"/>
              <a:ext cx="823912" cy="963613"/>
            </a:xfrm>
            <a:custGeom>
              <a:avLst/>
              <a:gdLst>
                <a:gd name="T0" fmla="*/ 258 w 515"/>
                <a:gd name="T1" fmla="*/ 0 h 602"/>
                <a:gd name="T2" fmla="*/ 0 w 515"/>
                <a:gd name="T3" fmla="*/ 257 h 602"/>
                <a:gd name="T4" fmla="*/ 131 w 515"/>
                <a:gd name="T5" fmla="*/ 481 h 602"/>
                <a:gd name="T6" fmla="*/ 142 w 515"/>
                <a:gd name="T7" fmla="*/ 602 h 602"/>
                <a:gd name="T8" fmla="*/ 246 w 515"/>
                <a:gd name="T9" fmla="*/ 514 h 602"/>
                <a:gd name="T10" fmla="*/ 258 w 515"/>
                <a:gd name="T11" fmla="*/ 514 h 602"/>
                <a:gd name="T12" fmla="*/ 515 w 515"/>
                <a:gd name="T13" fmla="*/ 257 h 602"/>
                <a:gd name="T14" fmla="*/ 258 w 515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602">
                  <a:moveTo>
                    <a:pt x="258" y="0"/>
                  </a:moveTo>
                  <a:cubicBezTo>
                    <a:pt x="116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50" y="514"/>
                    <a:pt x="254" y="514"/>
                    <a:pt x="258" y="514"/>
                  </a:cubicBezTo>
                  <a:cubicBezTo>
                    <a:pt x="400" y="514"/>
                    <a:pt x="515" y="399"/>
                    <a:pt x="515" y="257"/>
                  </a:cubicBezTo>
                  <a:cubicBezTo>
                    <a:pt x="515" y="115"/>
                    <a:pt x="400" y="0"/>
                    <a:pt x="258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1" name="Freeform 75">
              <a:extLst>
                <a:ext uri="{FF2B5EF4-FFF2-40B4-BE49-F238E27FC236}">
                  <a16:creationId xmlns:a16="http://schemas.microsoft.com/office/drawing/2014/main" id="{3BAE537A-95DA-41B4-AE95-9367AD99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730" y="4134029"/>
              <a:ext cx="823912" cy="965200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6D7E7B79-DE14-48C7-9C86-9532D9601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318" y="4407079"/>
              <a:ext cx="336550" cy="628650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7F6F95E1-1B53-4F57-9760-5942A9C26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861" y="4308833"/>
              <a:ext cx="892175" cy="1046163"/>
            </a:xfrm>
            <a:custGeom>
              <a:avLst/>
              <a:gdLst>
                <a:gd name="T0" fmla="*/ 231 w 558"/>
                <a:gd name="T1" fmla="*/ 391 h 653"/>
                <a:gd name="T2" fmla="*/ 248 w 558"/>
                <a:gd name="T3" fmla="*/ 386 h 653"/>
                <a:gd name="T4" fmla="*/ 263 w 558"/>
                <a:gd name="T5" fmla="*/ 344 h 653"/>
                <a:gd name="T6" fmla="*/ 231 w 558"/>
                <a:gd name="T7" fmla="*/ 305 h 653"/>
                <a:gd name="T8" fmla="*/ 185 w 558"/>
                <a:gd name="T9" fmla="*/ 154 h 653"/>
                <a:gd name="T10" fmla="*/ 173 w 558"/>
                <a:gd name="T11" fmla="*/ 185 h 653"/>
                <a:gd name="T12" fmla="*/ 204 w 558"/>
                <a:gd name="T13" fmla="*/ 223 h 653"/>
                <a:gd name="T14" fmla="*/ 204 w 558"/>
                <a:gd name="T15" fmla="*/ 393 h 653"/>
                <a:gd name="T16" fmla="*/ 174 w 558"/>
                <a:gd name="T17" fmla="*/ 281 h 653"/>
                <a:gd name="T18" fmla="*/ 127 w 558"/>
                <a:gd name="T19" fmla="*/ 235 h 653"/>
                <a:gd name="T20" fmla="*/ 125 w 558"/>
                <a:gd name="T21" fmla="*/ 169 h 653"/>
                <a:gd name="T22" fmla="*/ 168 w 558"/>
                <a:gd name="T23" fmla="*/ 123 h 653"/>
                <a:gd name="T24" fmla="*/ 204 w 558"/>
                <a:gd name="T25" fmla="*/ 75 h 653"/>
                <a:gd name="T26" fmla="*/ 231 w 558"/>
                <a:gd name="T27" fmla="*/ 107 h 653"/>
                <a:gd name="T28" fmla="*/ 269 w 558"/>
                <a:gd name="T29" fmla="*/ 109 h 653"/>
                <a:gd name="T30" fmla="*/ 295 w 558"/>
                <a:gd name="T31" fmla="*/ 162 h 653"/>
                <a:gd name="T32" fmla="*/ 231 w 558"/>
                <a:gd name="T33" fmla="*/ 147 h 653"/>
                <a:gd name="T34" fmla="*/ 261 w 558"/>
                <a:gd name="T35" fmla="*/ 247 h 653"/>
                <a:gd name="T36" fmla="*/ 310 w 558"/>
                <a:gd name="T37" fmla="*/ 294 h 653"/>
                <a:gd name="T38" fmla="*/ 312 w 558"/>
                <a:gd name="T39" fmla="*/ 365 h 653"/>
                <a:gd name="T40" fmla="*/ 267 w 558"/>
                <a:gd name="T41" fmla="*/ 416 h 653"/>
                <a:gd name="T42" fmla="*/ 231 w 558"/>
                <a:gd name="T43" fmla="*/ 467 h 653"/>
                <a:gd name="T44" fmla="*/ 204 w 558"/>
                <a:gd name="T45" fmla="*/ 433 h 653"/>
                <a:gd name="T46" fmla="*/ 199 w 558"/>
                <a:gd name="T47" fmla="*/ 433 h 653"/>
                <a:gd name="T48" fmla="*/ 149 w 558"/>
                <a:gd name="T49" fmla="*/ 427 h 653"/>
                <a:gd name="T50" fmla="*/ 108 w 558"/>
                <a:gd name="T51" fmla="*/ 410 h 653"/>
                <a:gd name="T52" fmla="*/ 139 w 558"/>
                <a:gd name="T53" fmla="*/ 372 h 653"/>
                <a:gd name="T54" fmla="*/ 182 w 558"/>
                <a:gd name="T55" fmla="*/ 389 h 653"/>
                <a:gd name="T56" fmla="*/ 279 w 558"/>
                <a:gd name="T57" fmla="*/ 0 h 653"/>
                <a:gd name="T58" fmla="*/ 279 w 558"/>
                <a:gd name="T59" fmla="*/ 558 h 653"/>
                <a:gd name="T60" fmla="*/ 405 w 558"/>
                <a:gd name="T61" fmla="*/ 653 h 653"/>
                <a:gd name="T62" fmla="*/ 558 w 558"/>
                <a:gd name="T63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8" h="653">
                  <a:moveTo>
                    <a:pt x="231" y="305"/>
                  </a:moveTo>
                  <a:cubicBezTo>
                    <a:pt x="231" y="391"/>
                    <a:pt x="231" y="391"/>
                    <a:pt x="231" y="391"/>
                  </a:cubicBezTo>
                  <a:cubicBezTo>
                    <a:pt x="234" y="391"/>
                    <a:pt x="237" y="390"/>
                    <a:pt x="240" y="389"/>
                  </a:cubicBezTo>
                  <a:cubicBezTo>
                    <a:pt x="242" y="388"/>
                    <a:pt x="245" y="387"/>
                    <a:pt x="248" y="386"/>
                  </a:cubicBezTo>
                  <a:cubicBezTo>
                    <a:pt x="252" y="384"/>
                    <a:pt x="256" y="380"/>
                    <a:pt x="259" y="373"/>
                  </a:cubicBezTo>
                  <a:cubicBezTo>
                    <a:pt x="262" y="365"/>
                    <a:pt x="263" y="356"/>
                    <a:pt x="263" y="344"/>
                  </a:cubicBezTo>
                  <a:cubicBezTo>
                    <a:pt x="263" y="335"/>
                    <a:pt x="260" y="327"/>
                    <a:pt x="254" y="321"/>
                  </a:cubicBezTo>
                  <a:cubicBezTo>
                    <a:pt x="248" y="315"/>
                    <a:pt x="240" y="310"/>
                    <a:pt x="231" y="305"/>
                  </a:cubicBezTo>
                  <a:moveTo>
                    <a:pt x="204" y="148"/>
                  </a:moveTo>
                  <a:cubicBezTo>
                    <a:pt x="196" y="149"/>
                    <a:pt x="190" y="151"/>
                    <a:pt x="185" y="154"/>
                  </a:cubicBezTo>
                  <a:cubicBezTo>
                    <a:pt x="181" y="156"/>
                    <a:pt x="178" y="160"/>
                    <a:pt x="176" y="165"/>
                  </a:cubicBezTo>
                  <a:cubicBezTo>
                    <a:pt x="174" y="170"/>
                    <a:pt x="173" y="177"/>
                    <a:pt x="173" y="185"/>
                  </a:cubicBezTo>
                  <a:cubicBezTo>
                    <a:pt x="173" y="194"/>
                    <a:pt x="176" y="202"/>
                    <a:pt x="182" y="208"/>
                  </a:cubicBezTo>
                  <a:cubicBezTo>
                    <a:pt x="188" y="214"/>
                    <a:pt x="195" y="219"/>
                    <a:pt x="204" y="223"/>
                  </a:cubicBezTo>
                  <a:cubicBezTo>
                    <a:pt x="204" y="148"/>
                    <a:pt x="204" y="148"/>
                    <a:pt x="204" y="148"/>
                  </a:cubicBezTo>
                  <a:moveTo>
                    <a:pt x="204" y="393"/>
                  </a:moveTo>
                  <a:cubicBezTo>
                    <a:pt x="204" y="294"/>
                    <a:pt x="204" y="294"/>
                    <a:pt x="204" y="294"/>
                  </a:cubicBezTo>
                  <a:cubicBezTo>
                    <a:pt x="194" y="290"/>
                    <a:pt x="184" y="286"/>
                    <a:pt x="174" y="281"/>
                  </a:cubicBezTo>
                  <a:cubicBezTo>
                    <a:pt x="164" y="276"/>
                    <a:pt x="155" y="270"/>
                    <a:pt x="147" y="263"/>
                  </a:cubicBezTo>
                  <a:cubicBezTo>
                    <a:pt x="138" y="255"/>
                    <a:pt x="132" y="246"/>
                    <a:pt x="127" y="235"/>
                  </a:cubicBezTo>
                  <a:cubicBezTo>
                    <a:pt x="121" y="224"/>
                    <a:pt x="119" y="211"/>
                    <a:pt x="119" y="194"/>
                  </a:cubicBezTo>
                  <a:cubicBezTo>
                    <a:pt x="119" y="186"/>
                    <a:pt x="121" y="178"/>
                    <a:pt x="125" y="169"/>
                  </a:cubicBezTo>
                  <a:cubicBezTo>
                    <a:pt x="129" y="160"/>
                    <a:pt x="134" y="152"/>
                    <a:pt x="141" y="144"/>
                  </a:cubicBezTo>
                  <a:cubicBezTo>
                    <a:pt x="149" y="136"/>
                    <a:pt x="158" y="129"/>
                    <a:pt x="168" y="123"/>
                  </a:cubicBezTo>
                  <a:cubicBezTo>
                    <a:pt x="179" y="117"/>
                    <a:pt x="191" y="112"/>
                    <a:pt x="204" y="110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31" y="107"/>
                    <a:pt x="231" y="107"/>
                    <a:pt x="231" y="107"/>
                  </a:cubicBezTo>
                  <a:cubicBezTo>
                    <a:pt x="245" y="107"/>
                    <a:pt x="257" y="108"/>
                    <a:pt x="269" y="109"/>
                  </a:cubicBezTo>
                  <a:cubicBezTo>
                    <a:pt x="280" y="111"/>
                    <a:pt x="292" y="113"/>
                    <a:pt x="304" y="11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4" y="158"/>
                    <a:pt x="274" y="155"/>
                    <a:pt x="263" y="152"/>
                  </a:cubicBezTo>
                  <a:cubicBezTo>
                    <a:pt x="251" y="149"/>
                    <a:pt x="241" y="148"/>
                    <a:pt x="231" y="147"/>
                  </a:cubicBezTo>
                  <a:cubicBezTo>
                    <a:pt x="231" y="234"/>
                    <a:pt x="231" y="234"/>
                    <a:pt x="231" y="234"/>
                  </a:cubicBezTo>
                  <a:cubicBezTo>
                    <a:pt x="240" y="238"/>
                    <a:pt x="251" y="243"/>
                    <a:pt x="261" y="247"/>
                  </a:cubicBezTo>
                  <a:cubicBezTo>
                    <a:pt x="271" y="252"/>
                    <a:pt x="281" y="258"/>
                    <a:pt x="289" y="266"/>
                  </a:cubicBezTo>
                  <a:cubicBezTo>
                    <a:pt x="298" y="273"/>
                    <a:pt x="305" y="283"/>
                    <a:pt x="310" y="294"/>
                  </a:cubicBezTo>
                  <a:cubicBezTo>
                    <a:pt x="315" y="305"/>
                    <a:pt x="318" y="319"/>
                    <a:pt x="318" y="336"/>
                  </a:cubicBezTo>
                  <a:cubicBezTo>
                    <a:pt x="318" y="346"/>
                    <a:pt x="316" y="356"/>
                    <a:pt x="312" y="365"/>
                  </a:cubicBezTo>
                  <a:cubicBezTo>
                    <a:pt x="308" y="375"/>
                    <a:pt x="302" y="385"/>
                    <a:pt x="295" y="393"/>
                  </a:cubicBezTo>
                  <a:cubicBezTo>
                    <a:pt x="287" y="402"/>
                    <a:pt x="278" y="409"/>
                    <a:pt x="267" y="416"/>
                  </a:cubicBezTo>
                  <a:cubicBezTo>
                    <a:pt x="256" y="422"/>
                    <a:pt x="244" y="427"/>
                    <a:pt x="231" y="430"/>
                  </a:cubicBezTo>
                  <a:cubicBezTo>
                    <a:pt x="231" y="467"/>
                    <a:pt x="231" y="467"/>
                    <a:pt x="231" y="467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4" y="433"/>
                    <a:pt x="204" y="433"/>
                    <a:pt x="204" y="433"/>
                  </a:cubicBezTo>
                  <a:cubicBezTo>
                    <a:pt x="203" y="433"/>
                    <a:pt x="202" y="433"/>
                    <a:pt x="202" y="433"/>
                  </a:cubicBezTo>
                  <a:cubicBezTo>
                    <a:pt x="201" y="433"/>
                    <a:pt x="200" y="433"/>
                    <a:pt x="199" y="433"/>
                  </a:cubicBezTo>
                  <a:cubicBezTo>
                    <a:pt x="190" y="433"/>
                    <a:pt x="181" y="433"/>
                    <a:pt x="172" y="432"/>
                  </a:cubicBezTo>
                  <a:cubicBezTo>
                    <a:pt x="164" y="431"/>
                    <a:pt x="156" y="429"/>
                    <a:pt x="149" y="427"/>
                  </a:cubicBezTo>
                  <a:cubicBezTo>
                    <a:pt x="142" y="425"/>
                    <a:pt x="135" y="423"/>
                    <a:pt x="128" y="420"/>
                  </a:cubicBezTo>
                  <a:cubicBezTo>
                    <a:pt x="121" y="417"/>
                    <a:pt x="115" y="414"/>
                    <a:pt x="108" y="410"/>
                  </a:cubicBezTo>
                  <a:cubicBezTo>
                    <a:pt x="123" y="363"/>
                    <a:pt x="123" y="363"/>
                    <a:pt x="123" y="363"/>
                  </a:cubicBezTo>
                  <a:cubicBezTo>
                    <a:pt x="127" y="366"/>
                    <a:pt x="133" y="369"/>
                    <a:pt x="139" y="372"/>
                  </a:cubicBezTo>
                  <a:cubicBezTo>
                    <a:pt x="145" y="376"/>
                    <a:pt x="152" y="379"/>
                    <a:pt x="159" y="381"/>
                  </a:cubicBezTo>
                  <a:cubicBezTo>
                    <a:pt x="167" y="384"/>
                    <a:pt x="174" y="387"/>
                    <a:pt x="182" y="389"/>
                  </a:cubicBezTo>
                  <a:cubicBezTo>
                    <a:pt x="190" y="391"/>
                    <a:pt x="197" y="392"/>
                    <a:pt x="204" y="393"/>
                  </a:cubicBezTo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4" y="558"/>
                    <a:pt x="288" y="558"/>
                    <a:pt x="292" y="558"/>
                  </a:cubicBezTo>
                  <a:cubicBezTo>
                    <a:pt x="405" y="653"/>
                    <a:pt x="405" y="653"/>
                    <a:pt x="405" y="653"/>
                  </a:cubicBezTo>
                  <a:cubicBezTo>
                    <a:pt x="417" y="522"/>
                    <a:pt x="417" y="522"/>
                    <a:pt x="417" y="522"/>
                  </a:cubicBezTo>
                  <a:cubicBezTo>
                    <a:pt x="501" y="474"/>
                    <a:pt x="558" y="38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id="{CCE5F3CE-779F-4840-AD81-68948D12E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318" y="4407079"/>
              <a:ext cx="336550" cy="628650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4BBE4F3C-C54C-4182-B12A-BE99AD23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143" y="4265791"/>
              <a:ext cx="893762" cy="1046163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921F4345-B1F2-4588-848F-E9456AC3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868" y="1981379"/>
              <a:ext cx="719137" cy="839788"/>
            </a:xfrm>
            <a:custGeom>
              <a:avLst/>
              <a:gdLst>
                <a:gd name="T0" fmla="*/ 224 w 449"/>
                <a:gd name="T1" fmla="*/ 0 h 524"/>
                <a:gd name="T2" fmla="*/ 0 w 449"/>
                <a:gd name="T3" fmla="*/ 224 h 524"/>
                <a:gd name="T4" fmla="*/ 224 w 449"/>
                <a:gd name="T5" fmla="*/ 448 h 524"/>
                <a:gd name="T6" fmla="*/ 235 w 449"/>
                <a:gd name="T7" fmla="*/ 448 h 524"/>
                <a:gd name="T8" fmla="*/ 325 w 449"/>
                <a:gd name="T9" fmla="*/ 524 h 524"/>
                <a:gd name="T10" fmla="*/ 335 w 449"/>
                <a:gd name="T11" fmla="*/ 419 h 524"/>
                <a:gd name="T12" fmla="*/ 449 w 449"/>
                <a:gd name="T13" fmla="*/ 224 h 524"/>
                <a:gd name="T14" fmla="*/ 224 w 449"/>
                <a:gd name="T1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4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ubicBezTo>
                    <a:pt x="449" y="100"/>
                    <a:pt x="348" y="0"/>
                    <a:pt x="224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4A994D35-007C-4FAF-8C4F-386C0ABD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468" y="1943278"/>
              <a:ext cx="717550" cy="839788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AFCACC1D-E19C-4548-BF1A-C42BD17B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580" y="2889429"/>
              <a:ext cx="1136650" cy="1125538"/>
            </a:xfrm>
            <a:custGeom>
              <a:avLst/>
              <a:gdLst>
                <a:gd name="T0" fmla="*/ 363 w 710"/>
                <a:gd name="T1" fmla="*/ 0 h 702"/>
                <a:gd name="T2" fmla="*/ 270 w 710"/>
                <a:gd name="T3" fmla="*/ 13 h 702"/>
                <a:gd name="T4" fmla="*/ 51 w 710"/>
                <a:gd name="T5" fmla="*/ 418 h 702"/>
                <a:gd name="T6" fmla="*/ 363 w 710"/>
                <a:gd name="T7" fmla="*/ 651 h 702"/>
                <a:gd name="T8" fmla="*/ 456 w 710"/>
                <a:gd name="T9" fmla="*/ 637 h 702"/>
                <a:gd name="T10" fmla="*/ 470 w 710"/>
                <a:gd name="T11" fmla="*/ 633 h 702"/>
                <a:gd name="T12" fmla="*/ 628 w 710"/>
                <a:gd name="T13" fmla="*/ 702 h 702"/>
                <a:gd name="T14" fmla="*/ 597 w 710"/>
                <a:gd name="T15" fmla="*/ 551 h 702"/>
                <a:gd name="T16" fmla="*/ 675 w 710"/>
                <a:gd name="T17" fmla="*/ 232 h 702"/>
                <a:gd name="T18" fmla="*/ 363 w 710"/>
                <a:gd name="T1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702">
                  <a:moveTo>
                    <a:pt x="363" y="0"/>
                  </a:moveTo>
                  <a:cubicBezTo>
                    <a:pt x="332" y="0"/>
                    <a:pt x="301" y="4"/>
                    <a:pt x="270" y="13"/>
                  </a:cubicBezTo>
                  <a:cubicBezTo>
                    <a:pt x="98" y="65"/>
                    <a:pt x="0" y="246"/>
                    <a:pt x="51" y="418"/>
                  </a:cubicBezTo>
                  <a:cubicBezTo>
                    <a:pt x="93" y="560"/>
                    <a:pt x="223" y="651"/>
                    <a:pt x="363" y="651"/>
                  </a:cubicBezTo>
                  <a:cubicBezTo>
                    <a:pt x="394" y="651"/>
                    <a:pt x="425" y="647"/>
                    <a:pt x="456" y="637"/>
                  </a:cubicBezTo>
                  <a:cubicBezTo>
                    <a:pt x="461" y="636"/>
                    <a:pt x="465" y="634"/>
                    <a:pt x="470" y="633"/>
                  </a:cubicBezTo>
                  <a:cubicBezTo>
                    <a:pt x="628" y="702"/>
                    <a:pt x="628" y="702"/>
                    <a:pt x="628" y="702"/>
                  </a:cubicBezTo>
                  <a:cubicBezTo>
                    <a:pt x="597" y="551"/>
                    <a:pt x="597" y="551"/>
                    <a:pt x="597" y="551"/>
                  </a:cubicBezTo>
                  <a:cubicBezTo>
                    <a:pt x="676" y="469"/>
                    <a:pt x="710" y="349"/>
                    <a:pt x="675" y="232"/>
                  </a:cubicBezTo>
                  <a:cubicBezTo>
                    <a:pt x="633" y="91"/>
                    <a:pt x="503" y="0"/>
                    <a:pt x="363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9" name="Freeform 82">
              <a:extLst>
                <a:ext uri="{FF2B5EF4-FFF2-40B4-BE49-F238E27FC236}">
                  <a16:creationId xmlns:a16="http://schemas.microsoft.com/office/drawing/2014/main" id="{188F9F33-9DBC-49A5-8703-89DD8EC14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130" y="2794179"/>
              <a:ext cx="1138237" cy="1185863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0DA97E9-F1FF-4C51-ADC1-8C3A7FC29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922" y="2090916"/>
              <a:ext cx="984250" cy="1150938"/>
            </a:xfrm>
            <a:custGeom>
              <a:avLst/>
              <a:gdLst>
                <a:gd name="T0" fmla="*/ 307 w 614"/>
                <a:gd name="T1" fmla="*/ 0 h 719"/>
                <a:gd name="T2" fmla="*/ 0 w 614"/>
                <a:gd name="T3" fmla="*/ 307 h 719"/>
                <a:gd name="T4" fmla="*/ 307 w 614"/>
                <a:gd name="T5" fmla="*/ 615 h 719"/>
                <a:gd name="T6" fmla="*/ 321 w 614"/>
                <a:gd name="T7" fmla="*/ 614 h 719"/>
                <a:gd name="T8" fmla="*/ 445 w 614"/>
                <a:gd name="T9" fmla="*/ 719 h 719"/>
                <a:gd name="T10" fmla="*/ 458 w 614"/>
                <a:gd name="T11" fmla="*/ 575 h 719"/>
                <a:gd name="T12" fmla="*/ 614 w 614"/>
                <a:gd name="T13" fmla="*/ 307 h 719"/>
                <a:gd name="T14" fmla="*/ 307 w 614"/>
                <a:gd name="T15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312" y="615"/>
                    <a:pt x="316" y="615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ubicBezTo>
                    <a:pt x="614" y="138"/>
                    <a:pt x="477" y="0"/>
                    <a:pt x="307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5314600-D019-4D3F-928C-D22DCA58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968" y="2052816"/>
              <a:ext cx="982662" cy="1150938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72" name="Shape 4899">
            <a:extLst>
              <a:ext uri="{FF2B5EF4-FFF2-40B4-BE49-F238E27FC236}">
                <a16:creationId xmlns:a16="http://schemas.microsoft.com/office/drawing/2014/main" id="{C271FA21-4C74-437E-BDE5-606827E09C79}"/>
              </a:ext>
            </a:extLst>
          </p:cNvPr>
          <p:cNvSpPr/>
          <p:nvPr/>
        </p:nvSpPr>
        <p:spPr>
          <a:xfrm flipH="1">
            <a:off x="3541591" y="2133252"/>
            <a:ext cx="367029" cy="36702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3" name="Shape 4904">
            <a:extLst>
              <a:ext uri="{FF2B5EF4-FFF2-40B4-BE49-F238E27FC236}">
                <a16:creationId xmlns:a16="http://schemas.microsoft.com/office/drawing/2014/main" id="{60C9F04D-6180-4A9F-AF2D-EE2FE96D1F54}"/>
              </a:ext>
            </a:extLst>
          </p:cNvPr>
          <p:cNvSpPr/>
          <p:nvPr/>
        </p:nvSpPr>
        <p:spPr>
          <a:xfrm flipH="1">
            <a:off x="1359270" y="2080080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, cons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74" name="Shape 4899">
            <a:extLst>
              <a:ext uri="{FF2B5EF4-FFF2-40B4-BE49-F238E27FC236}">
                <a16:creationId xmlns:a16="http://schemas.microsoft.com/office/drawing/2014/main" id="{20F11976-A924-4AD7-9497-4AD8B0EF3E5C}"/>
              </a:ext>
            </a:extLst>
          </p:cNvPr>
          <p:cNvSpPr/>
          <p:nvPr/>
        </p:nvSpPr>
        <p:spPr>
          <a:xfrm flipH="1">
            <a:off x="2818112" y="3746159"/>
            <a:ext cx="367029" cy="367029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Shape 4904">
            <a:extLst>
              <a:ext uri="{FF2B5EF4-FFF2-40B4-BE49-F238E27FC236}">
                <a16:creationId xmlns:a16="http://schemas.microsoft.com/office/drawing/2014/main" id="{F56EEAE2-3E8A-4725-9467-D3113F722CCA}"/>
              </a:ext>
            </a:extLst>
          </p:cNvPr>
          <p:cNvSpPr/>
          <p:nvPr/>
        </p:nvSpPr>
        <p:spPr>
          <a:xfrm flipH="1">
            <a:off x="635792" y="3692987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, cons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76" name="Shape 4899">
            <a:extLst>
              <a:ext uri="{FF2B5EF4-FFF2-40B4-BE49-F238E27FC236}">
                <a16:creationId xmlns:a16="http://schemas.microsoft.com/office/drawing/2014/main" id="{C2A0CBAD-A4BA-45F1-AD1B-36D35014D7B4}"/>
              </a:ext>
            </a:extLst>
          </p:cNvPr>
          <p:cNvSpPr/>
          <p:nvPr/>
        </p:nvSpPr>
        <p:spPr>
          <a:xfrm flipH="1">
            <a:off x="3541591" y="5545022"/>
            <a:ext cx="367029" cy="367029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7" name="Shape 4904">
            <a:extLst>
              <a:ext uri="{FF2B5EF4-FFF2-40B4-BE49-F238E27FC236}">
                <a16:creationId xmlns:a16="http://schemas.microsoft.com/office/drawing/2014/main" id="{D83DE281-2B3A-46EE-8ECF-CE801822C60D}"/>
              </a:ext>
            </a:extLst>
          </p:cNvPr>
          <p:cNvSpPr/>
          <p:nvPr/>
        </p:nvSpPr>
        <p:spPr>
          <a:xfrm flipH="1">
            <a:off x="1359270" y="5491849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amet, cons ectetur adipiscing elit.</a:t>
            </a:r>
          </a:p>
        </p:txBody>
      </p:sp>
      <p:sp>
        <p:nvSpPr>
          <p:cNvPr id="78" name="Shape 4899">
            <a:extLst>
              <a:ext uri="{FF2B5EF4-FFF2-40B4-BE49-F238E27FC236}">
                <a16:creationId xmlns:a16="http://schemas.microsoft.com/office/drawing/2014/main" id="{03C82CF4-CB55-497A-9B54-0A9EEF4EC091}"/>
              </a:ext>
            </a:extLst>
          </p:cNvPr>
          <p:cNvSpPr/>
          <p:nvPr/>
        </p:nvSpPr>
        <p:spPr>
          <a:xfrm>
            <a:off x="8283381" y="2135610"/>
            <a:ext cx="367029" cy="36702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9" name="Shape 4904">
            <a:extLst>
              <a:ext uri="{FF2B5EF4-FFF2-40B4-BE49-F238E27FC236}">
                <a16:creationId xmlns:a16="http://schemas.microsoft.com/office/drawing/2014/main" id="{959CEF1F-4D13-47BD-ABF9-2A422BF55828}"/>
              </a:ext>
            </a:extLst>
          </p:cNvPr>
          <p:cNvSpPr/>
          <p:nvPr/>
        </p:nvSpPr>
        <p:spPr>
          <a:xfrm>
            <a:off x="8847130" y="2082438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, cons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80" name="Shape 4899">
            <a:extLst>
              <a:ext uri="{FF2B5EF4-FFF2-40B4-BE49-F238E27FC236}">
                <a16:creationId xmlns:a16="http://schemas.microsoft.com/office/drawing/2014/main" id="{971B252F-18E8-4244-A01C-2AB93A695113}"/>
              </a:ext>
            </a:extLst>
          </p:cNvPr>
          <p:cNvSpPr/>
          <p:nvPr/>
        </p:nvSpPr>
        <p:spPr>
          <a:xfrm>
            <a:off x="9006859" y="3748517"/>
            <a:ext cx="367029" cy="367029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1" name="Shape 4904">
            <a:extLst>
              <a:ext uri="{FF2B5EF4-FFF2-40B4-BE49-F238E27FC236}">
                <a16:creationId xmlns:a16="http://schemas.microsoft.com/office/drawing/2014/main" id="{FE32106A-22F7-46FA-9943-1BC67D0B85BA}"/>
              </a:ext>
            </a:extLst>
          </p:cNvPr>
          <p:cNvSpPr/>
          <p:nvPr/>
        </p:nvSpPr>
        <p:spPr>
          <a:xfrm>
            <a:off x="9570608" y="3695345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amet, cons ectetur adipiscing elit.</a:t>
            </a:r>
          </a:p>
        </p:txBody>
      </p:sp>
      <p:sp>
        <p:nvSpPr>
          <p:cNvPr id="82" name="Shape 4899">
            <a:extLst>
              <a:ext uri="{FF2B5EF4-FFF2-40B4-BE49-F238E27FC236}">
                <a16:creationId xmlns:a16="http://schemas.microsoft.com/office/drawing/2014/main" id="{1AEB5720-98C7-4DEE-B2C7-BCB663B64FC6}"/>
              </a:ext>
            </a:extLst>
          </p:cNvPr>
          <p:cNvSpPr/>
          <p:nvPr/>
        </p:nvSpPr>
        <p:spPr>
          <a:xfrm>
            <a:off x="8283381" y="5547380"/>
            <a:ext cx="367029" cy="367029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3" name="Shape 4904">
            <a:extLst>
              <a:ext uri="{FF2B5EF4-FFF2-40B4-BE49-F238E27FC236}">
                <a16:creationId xmlns:a16="http://schemas.microsoft.com/office/drawing/2014/main" id="{28CA4B0F-097C-4687-AD1C-8F1661B83E6D}"/>
              </a:ext>
            </a:extLst>
          </p:cNvPr>
          <p:cNvSpPr/>
          <p:nvPr/>
        </p:nvSpPr>
        <p:spPr>
          <a:xfrm>
            <a:off x="8847130" y="5494207"/>
            <a:ext cx="1985600" cy="542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/>
                <a:cs typeface="Lato"/>
                <a:sym typeface="Lato"/>
              </a:rPr>
              <a:t>Lorem ipsum dolor sit amet, cons ectetur adipiscing elit.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765269-45E1-416C-BFDB-BE5388A23882}"/>
              </a:ext>
            </a:extLst>
          </p:cNvPr>
          <p:cNvGrpSpPr/>
          <p:nvPr/>
        </p:nvGrpSpPr>
        <p:grpSpPr>
          <a:xfrm>
            <a:off x="4881101" y="2368850"/>
            <a:ext cx="232143" cy="338398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89" name="AutoShape 113">
              <a:extLst>
                <a:ext uri="{FF2B5EF4-FFF2-40B4-BE49-F238E27FC236}">
                  <a16:creationId xmlns:a16="http://schemas.microsoft.com/office/drawing/2014/main" id="{EDF819E1-6133-4364-A17C-2548CD22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just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sp>
          <p:nvSpPr>
            <p:cNvPr id="90" name="AutoShape 114">
              <a:extLst>
                <a:ext uri="{FF2B5EF4-FFF2-40B4-BE49-F238E27FC236}">
                  <a16:creationId xmlns:a16="http://schemas.microsoft.com/office/drawing/2014/main" id="{E2336995-948B-42B6-ABC3-ACC1C1A3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just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30D89E1-3240-4228-933C-CD92D06CFFE9}"/>
              </a:ext>
            </a:extLst>
          </p:cNvPr>
          <p:cNvGrpSpPr/>
          <p:nvPr/>
        </p:nvGrpSpPr>
        <p:grpSpPr>
          <a:xfrm>
            <a:off x="5381890" y="4431679"/>
            <a:ext cx="298660" cy="298660"/>
            <a:chOff x="4427654" y="3049909"/>
            <a:chExt cx="464344" cy="464344"/>
          </a:xfrm>
          <a:solidFill>
            <a:schemeClr val="bg1"/>
          </a:solidFill>
        </p:grpSpPr>
        <p:sp>
          <p:nvSpPr>
            <p:cNvPr id="95" name="AutoShape 123">
              <a:extLst>
                <a:ext uri="{FF2B5EF4-FFF2-40B4-BE49-F238E27FC236}">
                  <a16:creationId xmlns:a16="http://schemas.microsoft.com/office/drawing/2014/main" id="{A33F3B28-EDF6-4EA4-831E-F1FC1776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just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sp>
          <p:nvSpPr>
            <p:cNvPr id="96" name="AutoShape 124">
              <a:extLst>
                <a:ext uri="{FF2B5EF4-FFF2-40B4-BE49-F238E27FC236}">
                  <a16:creationId xmlns:a16="http://schemas.microsoft.com/office/drawing/2014/main" id="{3700431D-8FC8-420F-8C67-FB33B208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just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  <p:sp>
          <p:nvSpPr>
            <p:cNvPr id="97" name="AutoShape 125">
              <a:extLst>
                <a:ext uri="{FF2B5EF4-FFF2-40B4-BE49-F238E27FC236}">
                  <a16:creationId xmlns:a16="http://schemas.microsoft.com/office/drawing/2014/main" id="{0BCEC0B2-C55D-4D79-A1DD-54470EAEE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just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4727DACF-36C4-4673-BE10-5D9CDC64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7823" y="4645455"/>
            <a:ext cx="374485" cy="374485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0F798A14-243A-4C0A-B30E-EC6D484AB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0390" y="3316182"/>
            <a:ext cx="427124" cy="427124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42165481-C411-4214-BC7F-125CA135FE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8654" y="3316415"/>
            <a:ext cx="336231" cy="336231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79544200-0180-47AF-AAF0-15B5BE871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9782" y="3063252"/>
            <a:ext cx="424888" cy="424888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23E7CA25-63E6-4032-B1E2-FDEEA5EDE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8331" y="4465526"/>
            <a:ext cx="376592" cy="376592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1A6F3CE7-EC18-45A5-8D25-AA67A9A3AD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1026" y="2590280"/>
            <a:ext cx="333375" cy="333375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CF7826F-AB70-4C30-A5DB-59D8F420237A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2">
            <a:extLst>
              <a:ext uri="{FF2B5EF4-FFF2-40B4-BE49-F238E27FC236}">
                <a16:creationId xmlns:a16="http://schemas.microsoft.com/office/drawing/2014/main" id="{4563C468-6CA6-43B0-A3A2-92020040F417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4722701" y="3978609"/>
            <a:ext cx="1280521" cy="273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5A4D7A64-CC50-489F-B2DE-16F72A034754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4920850" y="4166733"/>
            <a:ext cx="1280521" cy="273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046E908D-D797-4F31-A7C9-B89EDE7C5C46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5119912" y="4354465"/>
            <a:ext cx="1280521" cy="2757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89A9509F-488B-4816-BBBD-D6ABF0D729DB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5602952" y="3053521"/>
            <a:ext cx="1280521" cy="273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BEA8ACB8-F829-4CA5-8F9D-20A7CB8B1030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5800644" y="3241842"/>
            <a:ext cx="1280521" cy="271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8737E349-9B67-4CDE-A13A-C68FD00107C6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5998336" y="3428903"/>
            <a:ext cx="1280521" cy="2732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E1EA7FA4-AE96-41A3-8A12-D46E8D6E46E8}"/>
              </a:ext>
            </a:extLst>
          </p:cNvPr>
          <p:cNvSpPr>
            <a:spLocks/>
          </p:cNvSpPr>
          <p:nvPr/>
        </p:nvSpPr>
        <p:spPr bwMode="auto">
          <a:xfrm rot="18810804">
            <a:off x="7658876" y="1542266"/>
            <a:ext cx="263155" cy="822203"/>
          </a:xfrm>
          <a:custGeom>
            <a:avLst/>
            <a:gdLst>
              <a:gd name="T0" fmla="*/ 0 w 209"/>
              <a:gd name="T1" fmla="*/ 162 h 653"/>
              <a:gd name="T2" fmla="*/ 135 w 209"/>
              <a:gd name="T3" fmla="*/ 0 h 653"/>
              <a:gd name="T4" fmla="*/ 209 w 209"/>
              <a:gd name="T5" fmla="*/ 210 h 653"/>
              <a:gd name="T6" fmla="*/ 209 w 209"/>
              <a:gd name="T7" fmla="*/ 443 h 653"/>
              <a:gd name="T8" fmla="*/ 135 w 209"/>
              <a:gd name="T9" fmla="*/ 653 h 653"/>
              <a:gd name="T10" fmla="*/ 0 w 209"/>
              <a:gd name="T11" fmla="*/ 488 h 653"/>
              <a:gd name="T12" fmla="*/ 0 w 209"/>
              <a:gd name="T13" fmla="*/ 162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653">
                <a:moveTo>
                  <a:pt x="0" y="162"/>
                </a:moveTo>
                <a:lnTo>
                  <a:pt x="135" y="0"/>
                </a:lnTo>
                <a:lnTo>
                  <a:pt x="209" y="210"/>
                </a:lnTo>
                <a:lnTo>
                  <a:pt x="209" y="443"/>
                </a:lnTo>
                <a:lnTo>
                  <a:pt x="135" y="653"/>
                </a:lnTo>
                <a:lnTo>
                  <a:pt x="0" y="488"/>
                </a:lnTo>
                <a:lnTo>
                  <a:pt x="0" y="162"/>
                </a:lnTo>
                <a:close/>
              </a:path>
            </a:pathLst>
          </a:custGeom>
          <a:solidFill>
            <a:srgbClr val="BBA17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C4054288-B9BF-4F27-9827-8E73B19FA1BD}"/>
              </a:ext>
            </a:extLst>
          </p:cNvPr>
          <p:cNvSpPr>
            <a:spLocks/>
          </p:cNvSpPr>
          <p:nvPr/>
        </p:nvSpPr>
        <p:spPr bwMode="auto">
          <a:xfrm rot="18810804">
            <a:off x="6453821" y="2099850"/>
            <a:ext cx="1378732" cy="273229"/>
          </a:xfrm>
          <a:custGeom>
            <a:avLst/>
            <a:gdLst>
              <a:gd name="T0" fmla="*/ 1020 w 1095"/>
              <a:gd name="T1" fmla="*/ 217 h 217"/>
              <a:gd name="T2" fmla="*/ 1095 w 1095"/>
              <a:gd name="T3" fmla="*/ 0 h 217"/>
              <a:gd name="T4" fmla="*/ 0 w 1095"/>
              <a:gd name="T5" fmla="*/ 0 h 217"/>
              <a:gd name="T6" fmla="*/ 0 w 1095"/>
              <a:gd name="T7" fmla="*/ 217 h 217"/>
              <a:gd name="T8" fmla="*/ 1020 w 1095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217">
                <a:moveTo>
                  <a:pt x="1020" y="217"/>
                </a:moveTo>
                <a:lnTo>
                  <a:pt x="1095" y="0"/>
                </a:lnTo>
                <a:lnTo>
                  <a:pt x="0" y="0"/>
                </a:lnTo>
                <a:lnTo>
                  <a:pt x="0" y="217"/>
                </a:lnTo>
                <a:lnTo>
                  <a:pt x="1020" y="2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id="{F01694DA-390E-4739-AA11-54256FCDDA0B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6666676" y="2322216"/>
            <a:ext cx="1284299" cy="273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5435FA5A-2F54-4371-8028-EFD671F956BA}"/>
              </a:ext>
            </a:extLst>
          </p:cNvPr>
          <p:cNvSpPr>
            <a:spLocks/>
          </p:cNvSpPr>
          <p:nvPr/>
        </p:nvSpPr>
        <p:spPr bwMode="auto">
          <a:xfrm rot="18810804">
            <a:off x="6851032" y="2475706"/>
            <a:ext cx="1378732" cy="275747"/>
          </a:xfrm>
          <a:custGeom>
            <a:avLst/>
            <a:gdLst>
              <a:gd name="T0" fmla="*/ 1095 w 1095"/>
              <a:gd name="T1" fmla="*/ 219 h 219"/>
              <a:gd name="T2" fmla="*/ 1020 w 1095"/>
              <a:gd name="T3" fmla="*/ 0 h 219"/>
              <a:gd name="T4" fmla="*/ 0 w 1095"/>
              <a:gd name="T5" fmla="*/ 0 h 219"/>
              <a:gd name="T6" fmla="*/ 0 w 1095"/>
              <a:gd name="T7" fmla="*/ 219 h 219"/>
              <a:gd name="T8" fmla="*/ 1095 w 1095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219">
                <a:moveTo>
                  <a:pt x="1095" y="219"/>
                </a:moveTo>
                <a:lnTo>
                  <a:pt x="1020" y="0"/>
                </a:lnTo>
                <a:lnTo>
                  <a:pt x="0" y="0"/>
                </a:lnTo>
                <a:lnTo>
                  <a:pt x="0" y="219"/>
                </a:lnTo>
                <a:lnTo>
                  <a:pt x="1095" y="2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2" name="Oval 21">
            <a:extLst>
              <a:ext uri="{FF2B5EF4-FFF2-40B4-BE49-F238E27FC236}">
                <a16:creationId xmlns:a16="http://schemas.microsoft.com/office/drawing/2014/main" id="{BE94B828-2697-479A-8C15-D8B9207B6BA6}"/>
              </a:ext>
            </a:extLst>
          </p:cNvPr>
          <p:cNvSpPr>
            <a:spLocks noChangeArrowheads="1"/>
          </p:cNvSpPr>
          <p:nvPr/>
        </p:nvSpPr>
        <p:spPr bwMode="auto">
          <a:xfrm rot="18810804">
            <a:off x="7784157" y="1809049"/>
            <a:ext cx="65474" cy="232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3FED829D-0DAF-4D98-9AA6-E00CD74882E4}"/>
              </a:ext>
            </a:extLst>
          </p:cNvPr>
          <p:cNvSpPr>
            <a:spLocks/>
          </p:cNvSpPr>
          <p:nvPr/>
        </p:nvSpPr>
        <p:spPr bwMode="auto">
          <a:xfrm rot="18810804">
            <a:off x="3383142" y="5578513"/>
            <a:ext cx="1182310" cy="818426"/>
          </a:xfrm>
          <a:custGeom>
            <a:avLst/>
            <a:gdLst>
              <a:gd name="T0" fmla="*/ 793 w 939"/>
              <a:gd name="T1" fmla="*/ 650 h 650"/>
              <a:gd name="T2" fmla="*/ 0 w 939"/>
              <a:gd name="T3" fmla="*/ 326 h 650"/>
              <a:gd name="T4" fmla="*/ 793 w 939"/>
              <a:gd name="T5" fmla="*/ 0 h 650"/>
              <a:gd name="T6" fmla="*/ 939 w 939"/>
              <a:gd name="T7" fmla="*/ 0 h 650"/>
              <a:gd name="T8" fmla="*/ 939 w 939"/>
              <a:gd name="T9" fmla="*/ 650 h 650"/>
              <a:gd name="T10" fmla="*/ 793 w 939"/>
              <a:gd name="T11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650">
                <a:moveTo>
                  <a:pt x="793" y="650"/>
                </a:moveTo>
                <a:lnTo>
                  <a:pt x="0" y="326"/>
                </a:lnTo>
                <a:lnTo>
                  <a:pt x="793" y="0"/>
                </a:lnTo>
                <a:lnTo>
                  <a:pt x="939" y="0"/>
                </a:lnTo>
                <a:lnTo>
                  <a:pt x="939" y="650"/>
                </a:lnTo>
                <a:lnTo>
                  <a:pt x="793" y="650"/>
                </a:lnTo>
                <a:close/>
              </a:path>
            </a:pathLst>
          </a:custGeom>
          <a:solidFill>
            <a:srgbClr val="D4AC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5" name="Freeform 9">
            <a:extLst>
              <a:ext uri="{FF2B5EF4-FFF2-40B4-BE49-F238E27FC236}">
                <a16:creationId xmlns:a16="http://schemas.microsoft.com/office/drawing/2014/main" id="{737717DF-5560-46F0-A6D8-3703951E9032}"/>
              </a:ext>
            </a:extLst>
          </p:cNvPr>
          <p:cNvSpPr>
            <a:spLocks/>
          </p:cNvSpPr>
          <p:nvPr/>
        </p:nvSpPr>
        <p:spPr bwMode="auto">
          <a:xfrm rot="18810804">
            <a:off x="3771527" y="4940681"/>
            <a:ext cx="1382509" cy="273229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1 h 91"/>
              <a:gd name="T8" fmla="*/ 5 w 464"/>
              <a:gd name="T9" fmla="*/ 59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1"/>
                  <a:pt x="5" y="31"/>
                  <a:pt x="5" y="31"/>
                </a:cubicBezTo>
                <a:cubicBezTo>
                  <a:pt x="0" y="39"/>
                  <a:pt x="0" y="52"/>
                  <a:pt x="5" y="59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69D90605-03A4-4887-B83E-B77429686873}"/>
              </a:ext>
            </a:extLst>
          </p:cNvPr>
          <p:cNvSpPr>
            <a:spLocks/>
          </p:cNvSpPr>
          <p:nvPr/>
        </p:nvSpPr>
        <p:spPr bwMode="auto">
          <a:xfrm rot="18810804">
            <a:off x="3969219" y="5129001"/>
            <a:ext cx="1382509" cy="271969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39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7" name="Freeform 11">
            <a:extLst>
              <a:ext uri="{FF2B5EF4-FFF2-40B4-BE49-F238E27FC236}">
                <a16:creationId xmlns:a16="http://schemas.microsoft.com/office/drawing/2014/main" id="{BE424755-C6EB-495D-A83B-E8619BD6BD69}"/>
              </a:ext>
            </a:extLst>
          </p:cNvPr>
          <p:cNvSpPr>
            <a:spLocks/>
          </p:cNvSpPr>
          <p:nvPr/>
        </p:nvSpPr>
        <p:spPr bwMode="auto">
          <a:xfrm rot="18810804">
            <a:off x="4166912" y="5316063"/>
            <a:ext cx="1382509" cy="273229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40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id="{C0923A06-8655-4A94-BDEB-F1B231DD4BA1}"/>
              </a:ext>
            </a:extLst>
          </p:cNvPr>
          <p:cNvSpPr>
            <a:spLocks/>
          </p:cNvSpPr>
          <p:nvPr/>
        </p:nvSpPr>
        <p:spPr bwMode="auto">
          <a:xfrm rot="18810804">
            <a:off x="3515241" y="6161828"/>
            <a:ext cx="339961" cy="264415"/>
          </a:xfrm>
          <a:custGeom>
            <a:avLst/>
            <a:gdLst>
              <a:gd name="T0" fmla="*/ 114 w 114"/>
              <a:gd name="T1" fmla="*/ 49 h 88"/>
              <a:gd name="T2" fmla="*/ 107 w 114"/>
              <a:gd name="T3" fmla="*/ 0 h 88"/>
              <a:gd name="T4" fmla="*/ 0 w 114"/>
              <a:gd name="T5" fmla="*/ 44 h 88"/>
              <a:gd name="T6" fmla="*/ 109 w 114"/>
              <a:gd name="T7" fmla="*/ 88 h 88"/>
              <a:gd name="T8" fmla="*/ 114 w 114"/>
              <a:gd name="T9" fmla="*/ 4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8">
                <a:moveTo>
                  <a:pt x="114" y="49"/>
                </a:moveTo>
                <a:cubicBezTo>
                  <a:pt x="114" y="32"/>
                  <a:pt x="111" y="15"/>
                  <a:pt x="107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2" y="76"/>
                  <a:pt x="114" y="63"/>
                  <a:pt x="114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F4E90A8-813C-4760-A1B5-834D204E1FE5}"/>
              </a:ext>
            </a:extLst>
          </p:cNvPr>
          <p:cNvCxnSpPr/>
          <p:nvPr/>
        </p:nvCxnSpPr>
        <p:spPr>
          <a:xfrm>
            <a:off x="7636475" y="2700990"/>
            <a:ext cx="750128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215CA8-DF00-4AA9-8C55-FCFCD5CB5016}"/>
              </a:ext>
            </a:extLst>
          </p:cNvPr>
          <p:cNvCxnSpPr/>
          <p:nvPr/>
        </p:nvCxnSpPr>
        <p:spPr>
          <a:xfrm>
            <a:off x="5901452" y="4550337"/>
            <a:ext cx="750128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6A3F7A-1742-4C27-A5FD-4DC8E2708F67}"/>
              </a:ext>
            </a:extLst>
          </p:cNvPr>
          <p:cNvCxnSpPr/>
          <p:nvPr/>
        </p:nvCxnSpPr>
        <p:spPr>
          <a:xfrm flipH="1">
            <a:off x="5376946" y="3090617"/>
            <a:ext cx="750128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CDA507-7658-499C-9E99-417402D4F23A}"/>
              </a:ext>
            </a:extLst>
          </p:cNvPr>
          <p:cNvCxnSpPr/>
          <p:nvPr/>
        </p:nvCxnSpPr>
        <p:spPr>
          <a:xfrm flipH="1">
            <a:off x="3692549" y="4875602"/>
            <a:ext cx="750128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Shape 1246">
            <a:extLst>
              <a:ext uri="{FF2B5EF4-FFF2-40B4-BE49-F238E27FC236}">
                <a16:creationId xmlns:a16="http://schemas.microsoft.com/office/drawing/2014/main" id="{7EAC27A3-7B31-42FB-AAD7-039718E918CB}"/>
              </a:ext>
            </a:extLst>
          </p:cNvPr>
          <p:cNvSpPr/>
          <p:nvPr/>
        </p:nvSpPr>
        <p:spPr>
          <a:xfrm>
            <a:off x="7384356" y="4411352"/>
            <a:ext cx="2238474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>
              <a:lnSpc>
                <a:spcPct val="150000"/>
              </a:lnSpc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8" name="Shape 1247">
            <a:extLst>
              <a:ext uri="{FF2B5EF4-FFF2-40B4-BE49-F238E27FC236}">
                <a16:creationId xmlns:a16="http://schemas.microsoft.com/office/drawing/2014/main" id="{08CA029C-8849-4C42-966E-607574FB949A}"/>
              </a:ext>
            </a:extLst>
          </p:cNvPr>
          <p:cNvSpPr txBox="1"/>
          <p:nvPr/>
        </p:nvSpPr>
        <p:spPr>
          <a:xfrm>
            <a:off x="7365142" y="4157010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B1256696-4520-405B-916D-59CEF1DE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5765" y="4355189"/>
            <a:ext cx="253935" cy="253935"/>
          </a:xfrm>
          <a:prstGeom prst="rect">
            <a:avLst/>
          </a:prstGeom>
        </p:spPr>
      </p:pic>
      <p:sp>
        <p:nvSpPr>
          <p:cNvPr id="115" name="Shape 1246">
            <a:extLst>
              <a:ext uri="{FF2B5EF4-FFF2-40B4-BE49-F238E27FC236}">
                <a16:creationId xmlns:a16="http://schemas.microsoft.com/office/drawing/2014/main" id="{232FE256-3C2B-44C0-B239-FD52BEA667C2}"/>
              </a:ext>
            </a:extLst>
          </p:cNvPr>
          <p:cNvSpPr/>
          <p:nvPr/>
        </p:nvSpPr>
        <p:spPr>
          <a:xfrm flipH="1">
            <a:off x="2405530" y="3067571"/>
            <a:ext cx="2276151" cy="4979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 algn="r">
              <a:lnSpc>
                <a:spcPct val="150000"/>
              </a:lnSpc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6" name="Shape 1247">
            <a:extLst>
              <a:ext uri="{FF2B5EF4-FFF2-40B4-BE49-F238E27FC236}">
                <a16:creationId xmlns:a16="http://schemas.microsoft.com/office/drawing/2014/main" id="{C331513C-A100-4B95-899A-E96F2503A87E}"/>
              </a:ext>
            </a:extLst>
          </p:cNvPr>
          <p:cNvSpPr txBox="1"/>
          <p:nvPr/>
        </p:nvSpPr>
        <p:spPr>
          <a:xfrm flipH="1">
            <a:off x="2863939" y="2814229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3F9D1F7B-8D31-4489-8EAC-24337B63C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5684" y="2938379"/>
            <a:ext cx="220288" cy="220288"/>
          </a:xfrm>
          <a:prstGeom prst="rect">
            <a:avLst/>
          </a:prstGeom>
        </p:spPr>
      </p:pic>
      <p:sp>
        <p:nvSpPr>
          <p:cNvPr id="113" name="Shape 1246">
            <a:extLst>
              <a:ext uri="{FF2B5EF4-FFF2-40B4-BE49-F238E27FC236}">
                <a16:creationId xmlns:a16="http://schemas.microsoft.com/office/drawing/2014/main" id="{31A3CBEE-DE38-412C-B5BD-5E7B15E0845C}"/>
              </a:ext>
            </a:extLst>
          </p:cNvPr>
          <p:cNvSpPr/>
          <p:nvPr/>
        </p:nvSpPr>
        <p:spPr>
          <a:xfrm flipH="1">
            <a:off x="661182" y="4808679"/>
            <a:ext cx="2258050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4" name="Shape 1247">
            <a:extLst>
              <a:ext uri="{FF2B5EF4-FFF2-40B4-BE49-F238E27FC236}">
                <a16:creationId xmlns:a16="http://schemas.microsoft.com/office/drawing/2014/main" id="{9AC25E1A-89C0-442F-84AC-019F6A7EE169}"/>
              </a:ext>
            </a:extLst>
          </p:cNvPr>
          <p:cNvSpPr txBox="1"/>
          <p:nvPr/>
        </p:nvSpPr>
        <p:spPr>
          <a:xfrm flipH="1">
            <a:off x="1101489" y="4555336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pic>
        <p:nvPicPr>
          <p:cNvPr id="123" name="Graphic 122">
            <a:extLst>
              <a:ext uri="{FF2B5EF4-FFF2-40B4-BE49-F238E27FC236}">
                <a16:creationId xmlns:a16="http://schemas.microsoft.com/office/drawing/2014/main" id="{B3420438-D26A-40EC-AE9C-53D642F7E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3234" y="4756681"/>
            <a:ext cx="220288" cy="220288"/>
          </a:xfrm>
          <a:prstGeom prst="rect">
            <a:avLst/>
          </a:prstGeom>
        </p:spPr>
      </p:pic>
      <p:sp>
        <p:nvSpPr>
          <p:cNvPr id="119" name="Shape 1246">
            <a:extLst>
              <a:ext uri="{FF2B5EF4-FFF2-40B4-BE49-F238E27FC236}">
                <a16:creationId xmlns:a16="http://schemas.microsoft.com/office/drawing/2014/main" id="{99016294-FD73-4CC3-9AD9-4517EAC254FC}"/>
              </a:ext>
            </a:extLst>
          </p:cNvPr>
          <p:cNvSpPr/>
          <p:nvPr/>
        </p:nvSpPr>
        <p:spPr>
          <a:xfrm>
            <a:off x="9137619" y="2651160"/>
            <a:ext cx="2238474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yown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text and description</a:t>
            </a:r>
          </a:p>
          <a:p>
            <a:pPr lvl="0">
              <a:lnSpc>
                <a:spcPct val="150000"/>
              </a:lnSpc>
              <a:buSzPct val="25000"/>
            </a:pP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20" name="Shape 1247">
            <a:extLst>
              <a:ext uri="{FF2B5EF4-FFF2-40B4-BE49-F238E27FC236}">
                <a16:creationId xmlns:a16="http://schemas.microsoft.com/office/drawing/2014/main" id="{13EDE85D-5159-4AF6-AE0E-D40D34426993}"/>
              </a:ext>
            </a:extLst>
          </p:cNvPr>
          <p:cNvSpPr txBox="1"/>
          <p:nvPr/>
        </p:nvSpPr>
        <p:spPr>
          <a:xfrm>
            <a:off x="9137619" y="2393547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tx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tx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B08E8835-6F18-43A0-8113-D318AA44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38241" y="2548628"/>
            <a:ext cx="253935" cy="2539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5C98D4-8209-4E1B-8AF8-CFB9AEC05612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46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D763D8-75F4-450D-8FA9-9FEC813F60A5}"/>
              </a:ext>
            </a:extLst>
          </p:cNvPr>
          <p:cNvGrpSpPr/>
          <p:nvPr/>
        </p:nvGrpSpPr>
        <p:grpSpPr>
          <a:xfrm>
            <a:off x="8930824" y="1781043"/>
            <a:ext cx="3261176" cy="2000525"/>
            <a:chOff x="9120188" y="1693863"/>
            <a:chExt cx="3071812" cy="18843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C1129293-B15C-406F-9A85-1A5D48464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013" y="2293938"/>
              <a:ext cx="685800" cy="533400"/>
            </a:xfrm>
            <a:custGeom>
              <a:avLst/>
              <a:gdLst>
                <a:gd name="T0" fmla="*/ 598 w 1134"/>
                <a:gd name="T1" fmla="*/ 233 h 880"/>
                <a:gd name="T2" fmla="*/ 237 w 1134"/>
                <a:gd name="T3" fmla="*/ 561 h 880"/>
                <a:gd name="T4" fmla="*/ 344 w 1134"/>
                <a:gd name="T5" fmla="*/ 791 h 880"/>
                <a:gd name="T6" fmla="*/ 951 w 1134"/>
                <a:gd name="T7" fmla="*/ 294 h 880"/>
                <a:gd name="T8" fmla="*/ 598 w 1134"/>
                <a:gd name="T9" fmla="*/ 233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880">
                  <a:moveTo>
                    <a:pt x="598" y="233"/>
                  </a:moveTo>
                  <a:cubicBezTo>
                    <a:pt x="598" y="233"/>
                    <a:pt x="474" y="500"/>
                    <a:pt x="237" y="561"/>
                  </a:cubicBezTo>
                  <a:cubicBezTo>
                    <a:pt x="0" y="621"/>
                    <a:pt x="128" y="880"/>
                    <a:pt x="344" y="791"/>
                  </a:cubicBezTo>
                  <a:cubicBezTo>
                    <a:pt x="479" y="736"/>
                    <a:pt x="767" y="587"/>
                    <a:pt x="951" y="294"/>
                  </a:cubicBezTo>
                  <a:cubicBezTo>
                    <a:pt x="1134" y="0"/>
                    <a:pt x="598" y="233"/>
                    <a:pt x="598" y="233"/>
                  </a:cubicBezTo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A65AEE50-0E32-4312-B304-6573ABE4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2319338"/>
              <a:ext cx="1131888" cy="1258887"/>
            </a:xfrm>
            <a:custGeom>
              <a:avLst/>
              <a:gdLst>
                <a:gd name="T0" fmla="*/ 529 w 1869"/>
                <a:gd name="T1" fmla="*/ 1863 h 2079"/>
                <a:gd name="T2" fmla="*/ 981 w 1869"/>
                <a:gd name="T3" fmla="*/ 1699 h 2079"/>
                <a:gd name="T4" fmla="*/ 1040 w 1869"/>
                <a:gd name="T5" fmla="*/ 1821 h 2079"/>
                <a:gd name="T6" fmla="*/ 1037 w 1869"/>
                <a:gd name="T7" fmla="*/ 1851 h 2079"/>
                <a:gd name="T8" fmla="*/ 1037 w 1869"/>
                <a:gd name="T9" fmla="*/ 1851 h 2079"/>
                <a:gd name="T10" fmla="*/ 1048 w 1869"/>
                <a:gd name="T11" fmla="*/ 1919 h 2079"/>
                <a:gd name="T12" fmla="*/ 1334 w 1869"/>
                <a:gd name="T13" fmla="*/ 2036 h 2079"/>
                <a:gd name="T14" fmla="*/ 1479 w 1869"/>
                <a:gd name="T15" fmla="*/ 1763 h 2079"/>
                <a:gd name="T16" fmla="*/ 1444 w 1869"/>
                <a:gd name="T17" fmla="*/ 1703 h 2079"/>
                <a:gd name="T18" fmla="*/ 1444 w 1869"/>
                <a:gd name="T19" fmla="*/ 1703 h 2079"/>
                <a:gd name="T20" fmla="*/ 1422 w 1869"/>
                <a:gd name="T21" fmla="*/ 1682 h 2079"/>
                <a:gd name="T22" fmla="*/ 1388 w 1869"/>
                <a:gd name="T23" fmla="*/ 1551 h 2079"/>
                <a:gd name="T24" fmla="*/ 1841 w 1869"/>
                <a:gd name="T25" fmla="*/ 1387 h 2079"/>
                <a:gd name="T26" fmla="*/ 1862 w 1869"/>
                <a:gd name="T27" fmla="*/ 1339 h 2079"/>
                <a:gd name="T28" fmla="*/ 1700 w 1869"/>
                <a:gd name="T29" fmla="*/ 890 h 2079"/>
                <a:gd name="T30" fmla="*/ 1550 w 1869"/>
                <a:gd name="T31" fmla="*/ 478 h 2079"/>
                <a:gd name="T32" fmla="*/ 1387 w 1869"/>
                <a:gd name="T33" fmla="*/ 29 h 2079"/>
                <a:gd name="T34" fmla="*/ 1340 w 1869"/>
                <a:gd name="T35" fmla="*/ 6 h 2079"/>
                <a:gd name="T36" fmla="*/ 888 w 1869"/>
                <a:gd name="T37" fmla="*/ 170 h 2079"/>
                <a:gd name="T38" fmla="*/ 922 w 1869"/>
                <a:gd name="T39" fmla="*/ 302 h 2079"/>
                <a:gd name="T40" fmla="*/ 943 w 1869"/>
                <a:gd name="T41" fmla="*/ 323 h 2079"/>
                <a:gd name="T42" fmla="*/ 943 w 1869"/>
                <a:gd name="T43" fmla="*/ 323 h 2079"/>
                <a:gd name="T44" fmla="*/ 978 w 1869"/>
                <a:gd name="T45" fmla="*/ 383 h 2079"/>
                <a:gd name="T46" fmla="*/ 833 w 1869"/>
                <a:gd name="T47" fmla="*/ 655 h 2079"/>
                <a:gd name="T48" fmla="*/ 547 w 1869"/>
                <a:gd name="T49" fmla="*/ 539 h 2079"/>
                <a:gd name="T50" fmla="*/ 536 w 1869"/>
                <a:gd name="T51" fmla="*/ 471 h 2079"/>
                <a:gd name="T52" fmla="*/ 536 w 1869"/>
                <a:gd name="T53" fmla="*/ 471 h 2079"/>
                <a:gd name="T54" fmla="*/ 539 w 1869"/>
                <a:gd name="T55" fmla="*/ 441 h 2079"/>
                <a:gd name="T56" fmla="*/ 480 w 1869"/>
                <a:gd name="T57" fmla="*/ 318 h 2079"/>
                <a:gd name="T58" fmla="*/ 28 w 1869"/>
                <a:gd name="T59" fmla="*/ 482 h 2079"/>
                <a:gd name="T60" fmla="*/ 6 w 1869"/>
                <a:gd name="T61" fmla="*/ 530 h 2079"/>
                <a:gd name="T62" fmla="*/ 169 w 1869"/>
                <a:gd name="T63" fmla="*/ 979 h 2079"/>
                <a:gd name="T64" fmla="*/ 299 w 1869"/>
                <a:gd name="T65" fmla="*/ 946 h 2079"/>
                <a:gd name="T66" fmla="*/ 320 w 1869"/>
                <a:gd name="T67" fmla="*/ 924 h 2079"/>
                <a:gd name="T68" fmla="*/ 320 w 1869"/>
                <a:gd name="T69" fmla="*/ 924 h 2079"/>
                <a:gd name="T70" fmla="*/ 378 w 1869"/>
                <a:gd name="T71" fmla="*/ 889 h 2079"/>
                <a:gd name="T72" fmla="*/ 650 w 1869"/>
                <a:gd name="T73" fmla="*/ 1038 h 2079"/>
                <a:gd name="T74" fmla="*/ 537 w 1869"/>
                <a:gd name="T75" fmla="*/ 1326 h 2079"/>
                <a:gd name="T76" fmla="*/ 470 w 1869"/>
                <a:gd name="T77" fmla="*/ 1337 h 2079"/>
                <a:gd name="T78" fmla="*/ 470 w 1869"/>
                <a:gd name="T79" fmla="*/ 1337 h 2079"/>
                <a:gd name="T80" fmla="*/ 440 w 1869"/>
                <a:gd name="T81" fmla="*/ 1334 h 2079"/>
                <a:gd name="T82" fmla="*/ 319 w 1869"/>
                <a:gd name="T83" fmla="*/ 1391 h 2079"/>
                <a:gd name="T84" fmla="*/ 482 w 1869"/>
                <a:gd name="T85" fmla="*/ 1840 h 2079"/>
                <a:gd name="T86" fmla="*/ 529 w 1869"/>
                <a:gd name="T87" fmla="*/ 1863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9" h="2079">
                  <a:moveTo>
                    <a:pt x="529" y="1863"/>
                  </a:moveTo>
                  <a:cubicBezTo>
                    <a:pt x="981" y="1699"/>
                    <a:pt x="981" y="1699"/>
                    <a:pt x="981" y="1699"/>
                  </a:cubicBezTo>
                  <a:cubicBezTo>
                    <a:pt x="1041" y="1677"/>
                    <a:pt x="1043" y="1771"/>
                    <a:pt x="1040" y="1821"/>
                  </a:cubicBezTo>
                  <a:cubicBezTo>
                    <a:pt x="1038" y="1831"/>
                    <a:pt x="1037" y="1841"/>
                    <a:pt x="1037" y="1851"/>
                  </a:cubicBezTo>
                  <a:cubicBezTo>
                    <a:pt x="1037" y="1851"/>
                    <a:pt x="1037" y="1851"/>
                    <a:pt x="1037" y="1851"/>
                  </a:cubicBezTo>
                  <a:cubicBezTo>
                    <a:pt x="1036" y="1874"/>
                    <a:pt x="1040" y="1897"/>
                    <a:pt x="1048" y="1919"/>
                  </a:cubicBezTo>
                  <a:cubicBezTo>
                    <a:pt x="1087" y="2027"/>
                    <a:pt x="1215" y="2079"/>
                    <a:pt x="1334" y="2036"/>
                  </a:cubicBezTo>
                  <a:cubicBezTo>
                    <a:pt x="1453" y="1992"/>
                    <a:pt x="1518" y="1870"/>
                    <a:pt x="1479" y="1763"/>
                  </a:cubicBezTo>
                  <a:cubicBezTo>
                    <a:pt x="1471" y="1741"/>
                    <a:pt x="1459" y="1721"/>
                    <a:pt x="1444" y="1703"/>
                  </a:cubicBezTo>
                  <a:cubicBezTo>
                    <a:pt x="1444" y="1703"/>
                    <a:pt x="1444" y="1703"/>
                    <a:pt x="1444" y="1703"/>
                  </a:cubicBezTo>
                  <a:cubicBezTo>
                    <a:pt x="1437" y="1696"/>
                    <a:pt x="1430" y="1689"/>
                    <a:pt x="1422" y="1682"/>
                  </a:cubicBezTo>
                  <a:cubicBezTo>
                    <a:pt x="1388" y="1646"/>
                    <a:pt x="1328" y="1573"/>
                    <a:pt x="1388" y="1551"/>
                  </a:cubicBezTo>
                  <a:cubicBezTo>
                    <a:pt x="1841" y="1387"/>
                    <a:pt x="1841" y="1387"/>
                    <a:pt x="1841" y="1387"/>
                  </a:cubicBezTo>
                  <a:cubicBezTo>
                    <a:pt x="1860" y="1380"/>
                    <a:pt x="1869" y="1359"/>
                    <a:pt x="1862" y="1339"/>
                  </a:cubicBezTo>
                  <a:cubicBezTo>
                    <a:pt x="1700" y="890"/>
                    <a:pt x="1700" y="890"/>
                    <a:pt x="1700" y="890"/>
                  </a:cubicBezTo>
                  <a:cubicBezTo>
                    <a:pt x="1550" y="478"/>
                    <a:pt x="1550" y="478"/>
                    <a:pt x="1550" y="478"/>
                  </a:cubicBezTo>
                  <a:cubicBezTo>
                    <a:pt x="1387" y="29"/>
                    <a:pt x="1387" y="29"/>
                    <a:pt x="1387" y="29"/>
                  </a:cubicBezTo>
                  <a:cubicBezTo>
                    <a:pt x="1380" y="10"/>
                    <a:pt x="1359" y="0"/>
                    <a:pt x="1340" y="6"/>
                  </a:cubicBezTo>
                  <a:cubicBezTo>
                    <a:pt x="888" y="170"/>
                    <a:pt x="888" y="170"/>
                    <a:pt x="888" y="170"/>
                  </a:cubicBezTo>
                  <a:cubicBezTo>
                    <a:pt x="828" y="192"/>
                    <a:pt x="887" y="265"/>
                    <a:pt x="922" y="302"/>
                  </a:cubicBezTo>
                  <a:cubicBezTo>
                    <a:pt x="929" y="308"/>
                    <a:pt x="936" y="315"/>
                    <a:pt x="943" y="323"/>
                  </a:cubicBezTo>
                  <a:cubicBezTo>
                    <a:pt x="943" y="323"/>
                    <a:pt x="943" y="323"/>
                    <a:pt x="943" y="323"/>
                  </a:cubicBezTo>
                  <a:cubicBezTo>
                    <a:pt x="958" y="340"/>
                    <a:pt x="970" y="360"/>
                    <a:pt x="978" y="383"/>
                  </a:cubicBezTo>
                  <a:cubicBezTo>
                    <a:pt x="1017" y="490"/>
                    <a:pt x="952" y="612"/>
                    <a:pt x="833" y="655"/>
                  </a:cubicBezTo>
                  <a:cubicBezTo>
                    <a:pt x="714" y="699"/>
                    <a:pt x="586" y="647"/>
                    <a:pt x="547" y="539"/>
                  </a:cubicBezTo>
                  <a:cubicBezTo>
                    <a:pt x="539" y="517"/>
                    <a:pt x="535" y="494"/>
                    <a:pt x="536" y="471"/>
                  </a:cubicBezTo>
                  <a:cubicBezTo>
                    <a:pt x="536" y="471"/>
                    <a:pt x="536" y="471"/>
                    <a:pt x="536" y="471"/>
                  </a:cubicBezTo>
                  <a:cubicBezTo>
                    <a:pt x="536" y="461"/>
                    <a:pt x="537" y="451"/>
                    <a:pt x="539" y="441"/>
                  </a:cubicBezTo>
                  <a:cubicBezTo>
                    <a:pt x="542" y="390"/>
                    <a:pt x="540" y="296"/>
                    <a:pt x="480" y="318"/>
                  </a:cubicBezTo>
                  <a:cubicBezTo>
                    <a:pt x="28" y="482"/>
                    <a:pt x="28" y="482"/>
                    <a:pt x="28" y="482"/>
                  </a:cubicBezTo>
                  <a:cubicBezTo>
                    <a:pt x="9" y="489"/>
                    <a:pt x="0" y="511"/>
                    <a:pt x="6" y="530"/>
                  </a:cubicBezTo>
                  <a:cubicBezTo>
                    <a:pt x="169" y="979"/>
                    <a:pt x="169" y="979"/>
                    <a:pt x="169" y="979"/>
                  </a:cubicBezTo>
                  <a:cubicBezTo>
                    <a:pt x="192" y="1039"/>
                    <a:pt x="263" y="980"/>
                    <a:pt x="299" y="946"/>
                  </a:cubicBezTo>
                  <a:cubicBezTo>
                    <a:pt x="306" y="938"/>
                    <a:pt x="313" y="931"/>
                    <a:pt x="320" y="924"/>
                  </a:cubicBezTo>
                  <a:cubicBezTo>
                    <a:pt x="320" y="924"/>
                    <a:pt x="320" y="924"/>
                    <a:pt x="320" y="924"/>
                  </a:cubicBezTo>
                  <a:cubicBezTo>
                    <a:pt x="337" y="909"/>
                    <a:pt x="356" y="897"/>
                    <a:pt x="378" y="889"/>
                  </a:cubicBezTo>
                  <a:cubicBezTo>
                    <a:pt x="485" y="850"/>
                    <a:pt x="606" y="917"/>
                    <a:pt x="650" y="1038"/>
                  </a:cubicBezTo>
                  <a:cubicBezTo>
                    <a:pt x="694" y="1159"/>
                    <a:pt x="643" y="1288"/>
                    <a:pt x="537" y="1326"/>
                  </a:cubicBezTo>
                  <a:cubicBezTo>
                    <a:pt x="515" y="1334"/>
                    <a:pt x="492" y="1337"/>
                    <a:pt x="470" y="1337"/>
                  </a:cubicBezTo>
                  <a:cubicBezTo>
                    <a:pt x="470" y="1337"/>
                    <a:pt x="470" y="1337"/>
                    <a:pt x="470" y="1337"/>
                  </a:cubicBezTo>
                  <a:cubicBezTo>
                    <a:pt x="460" y="1336"/>
                    <a:pt x="450" y="1335"/>
                    <a:pt x="440" y="1334"/>
                  </a:cubicBezTo>
                  <a:cubicBezTo>
                    <a:pt x="390" y="1330"/>
                    <a:pt x="297" y="1331"/>
                    <a:pt x="319" y="1391"/>
                  </a:cubicBezTo>
                  <a:cubicBezTo>
                    <a:pt x="482" y="1840"/>
                    <a:pt x="482" y="1840"/>
                    <a:pt x="482" y="1840"/>
                  </a:cubicBezTo>
                  <a:cubicBezTo>
                    <a:pt x="489" y="1859"/>
                    <a:pt x="510" y="1870"/>
                    <a:pt x="529" y="186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6038B73A-7FAF-46B6-94FE-4D91D52E0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6075" y="2484438"/>
              <a:ext cx="168275" cy="9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CD76C3ED-21BB-42E1-AD8D-A8532561C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693863"/>
              <a:ext cx="2114550" cy="1016000"/>
            </a:xfrm>
            <a:custGeom>
              <a:avLst/>
              <a:gdLst>
                <a:gd name="T0" fmla="*/ 2404 w 3490"/>
                <a:gd name="T1" fmla="*/ 596 h 1677"/>
                <a:gd name="T2" fmla="*/ 1818 w 3490"/>
                <a:gd name="T3" fmla="*/ 272 h 1677"/>
                <a:gd name="T4" fmla="*/ 1378 w 3490"/>
                <a:gd name="T5" fmla="*/ 199 h 1677"/>
                <a:gd name="T6" fmla="*/ 1378 w 3490"/>
                <a:gd name="T7" fmla="*/ 199 h 1677"/>
                <a:gd name="T8" fmla="*/ 347 w 3490"/>
                <a:gd name="T9" fmla="*/ 167 h 1677"/>
                <a:gd name="T10" fmla="*/ 371 w 3490"/>
                <a:gd name="T11" fmla="*/ 369 h 1677"/>
                <a:gd name="T12" fmla="*/ 1079 w 3490"/>
                <a:gd name="T13" fmla="*/ 365 h 1677"/>
                <a:gd name="T14" fmla="*/ 1054 w 3490"/>
                <a:gd name="T15" fmla="*/ 427 h 1677"/>
                <a:gd name="T16" fmla="*/ 278 w 3490"/>
                <a:gd name="T17" fmla="*/ 489 h 1677"/>
                <a:gd name="T18" fmla="*/ 312 w 3490"/>
                <a:gd name="T19" fmla="*/ 690 h 1677"/>
                <a:gd name="T20" fmla="*/ 989 w 3490"/>
                <a:gd name="T21" fmla="*/ 647 h 1677"/>
                <a:gd name="T22" fmla="*/ 987 w 3490"/>
                <a:gd name="T23" fmla="*/ 652 h 1677"/>
                <a:gd name="T24" fmla="*/ 978 w 3490"/>
                <a:gd name="T25" fmla="*/ 729 h 1677"/>
                <a:gd name="T26" fmla="*/ 147 w 3490"/>
                <a:gd name="T27" fmla="*/ 844 h 1677"/>
                <a:gd name="T28" fmla="*/ 196 w 3490"/>
                <a:gd name="T29" fmla="*/ 1043 h 1677"/>
                <a:gd name="T30" fmla="*/ 986 w 3490"/>
                <a:gd name="T31" fmla="*/ 980 h 1677"/>
                <a:gd name="T32" fmla="*/ 1024 w 3490"/>
                <a:gd name="T33" fmla="*/ 1114 h 1677"/>
                <a:gd name="T34" fmla="*/ 353 w 3490"/>
                <a:gd name="T35" fmla="*/ 1229 h 1677"/>
                <a:gd name="T36" fmla="*/ 283 w 3490"/>
                <a:gd name="T37" fmla="*/ 1521 h 1677"/>
                <a:gd name="T38" fmla="*/ 1353 w 3490"/>
                <a:gd name="T39" fmla="*/ 1374 h 1677"/>
                <a:gd name="T40" fmla="*/ 2275 w 3490"/>
                <a:gd name="T41" fmla="*/ 1355 h 1677"/>
                <a:gd name="T42" fmla="*/ 3490 w 3490"/>
                <a:gd name="T43" fmla="*/ 1677 h 1677"/>
                <a:gd name="T44" fmla="*/ 3490 w 3490"/>
                <a:gd name="T45" fmla="*/ 894 h 1677"/>
                <a:gd name="T46" fmla="*/ 2404 w 3490"/>
                <a:gd name="T47" fmla="*/ 596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90" h="1677">
                  <a:moveTo>
                    <a:pt x="2404" y="596"/>
                  </a:moveTo>
                  <a:cubicBezTo>
                    <a:pt x="2404" y="596"/>
                    <a:pt x="2424" y="419"/>
                    <a:pt x="1818" y="272"/>
                  </a:cubicBezTo>
                  <a:cubicBezTo>
                    <a:pt x="1625" y="225"/>
                    <a:pt x="1484" y="201"/>
                    <a:pt x="1378" y="199"/>
                  </a:cubicBezTo>
                  <a:cubicBezTo>
                    <a:pt x="1378" y="199"/>
                    <a:pt x="1378" y="199"/>
                    <a:pt x="1378" y="199"/>
                  </a:cubicBezTo>
                  <a:cubicBezTo>
                    <a:pt x="1378" y="199"/>
                    <a:pt x="702" y="0"/>
                    <a:pt x="347" y="167"/>
                  </a:cubicBezTo>
                  <a:cubicBezTo>
                    <a:pt x="200" y="209"/>
                    <a:pt x="212" y="383"/>
                    <a:pt x="371" y="369"/>
                  </a:cubicBezTo>
                  <a:cubicBezTo>
                    <a:pt x="506" y="358"/>
                    <a:pt x="794" y="301"/>
                    <a:pt x="1079" y="365"/>
                  </a:cubicBezTo>
                  <a:cubicBezTo>
                    <a:pt x="1070" y="384"/>
                    <a:pt x="1061" y="405"/>
                    <a:pt x="1054" y="427"/>
                  </a:cubicBezTo>
                  <a:cubicBezTo>
                    <a:pt x="823" y="396"/>
                    <a:pt x="489" y="378"/>
                    <a:pt x="278" y="489"/>
                  </a:cubicBezTo>
                  <a:cubicBezTo>
                    <a:pt x="134" y="538"/>
                    <a:pt x="154" y="711"/>
                    <a:pt x="312" y="690"/>
                  </a:cubicBezTo>
                  <a:cubicBezTo>
                    <a:pt x="442" y="673"/>
                    <a:pt x="712" y="606"/>
                    <a:pt x="989" y="647"/>
                  </a:cubicBezTo>
                  <a:cubicBezTo>
                    <a:pt x="988" y="649"/>
                    <a:pt x="988" y="650"/>
                    <a:pt x="987" y="652"/>
                  </a:cubicBezTo>
                  <a:cubicBezTo>
                    <a:pt x="987" y="652"/>
                    <a:pt x="982" y="681"/>
                    <a:pt x="978" y="729"/>
                  </a:cubicBezTo>
                  <a:cubicBezTo>
                    <a:pt x="727" y="714"/>
                    <a:pt x="367" y="719"/>
                    <a:pt x="147" y="844"/>
                  </a:cubicBezTo>
                  <a:cubicBezTo>
                    <a:pt x="0" y="925"/>
                    <a:pt x="26" y="1074"/>
                    <a:pt x="196" y="1043"/>
                  </a:cubicBezTo>
                  <a:cubicBezTo>
                    <a:pt x="347" y="1015"/>
                    <a:pt x="604" y="969"/>
                    <a:pt x="986" y="980"/>
                  </a:cubicBezTo>
                  <a:cubicBezTo>
                    <a:pt x="994" y="1025"/>
                    <a:pt x="1006" y="1070"/>
                    <a:pt x="1024" y="1114"/>
                  </a:cubicBezTo>
                  <a:cubicBezTo>
                    <a:pt x="894" y="1123"/>
                    <a:pt x="532" y="1154"/>
                    <a:pt x="353" y="1229"/>
                  </a:cubicBezTo>
                  <a:cubicBezTo>
                    <a:pt x="133" y="1322"/>
                    <a:pt x="118" y="1502"/>
                    <a:pt x="283" y="1521"/>
                  </a:cubicBezTo>
                  <a:cubicBezTo>
                    <a:pt x="447" y="1539"/>
                    <a:pt x="518" y="1306"/>
                    <a:pt x="1353" y="1374"/>
                  </a:cubicBezTo>
                  <a:cubicBezTo>
                    <a:pt x="1843" y="1455"/>
                    <a:pt x="2252" y="1492"/>
                    <a:pt x="2275" y="1355"/>
                  </a:cubicBezTo>
                  <a:cubicBezTo>
                    <a:pt x="3490" y="1677"/>
                    <a:pt x="3490" y="1677"/>
                    <a:pt x="3490" y="1677"/>
                  </a:cubicBezTo>
                  <a:cubicBezTo>
                    <a:pt x="3490" y="894"/>
                    <a:pt x="3490" y="894"/>
                    <a:pt x="3490" y="894"/>
                  </a:cubicBezTo>
                  <a:lnTo>
                    <a:pt x="2404" y="596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5618FEE9-1792-4497-A3D7-AB213DBB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2057400"/>
              <a:ext cx="857250" cy="762000"/>
            </a:xfrm>
            <a:custGeom>
              <a:avLst/>
              <a:gdLst>
                <a:gd name="T0" fmla="*/ 540 w 540"/>
                <a:gd name="T1" fmla="*/ 133 h 480"/>
                <a:gd name="T2" fmla="*/ 58 w 540"/>
                <a:gd name="T3" fmla="*/ 0 h 480"/>
                <a:gd name="T4" fmla="*/ 0 w 540"/>
                <a:gd name="T5" fmla="*/ 337 h 480"/>
                <a:gd name="T6" fmla="*/ 540 w 540"/>
                <a:gd name="T7" fmla="*/ 480 h 480"/>
                <a:gd name="T8" fmla="*/ 540 w 540"/>
                <a:gd name="T9" fmla="*/ 13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480">
                  <a:moveTo>
                    <a:pt x="540" y="133"/>
                  </a:moveTo>
                  <a:lnTo>
                    <a:pt x="58" y="0"/>
                  </a:lnTo>
                  <a:lnTo>
                    <a:pt x="0" y="337"/>
                  </a:lnTo>
                  <a:lnTo>
                    <a:pt x="540" y="480"/>
                  </a:lnTo>
                  <a:lnTo>
                    <a:pt x="54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7F9A197B-6696-4181-9146-6502D965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975" y="2047875"/>
              <a:ext cx="1470025" cy="987425"/>
            </a:xfrm>
            <a:custGeom>
              <a:avLst/>
              <a:gdLst>
                <a:gd name="T0" fmla="*/ 926 w 926"/>
                <a:gd name="T1" fmla="*/ 225 h 622"/>
                <a:gd name="T2" fmla="*/ 66 w 926"/>
                <a:gd name="T3" fmla="*/ 0 h 622"/>
                <a:gd name="T4" fmla="*/ 0 w 926"/>
                <a:gd name="T5" fmla="*/ 385 h 622"/>
                <a:gd name="T6" fmla="*/ 926 w 926"/>
                <a:gd name="T7" fmla="*/ 622 h 622"/>
                <a:gd name="T8" fmla="*/ 926 w 926"/>
                <a:gd name="T9" fmla="*/ 22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622">
                  <a:moveTo>
                    <a:pt x="926" y="225"/>
                  </a:moveTo>
                  <a:lnTo>
                    <a:pt x="66" y="0"/>
                  </a:lnTo>
                  <a:lnTo>
                    <a:pt x="0" y="385"/>
                  </a:lnTo>
                  <a:lnTo>
                    <a:pt x="926" y="622"/>
                  </a:lnTo>
                  <a:lnTo>
                    <a:pt x="926" y="2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EA37A36A-907A-4E26-BC3D-8BE242BC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1363" y="2178050"/>
              <a:ext cx="42863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87F3C22E-CE3B-45E2-A825-3DE91199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0" y="1808163"/>
              <a:ext cx="79375" cy="112712"/>
            </a:xfrm>
            <a:custGeom>
              <a:avLst/>
              <a:gdLst>
                <a:gd name="T0" fmla="*/ 106 w 133"/>
                <a:gd name="T1" fmla="*/ 12 h 186"/>
                <a:gd name="T2" fmla="*/ 133 w 133"/>
                <a:gd name="T3" fmla="*/ 147 h 186"/>
                <a:gd name="T4" fmla="*/ 0 w 133"/>
                <a:gd name="T5" fmla="*/ 80 h 186"/>
                <a:gd name="T6" fmla="*/ 106 w 133"/>
                <a:gd name="T7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86">
                  <a:moveTo>
                    <a:pt x="106" y="12"/>
                  </a:moveTo>
                  <a:cubicBezTo>
                    <a:pt x="106" y="12"/>
                    <a:pt x="110" y="120"/>
                    <a:pt x="133" y="147"/>
                  </a:cubicBezTo>
                  <a:cubicBezTo>
                    <a:pt x="133" y="147"/>
                    <a:pt x="18" y="186"/>
                    <a:pt x="0" y="80"/>
                  </a:cubicBezTo>
                  <a:cubicBezTo>
                    <a:pt x="17" y="0"/>
                    <a:pt x="106" y="12"/>
                    <a:pt x="106" y="12"/>
                  </a:cubicBez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2F9DE282-9FFA-4A24-A36A-2145D142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2003425"/>
              <a:ext cx="104775" cy="109537"/>
            </a:xfrm>
            <a:custGeom>
              <a:avLst/>
              <a:gdLst>
                <a:gd name="T0" fmla="*/ 133 w 172"/>
                <a:gd name="T1" fmla="*/ 0 h 182"/>
                <a:gd name="T2" fmla="*/ 172 w 172"/>
                <a:gd name="T3" fmla="*/ 133 h 182"/>
                <a:gd name="T4" fmla="*/ 37 w 172"/>
                <a:gd name="T5" fmla="*/ 115 h 182"/>
                <a:gd name="T6" fmla="*/ 133 w 172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2">
                  <a:moveTo>
                    <a:pt x="133" y="0"/>
                  </a:moveTo>
                  <a:cubicBezTo>
                    <a:pt x="133" y="0"/>
                    <a:pt x="156" y="108"/>
                    <a:pt x="172" y="133"/>
                  </a:cubicBezTo>
                  <a:cubicBezTo>
                    <a:pt x="172" y="133"/>
                    <a:pt x="65" y="182"/>
                    <a:pt x="37" y="115"/>
                  </a:cubicBezTo>
                  <a:cubicBezTo>
                    <a:pt x="0" y="30"/>
                    <a:pt x="133" y="0"/>
                    <a:pt x="133" y="0"/>
                  </a:cubicBez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4614C645-F135-4234-8132-0DB3D656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800" y="2230438"/>
              <a:ext cx="88900" cy="98425"/>
            </a:xfrm>
            <a:custGeom>
              <a:avLst/>
              <a:gdLst>
                <a:gd name="T0" fmla="*/ 146 w 146"/>
                <a:gd name="T1" fmla="*/ 120 h 162"/>
                <a:gd name="T2" fmla="*/ 87 w 146"/>
                <a:gd name="T3" fmla="*/ 0 h 162"/>
                <a:gd name="T4" fmla="*/ 26 w 146"/>
                <a:gd name="T5" fmla="*/ 100 h 162"/>
                <a:gd name="T6" fmla="*/ 146 w 146"/>
                <a:gd name="T7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62">
                  <a:moveTo>
                    <a:pt x="146" y="120"/>
                  </a:moveTo>
                  <a:cubicBezTo>
                    <a:pt x="146" y="120"/>
                    <a:pt x="98" y="45"/>
                    <a:pt x="87" y="0"/>
                  </a:cubicBezTo>
                  <a:cubicBezTo>
                    <a:pt x="87" y="0"/>
                    <a:pt x="0" y="37"/>
                    <a:pt x="26" y="100"/>
                  </a:cubicBezTo>
                  <a:cubicBezTo>
                    <a:pt x="52" y="162"/>
                    <a:pt x="146" y="120"/>
                    <a:pt x="146" y="120"/>
                  </a:cubicBez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3BFF7CBD-58C2-423F-8E20-A19C4781A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2490788"/>
              <a:ext cx="133350" cy="128587"/>
            </a:xfrm>
            <a:custGeom>
              <a:avLst/>
              <a:gdLst>
                <a:gd name="T0" fmla="*/ 220 w 220"/>
                <a:gd name="T1" fmla="*/ 145 h 212"/>
                <a:gd name="T2" fmla="*/ 126 w 220"/>
                <a:gd name="T3" fmla="*/ 0 h 212"/>
                <a:gd name="T4" fmla="*/ 44 w 220"/>
                <a:gd name="T5" fmla="*/ 145 h 212"/>
                <a:gd name="T6" fmla="*/ 220 w 220"/>
                <a:gd name="T7" fmla="*/ 14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12">
                  <a:moveTo>
                    <a:pt x="220" y="145"/>
                  </a:moveTo>
                  <a:cubicBezTo>
                    <a:pt x="220" y="145"/>
                    <a:pt x="158" y="73"/>
                    <a:pt x="126" y="0"/>
                  </a:cubicBezTo>
                  <a:cubicBezTo>
                    <a:pt x="126" y="0"/>
                    <a:pt x="0" y="62"/>
                    <a:pt x="44" y="145"/>
                  </a:cubicBezTo>
                  <a:cubicBezTo>
                    <a:pt x="79" y="212"/>
                    <a:pt x="190" y="171"/>
                    <a:pt x="220" y="145"/>
                  </a:cubicBez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CB93D-B6F8-4227-B544-7FEFBAB1FF65}"/>
              </a:ext>
            </a:extLst>
          </p:cNvPr>
          <p:cNvGrpSpPr/>
          <p:nvPr/>
        </p:nvGrpSpPr>
        <p:grpSpPr>
          <a:xfrm>
            <a:off x="7161200" y="2102415"/>
            <a:ext cx="1476378" cy="4398795"/>
            <a:chOff x="7743825" y="2246313"/>
            <a:chExt cx="1390650" cy="414337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9CB70E3-C8B7-46AF-8763-7E69E2FB6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2246313"/>
              <a:ext cx="901700" cy="695325"/>
            </a:xfrm>
            <a:custGeom>
              <a:avLst/>
              <a:gdLst>
                <a:gd name="T0" fmla="*/ 1461 w 1490"/>
                <a:gd name="T1" fmla="*/ 0 h 1148"/>
                <a:gd name="T2" fmla="*/ 371 w 1490"/>
                <a:gd name="T3" fmla="*/ 0 h 1148"/>
                <a:gd name="T4" fmla="*/ 342 w 1490"/>
                <a:gd name="T5" fmla="*/ 29 h 1148"/>
                <a:gd name="T6" fmla="*/ 342 w 1490"/>
                <a:gd name="T7" fmla="*/ 405 h 1148"/>
                <a:gd name="T8" fmla="*/ 237 w 1490"/>
                <a:gd name="T9" fmla="*/ 415 h 1148"/>
                <a:gd name="T10" fmla="*/ 215 w 1490"/>
                <a:gd name="T11" fmla="*/ 405 h 1148"/>
                <a:gd name="T12" fmla="*/ 215 w 1490"/>
                <a:gd name="T13" fmla="*/ 405 h 1148"/>
                <a:gd name="T14" fmla="*/ 162 w 1490"/>
                <a:gd name="T15" fmla="*/ 395 h 1148"/>
                <a:gd name="T16" fmla="*/ 0 w 1490"/>
                <a:gd name="T17" fmla="*/ 574 h 1148"/>
                <a:gd name="T18" fmla="*/ 162 w 1490"/>
                <a:gd name="T19" fmla="*/ 753 h 1148"/>
                <a:gd name="T20" fmla="*/ 215 w 1490"/>
                <a:gd name="T21" fmla="*/ 743 h 1148"/>
                <a:gd name="T22" fmla="*/ 215 w 1490"/>
                <a:gd name="T23" fmla="*/ 743 h 1148"/>
                <a:gd name="T24" fmla="*/ 237 w 1490"/>
                <a:gd name="T25" fmla="*/ 733 h 1148"/>
                <a:gd name="T26" fmla="*/ 342 w 1490"/>
                <a:gd name="T27" fmla="*/ 743 h 1148"/>
                <a:gd name="T28" fmla="*/ 342 w 1490"/>
                <a:gd name="T29" fmla="*/ 1119 h 1148"/>
                <a:gd name="T30" fmla="*/ 371 w 1490"/>
                <a:gd name="T31" fmla="*/ 1148 h 1148"/>
                <a:gd name="T32" fmla="*/ 744 w 1490"/>
                <a:gd name="T33" fmla="*/ 1148 h 1148"/>
                <a:gd name="T34" fmla="*/ 755 w 1490"/>
                <a:gd name="T35" fmla="*/ 1043 h 1148"/>
                <a:gd name="T36" fmla="*/ 744 w 1490"/>
                <a:gd name="T37" fmla="*/ 1022 h 1148"/>
                <a:gd name="T38" fmla="*/ 744 w 1490"/>
                <a:gd name="T39" fmla="*/ 1022 h 1148"/>
                <a:gd name="T40" fmla="*/ 734 w 1490"/>
                <a:gd name="T41" fmla="*/ 970 h 1148"/>
                <a:gd name="T42" fmla="*/ 916 w 1490"/>
                <a:gd name="T43" fmla="*/ 811 h 1148"/>
                <a:gd name="T44" fmla="*/ 1098 w 1490"/>
                <a:gd name="T45" fmla="*/ 970 h 1148"/>
                <a:gd name="T46" fmla="*/ 1087 w 1490"/>
                <a:gd name="T47" fmla="*/ 1022 h 1148"/>
                <a:gd name="T48" fmla="*/ 1087 w 1490"/>
                <a:gd name="T49" fmla="*/ 1022 h 1148"/>
                <a:gd name="T50" fmla="*/ 1077 w 1490"/>
                <a:gd name="T51" fmla="*/ 1043 h 1148"/>
                <a:gd name="T52" fmla="*/ 1087 w 1490"/>
                <a:gd name="T53" fmla="*/ 1148 h 1148"/>
                <a:gd name="T54" fmla="*/ 1461 w 1490"/>
                <a:gd name="T55" fmla="*/ 1148 h 1148"/>
                <a:gd name="T56" fmla="*/ 1490 w 1490"/>
                <a:gd name="T57" fmla="*/ 1119 h 1148"/>
                <a:gd name="T58" fmla="*/ 1490 w 1490"/>
                <a:gd name="T59" fmla="*/ 29 h 1148"/>
                <a:gd name="T60" fmla="*/ 1461 w 1490"/>
                <a:gd name="T6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0" h="1148">
                  <a:moveTo>
                    <a:pt x="1461" y="0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355" y="0"/>
                    <a:pt x="342" y="13"/>
                    <a:pt x="342" y="29"/>
                  </a:cubicBezTo>
                  <a:cubicBezTo>
                    <a:pt x="342" y="405"/>
                    <a:pt x="342" y="405"/>
                    <a:pt x="342" y="405"/>
                  </a:cubicBezTo>
                  <a:cubicBezTo>
                    <a:pt x="342" y="454"/>
                    <a:pt x="273" y="431"/>
                    <a:pt x="237" y="415"/>
                  </a:cubicBezTo>
                  <a:cubicBezTo>
                    <a:pt x="230" y="411"/>
                    <a:pt x="223" y="407"/>
                    <a:pt x="215" y="405"/>
                  </a:cubicBezTo>
                  <a:cubicBezTo>
                    <a:pt x="215" y="405"/>
                    <a:pt x="215" y="405"/>
                    <a:pt x="215" y="405"/>
                  </a:cubicBezTo>
                  <a:cubicBezTo>
                    <a:pt x="199" y="398"/>
                    <a:pt x="181" y="395"/>
                    <a:pt x="162" y="395"/>
                  </a:cubicBezTo>
                  <a:cubicBezTo>
                    <a:pt x="73" y="395"/>
                    <a:pt x="0" y="475"/>
                    <a:pt x="0" y="574"/>
                  </a:cubicBezTo>
                  <a:cubicBezTo>
                    <a:pt x="0" y="673"/>
                    <a:pt x="73" y="753"/>
                    <a:pt x="162" y="753"/>
                  </a:cubicBezTo>
                  <a:cubicBezTo>
                    <a:pt x="181" y="753"/>
                    <a:pt x="199" y="749"/>
                    <a:pt x="215" y="743"/>
                  </a:cubicBezTo>
                  <a:cubicBezTo>
                    <a:pt x="215" y="743"/>
                    <a:pt x="215" y="743"/>
                    <a:pt x="215" y="743"/>
                  </a:cubicBezTo>
                  <a:cubicBezTo>
                    <a:pt x="223" y="740"/>
                    <a:pt x="230" y="737"/>
                    <a:pt x="237" y="733"/>
                  </a:cubicBezTo>
                  <a:cubicBezTo>
                    <a:pt x="273" y="717"/>
                    <a:pt x="342" y="693"/>
                    <a:pt x="342" y="743"/>
                  </a:cubicBezTo>
                  <a:cubicBezTo>
                    <a:pt x="342" y="1119"/>
                    <a:pt x="342" y="1119"/>
                    <a:pt x="342" y="1119"/>
                  </a:cubicBezTo>
                  <a:cubicBezTo>
                    <a:pt x="342" y="1135"/>
                    <a:pt x="355" y="1148"/>
                    <a:pt x="371" y="1148"/>
                  </a:cubicBezTo>
                  <a:cubicBezTo>
                    <a:pt x="744" y="1148"/>
                    <a:pt x="744" y="1148"/>
                    <a:pt x="744" y="1148"/>
                  </a:cubicBezTo>
                  <a:cubicBezTo>
                    <a:pt x="795" y="1148"/>
                    <a:pt x="771" y="1079"/>
                    <a:pt x="755" y="1043"/>
                  </a:cubicBezTo>
                  <a:cubicBezTo>
                    <a:pt x="751" y="1037"/>
                    <a:pt x="747" y="1030"/>
                    <a:pt x="744" y="1022"/>
                  </a:cubicBezTo>
                  <a:cubicBezTo>
                    <a:pt x="744" y="1022"/>
                    <a:pt x="744" y="1022"/>
                    <a:pt x="744" y="1022"/>
                  </a:cubicBezTo>
                  <a:cubicBezTo>
                    <a:pt x="738" y="1006"/>
                    <a:pt x="734" y="988"/>
                    <a:pt x="734" y="970"/>
                  </a:cubicBezTo>
                  <a:cubicBezTo>
                    <a:pt x="734" y="882"/>
                    <a:pt x="815" y="811"/>
                    <a:pt x="916" y="811"/>
                  </a:cubicBezTo>
                  <a:cubicBezTo>
                    <a:pt x="1016" y="811"/>
                    <a:pt x="1098" y="882"/>
                    <a:pt x="1098" y="970"/>
                  </a:cubicBezTo>
                  <a:cubicBezTo>
                    <a:pt x="1098" y="988"/>
                    <a:pt x="1094" y="1006"/>
                    <a:pt x="1087" y="1022"/>
                  </a:cubicBezTo>
                  <a:cubicBezTo>
                    <a:pt x="1087" y="1022"/>
                    <a:pt x="1087" y="1022"/>
                    <a:pt x="1087" y="1022"/>
                  </a:cubicBezTo>
                  <a:cubicBezTo>
                    <a:pt x="1084" y="1030"/>
                    <a:pt x="1081" y="1037"/>
                    <a:pt x="1077" y="1043"/>
                  </a:cubicBezTo>
                  <a:cubicBezTo>
                    <a:pt x="1061" y="1079"/>
                    <a:pt x="1037" y="1148"/>
                    <a:pt x="1087" y="1148"/>
                  </a:cubicBezTo>
                  <a:cubicBezTo>
                    <a:pt x="1461" y="1148"/>
                    <a:pt x="1461" y="1148"/>
                    <a:pt x="1461" y="1148"/>
                  </a:cubicBezTo>
                  <a:cubicBezTo>
                    <a:pt x="1477" y="1148"/>
                    <a:pt x="1490" y="1135"/>
                    <a:pt x="1490" y="1119"/>
                  </a:cubicBezTo>
                  <a:cubicBezTo>
                    <a:pt x="1490" y="29"/>
                    <a:pt x="1490" y="29"/>
                    <a:pt x="1490" y="29"/>
                  </a:cubicBezTo>
                  <a:cubicBezTo>
                    <a:pt x="1490" y="13"/>
                    <a:pt x="1477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B71F24C-4702-44BA-A858-C01D4E55D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5" y="2246313"/>
              <a:ext cx="695325" cy="900112"/>
            </a:xfrm>
            <a:custGeom>
              <a:avLst/>
              <a:gdLst>
                <a:gd name="T0" fmla="*/ 967 w 1147"/>
                <a:gd name="T1" fmla="*/ 395 h 1485"/>
                <a:gd name="T2" fmla="*/ 1020 w 1147"/>
                <a:gd name="T3" fmla="*/ 405 h 1485"/>
                <a:gd name="T4" fmla="*/ 1020 w 1147"/>
                <a:gd name="T5" fmla="*/ 405 h 1485"/>
                <a:gd name="T6" fmla="*/ 1042 w 1147"/>
                <a:gd name="T7" fmla="*/ 415 h 1485"/>
                <a:gd name="T8" fmla="*/ 1147 w 1147"/>
                <a:gd name="T9" fmla="*/ 405 h 1485"/>
                <a:gd name="T10" fmla="*/ 1147 w 1147"/>
                <a:gd name="T11" fmla="*/ 29 h 1485"/>
                <a:gd name="T12" fmla="*/ 1118 w 1147"/>
                <a:gd name="T13" fmla="*/ 0 h 1485"/>
                <a:gd name="T14" fmla="*/ 29 w 1147"/>
                <a:gd name="T15" fmla="*/ 0 h 1485"/>
                <a:gd name="T16" fmla="*/ 0 w 1147"/>
                <a:gd name="T17" fmla="*/ 29 h 1485"/>
                <a:gd name="T18" fmla="*/ 0 w 1147"/>
                <a:gd name="T19" fmla="*/ 173 h 1485"/>
                <a:gd name="T20" fmla="*/ 0 w 1147"/>
                <a:gd name="T21" fmla="*/ 405 h 1485"/>
                <a:gd name="T22" fmla="*/ 0 w 1147"/>
                <a:gd name="T23" fmla="*/ 743 h 1485"/>
                <a:gd name="T24" fmla="*/ 0 w 1147"/>
                <a:gd name="T25" fmla="*/ 1070 h 1485"/>
                <a:gd name="T26" fmla="*/ 0 w 1147"/>
                <a:gd name="T27" fmla="*/ 1119 h 1485"/>
                <a:gd name="T28" fmla="*/ 29 w 1147"/>
                <a:gd name="T29" fmla="*/ 1148 h 1485"/>
                <a:gd name="T30" fmla="*/ 402 w 1147"/>
                <a:gd name="T31" fmla="*/ 1148 h 1485"/>
                <a:gd name="T32" fmla="*/ 412 w 1147"/>
                <a:gd name="T33" fmla="*/ 1252 h 1485"/>
                <a:gd name="T34" fmla="*/ 402 w 1147"/>
                <a:gd name="T35" fmla="*/ 1273 h 1485"/>
                <a:gd name="T36" fmla="*/ 402 w 1147"/>
                <a:gd name="T37" fmla="*/ 1273 h 1485"/>
                <a:gd name="T38" fmla="*/ 392 w 1147"/>
                <a:gd name="T39" fmla="*/ 1325 h 1485"/>
                <a:gd name="T40" fmla="*/ 573 w 1147"/>
                <a:gd name="T41" fmla="*/ 1485 h 1485"/>
                <a:gd name="T42" fmla="*/ 755 w 1147"/>
                <a:gd name="T43" fmla="*/ 1325 h 1485"/>
                <a:gd name="T44" fmla="*/ 745 w 1147"/>
                <a:gd name="T45" fmla="*/ 1273 h 1485"/>
                <a:gd name="T46" fmla="*/ 745 w 1147"/>
                <a:gd name="T47" fmla="*/ 1273 h 1485"/>
                <a:gd name="T48" fmla="*/ 735 w 1147"/>
                <a:gd name="T49" fmla="*/ 1252 h 1485"/>
                <a:gd name="T50" fmla="*/ 745 w 1147"/>
                <a:gd name="T51" fmla="*/ 1148 h 1485"/>
                <a:gd name="T52" fmla="*/ 1118 w 1147"/>
                <a:gd name="T53" fmla="*/ 1148 h 1485"/>
                <a:gd name="T54" fmla="*/ 1147 w 1147"/>
                <a:gd name="T55" fmla="*/ 1119 h 1485"/>
                <a:gd name="T56" fmla="*/ 1147 w 1147"/>
                <a:gd name="T57" fmla="*/ 743 h 1485"/>
                <a:gd name="T58" fmla="*/ 1042 w 1147"/>
                <a:gd name="T59" fmla="*/ 733 h 1485"/>
                <a:gd name="T60" fmla="*/ 1020 w 1147"/>
                <a:gd name="T61" fmla="*/ 743 h 1485"/>
                <a:gd name="T62" fmla="*/ 1020 w 1147"/>
                <a:gd name="T63" fmla="*/ 743 h 1485"/>
                <a:gd name="T64" fmla="*/ 967 w 1147"/>
                <a:gd name="T65" fmla="*/ 753 h 1485"/>
                <a:gd name="T66" fmla="*/ 805 w 1147"/>
                <a:gd name="T67" fmla="*/ 574 h 1485"/>
                <a:gd name="T68" fmla="*/ 967 w 1147"/>
                <a:gd name="T69" fmla="*/ 39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7" h="1485">
                  <a:moveTo>
                    <a:pt x="967" y="395"/>
                  </a:moveTo>
                  <a:cubicBezTo>
                    <a:pt x="986" y="395"/>
                    <a:pt x="1004" y="398"/>
                    <a:pt x="1020" y="405"/>
                  </a:cubicBezTo>
                  <a:cubicBezTo>
                    <a:pt x="1020" y="405"/>
                    <a:pt x="1020" y="405"/>
                    <a:pt x="1020" y="405"/>
                  </a:cubicBezTo>
                  <a:cubicBezTo>
                    <a:pt x="1028" y="407"/>
                    <a:pt x="1035" y="411"/>
                    <a:pt x="1042" y="415"/>
                  </a:cubicBezTo>
                  <a:cubicBezTo>
                    <a:pt x="1078" y="431"/>
                    <a:pt x="1147" y="454"/>
                    <a:pt x="1147" y="405"/>
                  </a:cubicBezTo>
                  <a:cubicBezTo>
                    <a:pt x="1147" y="29"/>
                    <a:pt x="1147" y="29"/>
                    <a:pt x="1147" y="29"/>
                  </a:cubicBezTo>
                  <a:cubicBezTo>
                    <a:pt x="1147" y="13"/>
                    <a:pt x="1134" y="0"/>
                    <a:pt x="11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1070"/>
                    <a:pt x="0" y="1070"/>
                    <a:pt x="0" y="1070"/>
                  </a:cubicBezTo>
                  <a:cubicBezTo>
                    <a:pt x="0" y="1119"/>
                    <a:pt x="0" y="1119"/>
                    <a:pt x="0" y="1119"/>
                  </a:cubicBezTo>
                  <a:cubicBezTo>
                    <a:pt x="0" y="1135"/>
                    <a:pt x="13" y="1148"/>
                    <a:pt x="29" y="1148"/>
                  </a:cubicBezTo>
                  <a:cubicBezTo>
                    <a:pt x="402" y="1148"/>
                    <a:pt x="402" y="1148"/>
                    <a:pt x="402" y="1148"/>
                  </a:cubicBezTo>
                  <a:cubicBezTo>
                    <a:pt x="452" y="1148"/>
                    <a:pt x="428" y="1216"/>
                    <a:pt x="412" y="1252"/>
                  </a:cubicBezTo>
                  <a:cubicBezTo>
                    <a:pt x="408" y="1258"/>
                    <a:pt x="405" y="1265"/>
                    <a:pt x="402" y="1273"/>
                  </a:cubicBezTo>
                  <a:cubicBezTo>
                    <a:pt x="402" y="1273"/>
                    <a:pt x="402" y="1273"/>
                    <a:pt x="402" y="1273"/>
                  </a:cubicBezTo>
                  <a:cubicBezTo>
                    <a:pt x="395" y="1289"/>
                    <a:pt x="392" y="1307"/>
                    <a:pt x="392" y="1325"/>
                  </a:cubicBezTo>
                  <a:cubicBezTo>
                    <a:pt x="392" y="1413"/>
                    <a:pt x="473" y="1485"/>
                    <a:pt x="573" y="1485"/>
                  </a:cubicBezTo>
                  <a:cubicBezTo>
                    <a:pt x="674" y="1485"/>
                    <a:pt x="755" y="1413"/>
                    <a:pt x="755" y="1325"/>
                  </a:cubicBezTo>
                  <a:cubicBezTo>
                    <a:pt x="755" y="1307"/>
                    <a:pt x="751" y="1289"/>
                    <a:pt x="745" y="1273"/>
                  </a:cubicBezTo>
                  <a:cubicBezTo>
                    <a:pt x="745" y="1273"/>
                    <a:pt x="745" y="1273"/>
                    <a:pt x="745" y="1273"/>
                  </a:cubicBezTo>
                  <a:cubicBezTo>
                    <a:pt x="742" y="1265"/>
                    <a:pt x="739" y="1258"/>
                    <a:pt x="735" y="1252"/>
                  </a:cubicBezTo>
                  <a:cubicBezTo>
                    <a:pt x="719" y="1216"/>
                    <a:pt x="694" y="1148"/>
                    <a:pt x="745" y="1148"/>
                  </a:cubicBezTo>
                  <a:cubicBezTo>
                    <a:pt x="1118" y="1148"/>
                    <a:pt x="1118" y="1148"/>
                    <a:pt x="1118" y="1148"/>
                  </a:cubicBezTo>
                  <a:cubicBezTo>
                    <a:pt x="1134" y="1148"/>
                    <a:pt x="1147" y="1135"/>
                    <a:pt x="1147" y="1119"/>
                  </a:cubicBezTo>
                  <a:cubicBezTo>
                    <a:pt x="1147" y="743"/>
                    <a:pt x="1147" y="743"/>
                    <a:pt x="1147" y="743"/>
                  </a:cubicBezTo>
                  <a:cubicBezTo>
                    <a:pt x="1147" y="693"/>
                    <a:pt x="1078" y="717"/>
                    <a:pt x="1042" y="733"/>
                  </a:cubicBezTo>
                  <a:cubicBezTo>
                    <a:pt x="1035" y="737"/>
                    <a:pt x="1028" y="740"/>
                    <a:pt x="1020" y="743"/>
                  </a:cubicBezTo>
                  <a:cubicBezTo>
                    <a:pt x="1020" y="743"/>
                    <a:pt x="1020" y="743"/>
                    <a:pt x="1020" y="743"/>
                  </a:cubicBezTo>
                  <a:cubicBezTo>
                    <a:pt x="1004" y="749"/>
                    <a:pt x="986" y="753"/>
                    <a:pt x="967" y="753"/>
                  </a:cubicBezTo>
                  <a:cubicBezTo>
                    <a:pt x="878" y="753"/>
                    <a:pt x="805" y="673"/>
                    <a:pt x="805" y="574"/>
                  </a:cubicBezTo>
                  <a:cubicBezTo>
                    <a:pt x="805" y="475"/>
                    <a:pt x="878" y="395"/>
                    <a:pt x="967" y="3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56CA1AA-286A-44D7-8E1D-D76E0C20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5" y="2941638"/>
              <a:ext cx="695325" cy="695325"/>
            </a:xfrm>
            <a:custGeom>
              <a:avLst/>
              <a:gdLst>
                <a:gd name="T0" fmla="*/ 967 w 1147"/>
                <a:gd name="T1" fmla="*/ 394 h 1147"/>
                <a:gd name="T2" fmla="*/ 1020 w 1147"/>
                <a:gd name="T3" fmla="*/ 404 h 1147"/>
                <a:gd name="T4" fmla="*/ 1020 w 1147"/>
                <a:gd name="T5" fmla="*/ 404 h 1147"/>
                <a:gd name="T6" fmla="*/ 1042 w 1147"/>
                <a:gd name="T7" fmla="*/ 414 h 1147"/>
                <a:gd name="T8" fmla="*/ 1147 w 1147"/>
                <a:gd name="T9" fmla="*/ 404 h 1147"/>
                <a:gd name="T10" fmla="*/ 1147 w 1147"/>
                <a:gd name="T11" fmla="*/ 28 h 1147"/>
                <a:gd name="T12" fmla="*/ 1118 w 1147"/>
                <a:gd name="T13" fmla="*/ 0 h 1147"/>
                <a:gd name="T14" fmla="*/ 745 w 1147"/>
                <a:gd name="T15" fmla="*/ 0 h 1147"/>
                <a:gd name="T16" fmla="*/ 735 w 1147"/>
                <a:gd name="T17" fmla="*/ 104 h 1147"/>
                <a:gd name="T18" fmla="*/ 745 w 1147"/>
                <a:gd name="T19" fmla="*/ 125 h 1147"/>
                <a:gd name="T20" fmla="*/ 745 w 1147"/>
                <a:gd name="T21" fmla="*/ 125 h 1147"/>
                <a:gd name="T22" fmla="*/ 755 w 1147"/>
                <a:gd name="T23" fmla="*/ 177 h 1147"/>
                <a:gd name="T24" fmla="*/ 573 w 1147"/>
                <a:gd name="T25" fmla="*/ 337 h 1147"/>
                <a:gd name="T26" fmla="*/ 392 w 1147"/>
                <a:gd name="T27" fmla="*/ 177 h 1147"/>
                <a:gd name="T28" fmla="*/ 402 w 1147"/>
                <a:gd name="T29" fmla="*/ 125 h 1147"/>
                <a:gd name="T30" fmla="*/ 402 w 1147"/>
                <a:gd name="T31" fmla="*/ 125 h 1147"/>
                <a:gd name="T32" fmla="*/ 412 w 1147"/>
                <a:gd name="T33" fmla="*/ 104 h 1147"/>
                <a:gd name="T34" fmla="*/ 402 w 1147"/>
                <a:gd name="T35" fmla="*/ 0 h 1147"/>
                <a:gd name="T36" fmla="*/ 29 w 1147"/>
                <a:gd name="T37" fmla="*/ 0 h 1147"/>
                <a:gd name="T38" fmla="*/ 0 w 1147"/>
                <a:gd name="T39" fmla="*/ 28 h 1147"/>
                <a:gd name="T40" fmla="*/ 0 w 1147"/>
                <a:gd name="T41" fmla="*/ 404 h 1147"/>
                <a:gd name="T42" fmla="*/ 0 w 1147"/>
                <a:gd name="T43" fmla="*/ 743 h 1147"/>
                <a:gd name="T44" fmla="*/ 0 w 1147"/>
                <a:gd name="T45" fmla="*/ 1118 h 1147"/>
                <a:gd name="T46" fmla="*/ 29 w 1147"/>
                <a:gd name="T47" fmla="*/ 1147 h 1147"/>
                <a:gd name="T48" fmla="*/ 402 w 1147"/>
                <a:gd name="T49" fmla="*/ 1147 h 1147"/>
                <a:gd name="T50" fmla="*/ 412 w 1147"/>
                <a:gd name="T51" fmla="*/ 1043 h 1147"/>
                <a:gd name="T52" fmla="*/ 402 w 1147"/>
                <a:gd name="T53" fmla="*/ 1022 h 1147"/>
                <a:gd name="T54" fmla="*/ 402 w 1147"/>
                <a:gd name="T55" fmla="*/ 1022 h 1147"/>
                <a:gd name="T56" fmla="*/ 392 w 1147"/>
                <a:gd name="T57" fmla="*/ 970 h 1147"/>
                <a:gd name="T58" fmla="*/ 573 w 1147"/>
                <a:gd name="T59" fmla="*/ 810 h 1147"/>
                <a:gd name="T60" fmla="*/ 755 w 1147"/>
                <a:gd name="T61" fmla="*/ 970 h 1147"/>
                <a:gd name="T62" fmla="*/ 745 w 1147"/>
                <a:gd name="T63" fmla="*/ 1022 h 1147"/>
                <a:gd name="T64" fmla="*/ 745 w 1147"/>
                <a:gd name="T65" fmla="*/ 1022 h 1147"/>
                <a:gd name="T66" fmla="*/ 735 w 1147"/>
                <a:gd name="T67" fmla="*/ 1043 h 1147"/>
                <a:gd name="T68" fmla="*/ 745 w 1147"/>
                <a:gd name="T69" fmla="*/ 1147 h 1147"/>
                <a:gd name="T70" fmla="*/ 1118 w 1147"/>
                <a:gd name="T71" fmla="*/ 1147 h 1147"/>
                <a:gd name="T72" fmla="*/ 1147 w 1147"/>
                <a:gd name="T73" fmla="*/ 1118 h 1147"/>
                <a:gd name="T74" fmla="*/ 1147 w 1147"/>
                <a:gd name="T75" fmla="*/ 743 h 1147"/>
                <a:gd name="T76" fmla="*/ 1042 w 1147"/>
                <a:gd name="T77" fmla="*/ 732 h 1147"/>
                <a:gd name="T78" fmla="*/ 1020 w 1147"/>
                <a:gd name="T79" fmla="*/ 743 h 1147"/>
                <a:gd name="T80" fmla="*/ 1020 w 1147"/>
                <a:gd name="T81" fmla="*/ 743 h 1147"/>
                <a:gd name="T82" fmla="*/ 967 w 1147"/>
                <a:gd name="T83" fmla="*/ 753 h 1147"/>
                <a:gd name="T84" fmla="*/ 805 w 1147"/>
                <a:gd name="T85" fmla="*/ 573 h 1147"/>
                <a:gd name="T86" fmla="*/ 967 w 1147"/>
                <a:gd name="T87" fmla="*/ 394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7" h="1147">
                  <a:moveTo>
                    <a:pt x="967" y="394"/>
                  </a:moveTo>
                  <a:cubicBezTo>
                    <a:pt x="986" y="394"/>
                    <a:pt x="1004" y="398"/>
                    <a:pt x="1020" y="404"/>
                  </a:cubicBezTo>
                  <a:cubicBezTo>
                    <a:pt x="1020" y="404"/>
                    <a:pt x="1020" y="404"/>
                    <a:pt x="1020" y="404"/>
                  </a:cubicBezTo>
                  <a:cubicBezTo>
                    <a:pt x="1028" y="407"/>
                    <a:pt x="1035" y="410"/>
                    <a:pt x="1042" y="414"/>
                  </a:cubicBezTo>
                  <a:cubicBezTo>
                    <a:pt x="1078" y="430"/>
                    <a:pt x="1147" y="454"/>
                    <a:pt x="1147" y="404"/>
                  </a:cubicBezTo>
                  <a:cubicBezTo>
                    <a:pt x="1147" y="28"/>
                    <a:pt x="1147" y="28"/>
                    <a:pt x="1147" y="28"/>
                  </a:cubicBezTo>
                  <a:cubicBezTo>
                    <a:pt x="1147" y="12"/>
                    <a:pt x="1134" y="0"/>
                    <a:pt x="1118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694" y="0"/>
                    <a:pt x="719" y="68"/>
                    <a:pt x="735" y="104"/>
                  </a:cubicBezTo>
                  <a:cubicBezTo>
                    <a:pt x="739" y="110"/>
                    <a:pt x="742" y="117"/>
                    <a:pt x="745" y="125"/>
                  </a:cubicBezTo>
                  <a:cubicBezTo>
                    <a:pt x="745" y="125"/>
                    <a:pt x="745" y="125"/>
                    <a:pt x="745" y="125"/>
                  </a:cubicBezTo>
                  <a:cubicBezTo>
                    <a:pt x="751" y="141"/>
                    <a:pt x="755" y="159"/>
                    <a:pt x="755" y="177"/>
                  </a:cubicBezTo>
                  <a:cubicBezTo>
                    <a:pt x="755" y="265"/>
                    <a:pt x="674" y="337"/>
                    <a:pt x="573" y="337"/>
                  </a:cubicBezTo>
                  <a:cubicBezTo>
                    <a:pt x="473" y="337"/>
                    <a:pt x="392" y="265"/>
                    <a:pt x="392" y="177"/>
                  </a:cubicBezTo>
                  <a:cubicBezTo>
                    <a:pt x="392" y="159"/>
                    <a:pt x="395" y="141"/>
                    <a:pt x="402" y="125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5" y="117"/>
                    <a:pt x="408" y="110"/>
                    <a:pt x="412" y="104"/>
                  </a:cubicBezTo>
                  <a:cubicBezTo>
                    <a:pt x="428" y="68"/>
                    <a:pt x="452" y="0"/>
                    <a:pt x="40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34"/>
                    <a:pt x="13" y="1147"/>
                    <a:pt x="29" y="1147"/>
                  </a:cubicBezTo>
                  <a:cubicBezTo>
                    <a:pt x="402" y="1147"/>
                    <a:pt x="402" y="1147"/>
                    <a:pt x="402" y="1147"/>
                  </a:cubicBezTo>
                  <a:cubicBezTo>
                    <a:pt x="452" y="1147"/>
                    <a:pt x="428" y="1079"/>
                    <a:pt x="412" y="1043"/>
                  </a:cubicBezTo>
                  <a:cubicBezTo>
                    <a:pt x="408" y="1036"/>
                    <a:pt x="405" y="1029"/>
                    <a:pt x="402" y="1022"/>
                  </a:cubicBezTo>
                  <a:cubicBezTo>
                    <a:pt x="402" y="1022"/>
                    <a:pt x="402" y="1022"/>
                    <a:pt x="402" y="1022"/>
                  </a:cubicBezTo>
                  <a:cubicBezTo>
                    <a:pt x="395" y="1005"/>
                    <a:pt x="392" y="988"/>
                    <a:pt x="392" y="970"/>
                  </a:cubicBezTo>
                  <a:cubicBezTo>
                    <a:pt x="392" y="881"/>
                    <a:pt x="473" y="810"/>
                    <a:pt x="573" y="810"/>
                  </a:cubicBezTo>
                  <a:cubicBezTo>
                    <a:pt x="674" y="810"/>
                    <a:pt x="755" y="881"/>
                    <a:pt x="755" y="970"/>
                  </a:cubicBezTo>
                  <a:cubicBezTo>
                    <a:pt x="755" y="988"/>
                    <a:pt x="751" y="1005"/>
                    <a:pt x="745" y="1022"/>
                  </a:cubicBezTo>
                  <a:cubicBezTo>
                    <a:pt x="745" y="1022"/>
                    <a:pt x="745" y="1022"/>
                    <a:pt x="745" y="1022"/>
                  </a:cubicBezTo>
                  <a:cubicBezTo>
                    <a:pt x="742" y="1029"/>
                    <a:pt x="739" y="1036"/>
                    <a:pt x="735" y="1043"/>
                  </a:cubicBezTo>
                  <a:cubicBezTo>
                    <a:pt x="719" y="1079"/>
                    <a:pt x="694" y="1147"/>
                    <a:pt x="745" y="1147"/>
                  </a:cubicBezTo>
                  <a:cubicBezTo>
                    <a:pt x="1118" y="1147"/>
                    <a:pt x="1118" y="1147"/>
                    <a:pt x="1118" y="1147"/>
                  </a:cubicBezTo>
                  <a:cubicBezTo>
                    <a:pt x="1134" y="1147"/>
                    <a:pt x="1147" y="1134"/>
                    <a:pt x="1147" y="1118"/>
                  </a:cubicBezTo>
                  <a:cubicBezTo>
                    <a:pt x="1147" y="743"/>
                    <a:pt x="1147" y="743"/>
                    <a:pt x="1147" y="743"/>
                  </a:cubicBezTo>
                  <a:cubicBezTo>
                    <a:pt x="1147" y="693"/>
                    <a:pt x="1078" y="717"/>
                    <a:pt x="1042" y="732"/>
                  </a:cubicBezTo>
                  <a:cubicBezTo>
                    <a:pt x="1035" y="736"/>
                    <a:pt x="1028" y="740"/>
                    <a:pt x="1020" y="743"/>
                  </a:cubicBezTo>
                  <a:cubicBezTo>
                    <a:pt x="1020" y="743"/>
                    <a:pt x="1020" y="743"/>
                    <a:pt x="1020" y="743"/>
                  </a:cubicBezTo>
                  <a:cubicBezTo>
                    <a:pt x="1004" y="749"/>
                    <a:pt x="986" y="753"/>
                    <a:pt x="967" y="753"/>
                  </a:cubicBezTo>
                  <a:cubicBezTo>
                    <a:pt x="878" y="753"/>
                    <a:pt x="805" y="672"/>
                    <a:pt x="805" y="573"/>
                  </a:cubicBezTo>
                  <a:cubicBezTo>
                    <a:pt x="805" y="474"/>
                    <a:pt x="878" y="394"/>
                    <a:pt x="967" y="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528839A-1A42-424A-8E4F-34470E08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5" y="3432175"/>
              <a:ext cx="695325" cy="1103312"/>
            </a:xfrm>
            <a:custGeom>
              <a:avLst/>
              <a:gdLst>
                <a:gd name="T0" fmla="*/ 967 w 1147"/>
                <a:gd name="T1" fmla="*/ 732 h 1822"/>
                <a:gd name="T2" fmla="*/ 1020 w 1147"/>
                <a:gd name="T3" fmla="*/ 742 h 1822"/>
                <a:gd name="T4" fmla="*/ 1020 w 1147"/>
                <a:gd name="T5" fmla="*/ 742 h 1822"/>
                <a:gd name="T6" fmla="*/ 1042 w 1147"/>
                <a:gd name="T7" fmla="*/ 752 h 1822"/>
                <a:gd name="T8" fmla="*/ 1147 w 1147"/>
                <a:gd name="T9" fmla="*/ 742 h 1822"/>
                <a:gd name="T10" fmla="*/ 1147 w 1147"/>
                <a:gd name="T11" fmla="*/ 366 h 1822"/>
                <a:gd name="T12" fmla="*/ 1118 w 1147"/>
                <a:gd name="T13" fmla="*/ 337 h 1822"/>
                <a:gd name="T14" fmla="*/ 745 w 1147"/>
                <a:gd name="T15" fmla="*/ 337 h 1822"/>
                <a:gd name="T16" fmla="*/ 735 w 1147"/>
                <a:gd name="T17" fmla="*/ 233 h 1822"/>
                <a:gd name="T18" fmla="*/ 745 w 1147"/>
                <a:gd name="T19" fmla="*/ 212 h 1822"/>
                <a:gd name="T20" fmla="*/ 745 w 1147"/>
                <a:gd name="T21" fmla="*/ 212 h 1822"/>
                <a:gd name="T22" fmla="*/ 755 w 1147"/>
                <a:gd name="T23" fmla="*/ 160 h 1822"/>
                <a:gd name="T24" fmla="*/ 573 w 1147"/>
                <a:gd name="T25" fmla="*/ 0 h 1822"/>
                <a:gd name="T26" fmla="*/ 392 w 1147"/>
                <a:gd name="T27" fmla="*/ 160 h 1822"/>
                <a:gd name="T28" fmla="*/ 402 w 1147"/>
                <a:gd name="T29" fmla="*/ 212 h 1822"/>
                <a:gd name="T30" fmla="*/ 402 w 1147"/>
                <a:gd name="T31" fmla="*/ 212 h 1822"/>
                <a:gd name="T32" fmla="*/ 412 w 1147"/>
                <a:gd name="T33" fmla="*/ 233 h 1822"/>
                <a:gd name="T34" fmla="*/ 402 w 1147"/>
                <a:gd name="T35" fmla="*/ 337 h 1822"/>
                <a:gd name="T36" fmla="*/ 29 w 1147"/>
                <a:gd name="T37" fmla="*/ 337 h 1822"/>
                <a:gd name="T38" fmla="*/ 0 w 1147"/>
                <a:gd name="T39" fmla="*/ 366 h 1822"/>
                <a:gd name="T40" fmla="*/ 0 w 1147"/>
                <a:gd name="T41" fmla="*/ 507 h 1822"/>
                <a:gd name="T42" fmla="*/ 0 w 1147"/>
                <a:gd name="T43" fmla="*/ 742 h 1822"/>
                <a:gd name="T44" fmla="*/ 0 w 1147"/>
                <a:gd name="T45" fmla="*/ 1080 h 1822"/>
                <a:gd name="T46" fmla="*/ 0 w 1147"/>
                <a:gd name="T47" fmla="*/ 1388 h 1822"/>
                <a:gd name="T48" fmla="*/ 0 w 1147"/>
                <a:gd name="T49" fmla="*/ 1456 h 1822"/>
                <a:gd name="T50" fmla="*/ 29 w 1147"/>
                <a:gd name="T51" fmla="*/ 1485 h 1822"/>
                <a:gd name="T52" fmla="*/ 402 w 1147"/>
                <a:gd name="T53" fmla="*/ 1485 h 1822"/>
                <a:gd name="T54" fmla="*/ 412 w 1147"/>
                <a:gd name="T55" fmla="*/ 1589 h 1822"/>
                <a:gd name="T56" fmla="*/ 402 w 1147"/>
                <a:gd name="T57" fmla="*/ 1610 h 1822"/>
                <a:gd name="T58" fmla="*/ 402 w 1147"/>
                <a:gd name="T59" fmla="*/ 1610 h 1822"/>
                <a:gd name="T60" fmla="*/ 392 w 1147"/>
                <a:gd name="T61" fmla="*/ 1662 h 1822"/>
                <a:gd name="T62" fmla="*/ 573 w 1147"/>
                <a:gd name="T63" fmla="*/ 1822 h 1822"/>
                <a:gd name="T64" fmla="*/ 755 w 1147"/>
                <a:gd name="T65" fmla="*/ 1662 h 1822"/>
                <a:gd name="T66" fmla="*/ 745 w 1147"/>
                <a:gd name="T67" fmla="*/ 1610 h 1822"/>
                <a:gd name="T68" fmla="*/ 745 w 1147"/>
                <a:gd name="T69" fmla="*/ 1610 h 1822"/>
                <a:gd name="T70" fmla="*/ 735 w 1147"/>
                <a:gd name="T71" fmla="*/ 1589 h 1822"/>
                <a:gd name="T72" fmla="*/ 745 w 1147"/>
                <a:gd name="T73" fmla="*/ 1485 h 1822"/>
                <a:gd name="T74" fmla="*/ 1118 w 1147"/>
                <a:gd name="T75" fmla="*/ 1485 h 1822"/>
                <a:gd name="T76" fmla="*/ 1147 w 1147"/>
                <a:gd name="T77" fmla="*/ 1456 h 1822"/>
                <a:gd name="T78" fmla="*/ 1147 w 1147"/>
                <a:gd name="T79" fmla="*/ 1080 h 1822"/>
                <a:gd name="T80" fmla="*/ 1042 w 1147"/>
                <a:gd name="T81" fmla="*/ 1070 h 1822"/>
                <a:gd name="T82" fmla="*/ 1020 w 1147"/>
                <a:gd name="T83" fmla="*/ 1080 h 1822"/>
                <a:gd name="T84" fmla="*/ 1020 w 1147"/>
                <a:gd name="T85" fmla="*/ 1080 h 1822"/>
                <a:gd name="T86" fmla="*/ 967 w 1147"/>
                <a:gd name="T87" fmla="*/ 1090 h 1822"/>
                <a:gd name="T88" fmla="*/ 805 w 1147"/>
                <a:gd name="T89" fmla="*/ 911 h 1822"/>
                <a:gd name="T90" fmla="*/ 967 w 1147"/>
                <a:gd name="T91" fmla="*/ 73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7" h="1822">
                  <a:moveTo>
                    <a:pt x="967" y="732"/>
                  </a:moveTo>
                  <a:cubicBezTo>
                    <a:pt x="986" y="732"/>
                    <a:pt x="1004" y="735"/>
                    <a:pt x="1020" y="742"/>
                  </a:cubicBezTo>
                  <a:cubicBezTo>
                    <a:pt x="1020" y="742"/>
                    <a:pt x="1020" y="742"/>
                    <a:pt x="1020" y="742"/>
                  </a:cubicBezTo>
                  <a:cubicBezTo>
                    <a:pt x="1028" y="744"/>
                    <a:pt x="1035" y="748"/>
                    <a:pt x="1042" y="752"/>
                  </a:cubicBezTo>
                  <a:cubicBezTo>
                    <a:pt x="1078" y="768"/>
                    <a:pt x="1147" y="792"/>
                    <a:pt x="1147" y="742"/>
                  </a:cubicBezTo>
                  <a:cubicBezTo>
                    <a:pt x="1147" y="366"/>
                    <a:pt x="1147" y="366"/>
                    <a:pt x="1147" y="366"/>
                  </a:cubicBezTo>
                  <a:cubicBezTo>
                    <a:pt x="1147" y="350"/>
                    <a:pt x="1134" y="337"/>
                    <a:pt x="1118" y="337"/>
                  </a:cubicBezTo>
                  <a:cubicBezTo>
                    <a:pt x="745" y="337"/>
                    <a:pt x="745" y="337"/>
                    <a:pt x="745" y="337"/>
                  </a:cubicBezTo>
                  <a:cubicBezTo>
                    <a:pt x="694" y="337"/>
                    <a:pt x="719" y="269"/>
                    <a:pt x="735" y="233"/>
                  </a:cubicBezTo>
                  <a:cubicBezTo>
                    <a:pt x="739" y="226"/>
                    <a:pt x="742" y="219"/>
                    <a:pt x="745" y="212"/>
                  </a:cubicBezTo>
                  <a:cubicBezTo>
                    <a:pt x="745" y="212"/>
                    <a:pt x="745" y="212"/>
                    <a:pt x="745" y="212"/>
                  </a:cubicBezTo>
                  <a:cubicBezTo>
                    <a:pt x="751" y="195"/>
                    <a:pt x="755" y="178"/>
                    <a:pt x="755" y="160"/>
                  </a:cubicBezTo>
                  <a:cubicBezTo>
                    <a:pt x="755" y="71"/>
                    <a:pt x="674" y="0"/>
                    <a:pt x="573" y="0"/>
                  </a:cubicBezTo>
                  <a:cubicBezTo>
                    <a:pt x="473" y="0"/>
                    <a:pt x="392" y="71"/>
                    <a:pt x="392" y="160"/>
                  </a:cubicBezTo>
                  <a:cubicBezTo>
                    <a:pt x="392" y="178"/>
                    <a:pt x="395" y="195"/>
                    <a:pt x="402" y="212"/>
                  </a:cubicBezTo>
                  <a:cubicBezTo>
                    <a:pt x="402" y="212"/>
                    <a:pt x="402" y="212"/>
                    <a:pt x="402" y="212"/>
                  </a:cubicBezTo>
                  <a:cubicBezTo>
                    <a:pt x="405" y="219"/>
                    <a:pt x="408" y="226"/>
                    <a:pt x="412" y="233"/>
                  </a:cubicBezTo>
                  <a:cubicBezTo>
                    <a:pt x="428" y="269"/>
                    <a:pt x="452" y="337"/>
                    <a:pt x="402" y="337"/>
                  </a:cubicBezTo>
                  <a:cubicBezTo>
                    <a:pt x="29" y="337"/>
                    <a:pt x="29" y="337"/>
                    <a:pt x="29" y="337"/>
                  </a:cubicBezTo>
                  <a:cubicBezTo>
                    <a:pt x="13" y="337"/>
                    <a:pt x="0" y="350"/>
                    <a:pt x="0" y="366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0" y="1080"/>
                    <a:pt x="0" y="1080"/>
                    <a:pt x="0" y="1080"/>
                  </a:cubicBezTo>
                  <a:cubicBezTo>
                    <a:pt x="0" y="1388"/>
                    <a:pt x="0" y="1388"/>
                    <a:pt x="0" y="1388"/>
                  </a:cubicBezTo>
                  <a:cubicBezTo>
                    <a:pt x="0" y="1456"/>
                    <a:pt x="0" y="1456"/>
                    <a:pt x="0" y="1456"/>
                  </a:cubicBezTo>
                  <a:cubicBezTo>
                    <a:pt x="0" y="1472"/>
                    <a:pt x="13" y="1485"/>
                    <a:pt x="29" y="1485"/>
                  </a:cubicBezTo>
                  <a:cubicBezTo>
                    <a:pt x="402" y="1485"/>
                    <a:pt x="402" y="1485"/>
                    <a:pt x="402" y="1485"/>
                  </a:cubicBezTo>
                  <a:cubicBezTo>
                    <a:pt x="452" y="1485"/>
                    <a:pt x="428" y="1553"/>
                    <a:pt x="412" y="1589"/>
                  </a:cubicBezTo>
                  <a:cubicBezTo>
                    <a:pt x="408" y="1596"/>
                    <a:pt x="405" y="1603"/>
                    <a:pt x="402" y="1610"/>
                  </a:cubicBezTo>
                  <a:cubicBezTo>
                    <a:pt x="402" y="1610"/>
                    <a:pt x="402" y="1610"/>
                    <a:pt x="402" y="1610"/>
                  </a:cubicBezTo>
                  <a:cubicBezTo>
                    <a:pt x="395" y="1626"/>
                    <a:pt x="392" y="1644"/>
                    <a:pt x="392" y="1662"/>
                  </a:cubicBezTo>
                  <a:cubicBezTo>
                    <a:pt x="392" y="1750"/>
                    <a:pt x="473" y="1822"/>
                    <a:pt x="573" y="1822"/>
                  </a:cubicBezTo>
                  <a:cubicBezTo>
                    <a:pt x="674" y="1822"/>
                    <a:pt x="755" y="1750"/>
                    <a:pt x="755" y="1662"/>
                  </a:cubicBezTo>
                  <a:cubicBezTo>
                    <a:pt x="755" y="1644"/>
                    <a:pt x="751" y="1626"/>
                    <a:pt x="745" y="1610"/>
                  </a:cubicBezTo>
                  <a:cubicBezTo>
                    <a:pt x="745" y="1610"/>
                    <a:pt x="745" y="1610"/>
                    <a:pt x="745" y="1610"/>
                  </a:cubicBezTo>
                  <a:cubicBezTo>
                    <a:pt x="742" y="1603"/>
                    <a:pt x="739" y="1596"/>
                    <a:pt x="735" y="1589"/>
                  </a:cubicBezTo>
                  <a:cubicBezTo>
                    <a:pt x="719" y="1553"/>
                    <a:pt x="694" y="1485"/>
                    <a:pt x="745" y="1485"/>
                  </a:cubicBezTo>
                  <a:cubicBezTo>
                    <a:pt x="1118" y="1485"/>
                    <a:pt x="1118" y="1485"/>
                    <a:pt x="1118" y="1485"/>
                  </a:cubicBezTo>
                  <a:cubicBezTo>
                    <a:pt x="1134" y="1485"/>
                    <a:pt x="1147" y="1472"/>
                    <a:pt x="1147" y="1456"/>
                  </a:cubicBezTo>
                  <a:cubicBezTo>
                    <a:pt x="1147" y="1080"/>
                    <a:pt x="1147" y="1080"/>
                    <a:pt x="1147" y="1080"/>
                  </a:cubicBezTo>
                  <a:cubicBezTo>
                    <a:pt x="1147" y="1030"/>
                    <a:pt x="1078" y="1054"/>
                    <a:pt x="1042" y="1070"/>
                  </a:cubicBezTo>
                  <a:cubicBezTo>
                    <a:pt x="1035" y="1074"/>
                    <a:pt x="1028" y="1077"/>
                    <a:pt x="1020" y="1080"/>
                  </a:cubicBezTo>
                  <a:cubicBezTo>
                    <a:pt x="1020" y="1080"/>
                    <a:pt x="1020" y="1080"/>
                    <a:pt x="1020" y="1080"/>
                  </a:cubicBezTo>
                  <a:cubicBezTo>
                    <a:pt x="1004" y="1087"/>
                    <a:pt x="986" y="1090"/>
                    <a:pt x="967" y="1090"/>
                  </a:cubicBezTo>
                  <a:cubicBezTo>
                    <a:pt x="878" y="1090"/>
                    <a:pt x="805" y="1010"/>
                    <a:pt x="805" y="911"/>
                  </a:cubicBezTo>
                  <a:cubicBezTo>
                    <a:pt x="805" y="812"/>
                    <a:pt x="878" y="732"/>
                    <a:pt x="967" y="7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F6AD62F-DEC3-4AA9-B715-E892EDE0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2738438"/>
              <a:ext cx="901700" cy="1101725"/>
            </a:xfrm>
            <a:custGeom>
              <a:avLst/>
              <a:gdLst>
                <a:gd name="T0" fmla="*/ 1461 w 1490"/>
                <a:gd name="T1" fmla="*/ 337 h 1821"/>
                <a:gd name="T2" fmla="*/ 1087 w 1490"/>
                <a:gd name="T3" fmla="*/ 337 h 1821"/>
                <a:gd name="T4" fmla="*/ 1077 w 1490"/>
                <a:gd name="T5" fmla="*/ 232 h 1821"/>
                <a:gd name="T6" fmla="*/ 1087 w 1490"/>
                <a:gd name="T7" fmla="*/ 211 h 1821"/>
                <a:gd name="T8" fmla="*/ 1087 w 1490"/>
                <a:gd name="T9" fmla="*/ 211 h 1821"/>
                <a:gd name="T10" fmla="*/ 1098 w 1490"/>
                <a:gd name="T11" fmla="*/ 159 h 1821"/>
                <a:gd name="T12" fmla="*/ 916 w 1490"/>
                <a:gd name="T13" fmla="*/ 0 h 1821"/>
                <a:gd name="T14" fmla="*/ 734 w 1490"/>
                <a:gd name="T15" fmla="*/ 159 h 1821"/>
                <a:gd name="T16" fmla="*/ 744 w 1490"/>
                <a:gd name="T17" fmla="*/ 211 h 1821"/>
                <a:gd name="T18" fmla="*/ 744 w 1490"/>
                <a:gd name="T19" fmla="*/ 211 h 1821"/>
                <a:gd name="T20" fmla="*/ 755 w 1490"/>
                <a:gd name="T21" fmla="*/ 232 h 1821"/>
                <a:gd name="T22" fmla="*/ 744 w 1490"/>
                <a:gd name="T23" fmla="*/ 337 h 1821"/>
                <a:gd name="T24" fmla="*/ 371 w 1490"/>
                <a:gd name="T25" fmla="*/ 337 h 1821"/>
                <a:gd name="T26" fmla="*/ 342 w 1490"/>
                <a:gd name="T27" fmla="*/ 365 h 1821"/>
                <a:gd name="T28" fmla="*/ 342 w 1490"/>
                <a:gd name="T29" fmla="*/ 741 h 1821"/>
                <a:gd name="T30" fmla="*/ 237 w 1490"/>
                <a:gd name="T31" fmla="*/ 751 h 1821"/>
                <a:gd name="T32" fmla="*/ 215 w 1490"/>
                <a:gd name="T33" fmla="*/ 741 h 1821"/>
                <a:gd name="T34" fmla="*/ 215 w 1490"/>
                <a:gd name="T35" fmla="*/ 741 h 1821"/>
                <a:gd name="T36" fmla="*/ 162 w 1490"/>
                <a:gd name="T37" fmla="*/ 731 h 1821"/>
                <a:gd name="T38" fmla="*/ 0 w 1490"/>
                <a:gd name="T39" fmla="*/ 910 h 1821"/>
                <a:gd name="T40" fmla="*/ 162 w 1490"/>
                <a:gd name="T41" fmla="*/ 1090 h 1821"/>
                <a:gd name="T42" fmla="*/ 215 w 1490"/>
                <a:gd name="T43" fmla="*/ 1080 h 1821"/>
                <a:gd name="T44" fmla="*/ 215 w 1490"/>
                <a:gd name="T45" fmla="*/ 1080 h 1821"/>
                <a:gd name="T46" fmla="*/ 237 w 1490"/>
                <a:gd name="T47" fmla="*/ 1069 h 1821"/>
                <a:gd name="T48" fmla="*/ 342 w 1490"/>
                <a:gd name="T49" fmla="*/ 1080 h 1821"/>
                <a:gd name="T50" fmla="*/ 342 w 1490"/>
                <a:gd name="T51" fmla="*/ 1455 h 1821"/>
                <a:gd name="T52" fmla="*/ 371 w 1490"/>
                <a:gd name="T53" fmla="*/ 1484 h 1821"/>
                <a:gd name="T54" fmla="*/ 744 w 1490"/>
                <a:gd name="T55" fmla="*/ 1484 h 1821"/>
                <a:gd name="T56" fmla="*/ 755 w 1490"/>
                <a:gd name="T57" fmla="*/ 1588 h 1821"/>
                <a:gd name="T58" fmla="*/ 744 w 1490"/>
                <a:gd name="T59" fmla="*/ 1609 h 1821"/>
                <a:gd name="T60" fmla="*/ 744 w 1490"/>
                <a:gd name="T61" fmla="*/ 1609 h 1821"/>
                <a:gd name="T62" fmla="*/ 734 w 1490"/>
                <a:gd name="T63" fmla="*/ 1662 h 1821"/>
                <a:gd name="T64" fmla="*/ 916 w 1490"/>
                <a:gd name="T65" fmla="*/ 1821 h 1821"/>
                <a:gd name="T66" fmla="*/ 1098 w 1490"/>
                <a:gd name="T67" fmla="*/ 1662 h 1821"/>
                <a:gd name="T68" fmla="*/ 1087 w 1490"/>
                <a:gd name="T69" fmla="*/ 1609 h 1821"/>
                <a:gd name="T70" fmla="*/ 1087 w 1490"/>
                <a:gd name="T71" fmla="*/ 1609 h 1821"/>
                <a:gd name="T72" fmla="*/ 1077 w 1490"/>
                <a:gd name="T73" fmla="*/ 1588 h 1821"/>
                <a:gd name="T74" fmla="*/ 1087 w 1490"/>
                <a:gd name="T75" fmla="*/ 1484 h 1821"/>
                <a:gd name="T76" fmla="*/ 1461 w 1490"/>
                <a:gd name="T77" fmla="*/ 1484 h 1821"/>
                <a:gd name="T78" fmla="*/ 1490 w 1490"/>
                <a:gd name="T79" fmla="*/ 1455 h 1821"/>
                <a:gd name="T80" fmla="*/ 1490 w 1490"/>
                <a:gd name="T81" fmla="*/ 1203 h 1821"/>
                <a:gd name="T82" fmla="*/ 1490 w 1490"/>
                <a:gd name="T83" fmla="*/ 1080 h 1821"/>
                <a:gd name="T84" fmla="*/ 1490 w 1490"/>
                <a:gd name="T85" fmla="*/ 741 h 1821"/>
                <a:gd name="T86" fmla="*/ 1490 w 1490"/>
                <a:gd name="T87" fmla="*/ 486 h 1821"/>
                <a:gd name="T88" fmla="*/ 1490 w 1490"/>
                <a:gd name="T89" fmla="*/ 365 h 1821"/>
                <a:gd name="T90" fmla="*/ 1461 w 1490"/>
                <a:gd name="T91" fmla="*/ 337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0" h="1821">
                  <a:moveTo>
                    <a:pt x="1461" y="337"/>
                  </a:moveTo>
                  <a:cubicBezTo>
                    <a:pt x="1087" y="337"/>
                    <a:pt x="1087" y="337"/>
                    <a:pt x="1087" y="337"/>
                  </a:cubicBezTo>
                  <a:cubicBezTo>
                    <a:pt x="1037" y="337"/>
                    <a:pt x="1061" y="268"/>
                    <a:pt x="1077" y="232"/>
                  </a:cubicBezTo>
                  <a:cubicBezTo>
                    <a:pt x="1081" y="226"/>
                    <a:pt x="1084" y="219"/>
                    <a:pt x="1087" y="211"/>
                  </a:cubicBezTo>
                  <a:cubicBezTo>
                    <a:pt x="1087" y="211"/>
                    <a:pt x="1087" y="211"/>
                    <a:pt x="1087" y="211"/>
                  </a:cubicBezTo>
                  <a:cubicBezTo>
                    <a:pt x="1094" y="195"/>
                    <a:pt x="1098" y="177"/>
                    <a:pt x="1098" y="159"/>
                  </a:cubicBezTo>
                  <a:cubicBezTo>
                    <a:pt x="1098" y="71"/>
                    <a:pt x="1016" y="0"/>
                    <a:pt x="916" y="0"/>
                  </a:cubicBezTo>
                  <a:cubicBezTo>
                    <a:pt x="815" y="0"/>
                    <a:pt x="734" y="71"/>
                    <a:pt x="734" y="159"/>
                  </a:cubicBezTo>
                  <a:cubicBezTo>
                    <a:pt x="734" y="177"/>
                    <a:pt x="738" y="195"/>
                    <a:pt x="744" y="211"/>
                  </a:cubicBezTo>
                  <a:cubicBezTo>
                    <a:pt x="744" y="211"/>
                    <a:pt x="744" y="211"/>
                    <a:pt x="744" y="211"/>
                  </a:cubicBezTo>
                  <a:cubicBezTo>
                    <a:pt x="747" y="219"/>
                    <a:pt x="751" y="226"/>
                    <a:pt x="755" y="232"/>
                  </a:cubicBezTo>
                  <a:cubicBezTo>
                    <a:pt x="771" y="268"/>
                    <a:pt x="795" y="337"/>
                    <a:pt x="744" y="337"/>
                  </a:cubicBezTo>
                  <a:cubicBezTo>
                    <a:pt x="371" y="337"/>
                    <a:pt x="371" y="337"/>
                    <a:pt x="371" y="337"/>
                  </a:cubicBezTo>
                  <a:cubicBezTo>
                    <a:pt x="355" y="337"/>
                    <a:pt x="342" y="349"/>
                    <a:pt x="342" y="365"/>
                  </a:cubicBezTo>
                  <a:cubicBezTo>
                    <a:pt x="342" y="741"/>
                    <a:pt x="342" y="741"/>
                    <a:pt x="342" y="741"/>
                  </a:cubicBezTo>
                  <a:cubicBezTo>
                    <a:pt x="342" y="791"/>
                    <a:pt x="273" y="767"/>
                    <a:pt x="237" y="751"/>
                  </a:cubicBezTo>
                  <a:cubicBezTo>
                    <a:pt x="230" y="747"/>
                    <a:pt x="223" y="744"/>
                    <a:pt x="215" y="741"/>
                  </a:cubicBezTo>
                  <a:cubicBezTo>
                    <a:pt x="215" y="741"/>
                    <a:pt x="215" y="741"/>
                    <a:pt x="215" y="741"/>
                  </a:cubicBezTo>
                  <a:cubicBezTo>
                    <a:pt x="199" y="735"/>
                    <a:pt x="181" y="731"/>
                    <a:pt x="162" y="731"/>
                  </a:cubicBezTo>
                  <a:cubicBezTo>
                    <a:pt x="73" y="731"/>
                    <a:pt x="0" y="811"/>
                    <a:pt x="0" y="910"/>
                  </a:cubicBezTo>
                  <a:cubicBezTo>
                    <a:pt x="0" y="1009"/>
                    <a:pt x="73" y="1090"/>
                    <a:pt x="162" y="1090"/>
                  </a:cubicBezTo>
                  <a:cubicBezTo>
                    <a:pt x="181" y="1090"/>
                    <a:pt x="199" y="1086"/>
                    <a:pt x="215" y="1080"/>
                  </a:cubicBezTo>
                  <a:cubicBezTo>
                    <a:pt x="215" y="1080"/>
                    <a:pt x="215" y="1080"/>
                    <a:pt x="215" y="1080"/>
                  </a:cubicBezTo>
                  <a:cubicBezTo>
                    <a:pt x="223" y="1077"/>
                    <a:pt x="230" y="1073"/>
                    <a:pt x="237" y="1069"/>
                  </a:cubicBezTo>
                  <a:cubicBezTo>
                    <a:pt x="273" y="1054"/>
                    <a:pt x="342" y="1030"/>
                    <a:pt x="342" y="1080"/>
                  </a:cubicBezTo>
                  <a:cubicBezTo>
                    <a:pt x="342" y="1455"/>
                    <a:pt x="342" y="1455"/>
                    <a:pt x="342" y="1455"/>
                  </a:cubicBezTo>
                  <a:cubicBezTo>
                    <a:pt x="342" y="1471"/>
                    <a:pt x="355" y="1484"/>
                    <a:pt x="371" y="1484"/>
                  </a:cubicBezTo>
                  <a:cubicBezTo>
                    <a:pt x="744" y="1484"/>
                    <a:pt x="744" y="1484"/>
                    <a:pt x="744" y="1484"/>
                  </a:cubicBezTo>
                  <a:cubicBezTo>
                    <a:pt x="795" y="1484"/>
                    <a:pt x="771" y="1553"/>
                    <a:pt x="755" y="1588"/>
                  </a:cubicBezTo>
                  <a:cubicBezTo>
                    <a:pt x="751" y="1595"/>
                    <a:pt x="747" y="1602"/>
                    <a:pt x="744" y="1609"/>
                  </a:cubicBezTo>
                  <a:cubicBezTo>
                    <a:pt x="744" y="1609"/>
                    <a:pt x="744" y="1609"/>
                    <a:pt x="744" y="1609"/>
                  </a:cubicBezTo>
                  <a:cubicBezTo>
                    <a:pt x="738" y="1626"/>
                    <a:pt x="734" y="1643"/>
                    <a:pt x="734" y="1662"/>
                  </a:cubicBezTo>
                  <a:cubicBezTo>
                    <a:pt x="734" y="1750"/>
                    <a:pt x="815" y="1821"/>
                    <a:pt x="916" y="1821"/>
                  </a:cubicBezTo>
                  <a:cubicBezTo>
                    <a:pt x="1016" y="1821"/>
                    <a:pt x="1098" y="1750"/>
                    <a:pt x="1098" y="1662"/>
                  </a:cubicBezTo>
                  <a:cubicBezTo>
                    <a:pt x="1098" y="1643"/>
                    <a:pt x="1094" y="1626"/>
                    <a:pt x="1087" y="1609"/>
                  </a:cubicBezTo>
                  <a:cubicBezTo>
                    <a:pt x="1087" y="1609"/>
                    <a:pt x="1087" y="1609"/>
                    <a:pt x="1087" y="1609"/>
                  </a:cubicBezTo>
                  <a:cubicBezTo>
                    <a:pt x="1084" y="1602"/>
                    <a:pt x="1081" y="1595"/>
                    <a:pt x="1077" y="1588"/>
                  </a:cubicBezTo>
                  <a:cubicBezTo>
                    <a:pt x="1061" y="1553"/>
                    <a:pt x="1037" y="1484"/>
                    <a:pt x="1087" y="1484"/>
                  </a:cubicBezTo>
                  <a:cubicBezTo>
                    <a:pt x="1461" y="1484"/>
                    <a:pt x="1461" y="1484"/>
                    <a:pt x="1461" y="1484"/>
                  </a:cubicBezTo>
                  <a:cubicBezTo>
                    <a:pt x="1477" y="1484"/>
                    <a:pt x="1490" y="1471"/>
                    <a:pt x="1490" y="1455"/>
                  </a:cubicBezTo>
                  <a:cubicBezTo>
                    <a:pt x="1490" y="1203"/>
                    <a:pt x="1490" y="1203"/>
                    <a:pt x="1490" y="1203"/>
                  </a:cubicBezTo>
                  <a:cubicBezTo>
                    <a:pt x="1490" y="1080"/>
                    <a:pt x="1490" y="1080"/>
                    <a:pt x="1490" y="1080"/>
                  </a:cubicBezTo>
                  <a:cubicBezTo>
                    <a:pt x="1490" y="741"/>
                    <a:pt x="1490" y="741"/>
                    <a:pt x="1490" y="741"/>
                  </a:cubicBezTo>
                  <a:cubicBezTo>
                    <a:pt x="1490" y="486"/>
                    <a:pt x="1490" y="486"/>
                    <a:pt x="1490" y="486"/>
                  </a:cubicBezTo>
                  <a:cubicBezTo>
                    <a:pt x="1490" y="365"/>
                    <a:pt x="1490" y="365"/>
                    <a:pt x="1490" y="365"/>
                  </a:cubicBezTo>
                  <a:cubicBezTo>
                    <a:pt x="1490" y="349"/>
                    <a:pt x="1477" y="337"/>
                    <a:pt x="1461" y="3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34C63F80-2C8A-4CF5-A717-54BEE561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5948362"/>
              <a:ext cx="528638" cy="441325"/>
            </a:xfrm>
            <a:custGeom>
              <a:avLst/>
              <a:gdLst>
                <a:gd name="T0" fmla="*/ 834 w 873"/>
                <a:gd name="T1" fmla="*/ 119 h 727"/>
                <a:gd name="T2" fmla="*/ 791 w 873"/>
                <a:gd name="T3" fmla="*/ 196 h 727"/>
                <a:gd name="T4" fmla="*/ 566 w 873"/>
                <a:gd name="T5" fmla="*/ 637 h 727"/>
                <a:gd name="T6" fmla="*/ 466 w 873"/>
                <a:gd name="T7" fmla="*/ 718 h 727"/>
                <a:gd name="T8" fmla="*/ 369 w 873"/>
                <a:gd name="T9" fmla="*/ 626 h 727"/>
                <a:gd name="T10" fmla="*/ 136 w 873"/>
                <a:gd name="T11" fmla="*/ 154 h 727"/>
                <a:gd name="T12" fmla="*/ 834 w 873"/>
                <a:gd name="T13" fmla="*/ 119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727">
                  <a:moveTo>
                    <a:pt x="834" y="119"/>
                  </a:moveTo>
                  <a:cubicBezTo>
                    <a:pt x="834" y="119"/>
                    <a:pt x="873" y="32"/>
                    <a:pt x="791" y="196"/>
                  </a:cubicBezTo>
                  <a:cubicBezTo>
                    <a:pt x="700" y="377"/>
                    <a:pt x="566" y="637"/>
                    <a:pt x="566" y="637"/>
                  </a:cubicBezTo>
                  <a:cubicBezTo>
                    <a:pt x="568" y="633"/>
                    <a:pt x="509" y="727"/>
                    <a:pt x="466" y="718"/>
                  </a:cubicBezTo>
                  <a:cubicBezTo>
                    <a:pt x="418" y="709"/>
                    <a:pt x="399" y="689"/>
                    <a:pt x="369" y="626"/>
                  </a:cubicBezTo>
                  <a:cubicBezTo>
                    <a:pt x="272" y="421"/>
                    <a:pt x="0" y="65"/>
                    <a:pt x="136" y="154"/>
                  </a:cubicBezTo>
                  <a:cubicBezTo>
                    <a:pt x="136" y="154"/>
                    <a:pt x="681" y="0"/>
                    <a:pt x="834" y="1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6D4333BD-66D6-4439-BDC0-89730906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5011737"/>
              <a:ext cx="1339850" cy="1147762"/>
            </a:xfrm>
            <a:custGeom>
              <a:avLst/>
              <a:gdLst>
                <a:gd name="T0" fmla="*/ 33 w 2213"/>
                <a:gd name="T1" fmla="*/ 429 h 1896"/>
                <a:gd name="T2" fmla="*/ 124 w 2213"/>
                <a:gd name="T3" fmla="*/ 342 h 1896"/>
                <a:gd name="T4" fmla="*/ 523 w 2213"/>
                <a:gd name="T5" fmla="*/ 225 h 1896"/>
                <a:gd name="T6" fmla="*/ 651 w 2213"/>
                <a:gd name="T7" fmla="*/ 324 h 1896"/>
                <a:gd name="T8" fmla="*/ 1002 w 2213"/>
                <a:gd name="T9" fmla="*/ 422 h 1896"/>
                <a:gd name="T10" fmla="*/ 1280 w 2213"/>
                <a:gd name="T11" fmla="*/ 328 h 1896"/>
                <a:gd name="T12" fmla="*/ 1843 w 2213"/>
                <a:gd name="T13" fmla="*/ 394 h 1896"/>
                <a:gd name="T14" fmla="*/ 2048 w 2213"/>
                <a:gd name="T15" fmla="*/ 420 h 1896"/>
                <a:gd name="T16" fmla="*/ 2213 w 2213"/>
                <a:gd name="T17" fmla="*/ 237 h 1896"/>
                <a:gd name="T18" fmla="*/ 2145 w 2213"/>
                <a:gd name="T19" fmla="*/ 393 h 1896"/>
                <a:gd name="T20" fmla="*/ 1503 w 2213"/>
                <a:gd name="T21" fmla="*/ 1666 h 1896"/>
                <a:gd name="T22" fmla="*/ 1373 w 2213"/>
                <a:gd name="T23" fmla="*/ 1776 h 1896"/>
                <a:gd name="T24" fmla="*/ 1194 w 2213"/>
                <a:gd name="T25" fmla="*/ 1783 h 1896"/>
                <a:gd name="T26" fmla="*/ 1065 w 2213"/>
                <a:gd name="T27" fmla="*/ 1849 h 1896"/>
                <a:gd name="T28" fmla="*/ 801 w 2213"/>
                <a:gd name="T29" fmla="*/ 1771 h 1896"/>
                <a:gd name="T30" fmla="*/ 0 w 2213"/>
                <a:gd name="T31" fmla="*/ 416 h 1896"/>
                <a:gd name="T32" fmla="*/ 33 w 2213"/>
                <a:gd name="T33" fmla="*/ 429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13" h="1896">
                  <a:moveTo>
                    <a:pt x="33" y="429"/>
                  </a:moveTo>
                  <a:cubicBezTo>
                    <a:pt x="92" y="448"/>
                    <a:pt x="107" y="378"/>
                    <a:pt x="124" y="342"/>
                  </a:cubicBezTo>
                  <a:cubicBezTo>
                    <a:pt x="153" y="282"/>
                    <a:pt x="253" y="0"/>
                    <a:pt x="523" y="225"/>
                  </a:cubicBezTo>
                  <a:cubicBezTo>
                    <a:pt x="561" y="257"/>
                    <a:pt x="601" y="298"/>
                    <a:pt x="651" y="324"/>
                  </a:cubicBezTo>
                  <a:cubicBezTo>
                    <a:pt x="745" y="372"/>
                    <a:pt x="871" y="427"/>
                    <a:pt x="1002" y="422"/>
                  </a:cubicBezTo>
                  <a:cubicBezTo>
                    <a:pt x="1109" y="418"/>
                    <a:pt x="1217" y="382"/>
                    <a:pt x="1280" y="328"/>
                  </a:cubicBezTo>
                  <a:cubicBezTo>
                    <a:pt x="1491" y="149"/>
                    <a:pt x="1704" y="246"/>
                    <a:pt x="1843" y="394"/>
                  </a:cubicBezTo>
                  <a:cubicBezTo>
                    <a:pt x="1871" y="447"/>
                    <a:pt x="2002" y="465"/>
                    <a:pt x="2048" y="420"/>
                  </a:cubicBezTo>
                  <a:cubicBezTo>
                    <a:pt x="2090" y="378"/>
                    <a:pt x="2122" y="381"/>
                    <a:pt x="2213" y="237"/>
                  </a:cubicBezTo>
                  <a:cubicBezTo>
                    <a:pt x="2210" y="292"/>
                    <a:pt x="2145" y="393"/>
                    <a:pt x="2145" y="393"/>
                  </a:cubicBezTo>
                  <a:cubicBezTo>
                    <a:pt x="2145" y="393"/>
                    <a:pt x="1589" y="1480"/>
                    <a:pt x="1503" y="1666"/>
                  </a:cubicBezTo>
                  <a:cubicBezTo>
                    <a:pt x="1397" y="1896"/>
                    <a:pt x="1373" y="1776"/>
                    <a:pt x="1373" y="1776"/>
                  </a:cubicBezTo>
                  <a:cubicBezTo>
                    <a:pt x="1310" y="1827"/>
                    <a:pt x="1194" y="1783"/>
                    <a:pt x="1194" y="1783"/>
                  </a:cubicBezTo>
                  <a:cubicBezTo>
                    <a:pt x="1194" y="1783"/>
                    <a:pt x="1233" y="1844"/>
                    <a:pt x="1065" y="1849"/>
                  </a:cubicBezTo>
                  <a:cubicBezTo>
                    <a:pt x="896" y="1855"/>
                    <a:pt x="801" y="1771"/>
                    <a:pt x="801" y="1771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1" y="421"/>
                    <a:pt x="21" y="426"/>
                    <a:pt x="33" y="429"/>
                  </a:cubicBez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85E04BB9-B300-48EB-BC31-4E78AB68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5" y="4330700"/>
              <a:ext cx="904875" cy="957262"/>
            </a:xfrm>
            <a:custGeom>
              <a:avLst/>
              <a:gdLst>
                <a:gd name="T0" fmla="*/ 1331 w 1493"/>
                <a:gd name="T1" fmla="*/ 394 h 1580"/>
                <a:gd name="T2" fmla="*/ 1278 w 1493"/>
                <a:gd name="T3" fmla="*/ 404 h 1580"/>
                <a:gd name="T4" fmla="*/ 1278 w 1493"/>
                <a:gd name="T5" fmla="*/ 404 h 1580"/>
                <a:gd name="T6" fmla="*/ 1257 w 1493"/>
                <a:gd name="T7" fmla="*/ 414 h 1580"/>
                <a:gd name="T8" fmla="*/ 1151 w 1493"/>
                <a:gd name="T9" fmla="*/ 404 h 1580"/>
                <a:gd name="T10" fmla="*/ 1147 w 1493"/>
                <a:gd name="T11" fmla="*/ 410 h 1580"/>
                <a:gd name="T12" fmla="*/ 1147 w 1493"/>
                <a:gd name="T13" fmla="*/ 28 h 1580"/>
                <a:gd name="T14" fmla="*/ 1118 w 1493"/>
                <a:gd name="T15" fmla="*/ 0 h 1580"/>
                <a:gd name="T16" fmla="*/ 745 w 1493"/>
                <a:gd name="T17" fmla="*/ 0 h 1580"/>
                <a:gd name="T18" fmla="*/ 735 w 1493"/>
                <a:gd name="T19" fmla="*/ 104 h 1580"/>
                <a:gd name="T20" fmla="*/ 745 w 1493"/>
                <a:gd name="T21" fmla="*/ 125 h 1580"/>
                <a:gd name="T22" fmla="*/ 745 w 1493"/>
                <a:gd name="T23" fmla="*/ 125 h 1580"/>
                <a:gd name="T24" fmla="*/ 755 w 1493"/>
                <a:gd name="T25" fmla="*/ 177 h 1580"/>
                <a:gd name="T26" fmla="*/ 573 w 1493"/>
                <a:gd name="T27" fmla="*/ 337 h 1580"/>
                <a:gd name="T28" fmla="*/ 392 w 1493"/>
                <a:gd name="T29" fmla="*/ 177 h 1580"/>
                <a:gd name="T30" fmla="*/ 402 w 1493"/>
                <a:gd name="T31" fmla="*/ 125 h 1580"/>
                <a:gd name="T32" fmla="*/ 402 w 1493"/>
                <a:gd name="T33" fmla="*/ 125 h 1580"/>
                <a:gd name="T34" fmla="*/ 412 w 1493"/>
                <a:gd name="T35" fmla="*/ 104 h 1580"/>
                <a:gd name="T36" fmla="*/ 402 w 1493"/>
                <a:gd name="T37" fmla="*/ 0 h 1580"/>
                <a:gd name="T38" fmla="*/ 29 w 1493"/>
                <a:gd name="T39" fmla="*/ 0 h 1580"/>
                <a:gd name="T40" fmla="*/ 0 w 1493"/>
                <a:gd name="T41" fmla="*/ 28 h 1580"/>
                <a:gd name="T42" fmla="*/ 0 w 1493"/>
                <a:gd name="T43" fmla="*/ 242 h 1580"/>
                <a:gd name="T44" fmla="*/ 0 w 1493"/>
                <a:gd name="T45" fmla="*/ 404 h 1580"/>
                <a:gd name="T46" fmla="*/ 0 w 1493"/>
                <a:gd name="T47" fmla="*/ 743 h 1580"/>
                <a:gd name="T48" fmla="*/ 0 w 1493"/>
                <a:gd name="T49" fmla="*/ 988 h 1580"/>
                <a:gd name="T50" fmla="*/ 0 w 1493"/>
                <a:gd name="T51" fmla="*/ 1118 h 1580"/>
                <a:gd name="T52" fmla="*/ 101 w 1493"/>
                <a:gd name="T53" fmla="*/ 1359 h 1580"/>
                <a:gd name="T54" fmla="*/ 325 w 1493"/>
                <a:gd name="T55" fmla="*/ 1175 h 1580"/>
                <a:gd name="T56" fmla="*/ 1138 w 1493"/>
                <a:gd name="T57" fmla="*/ 1387 h 1580"/>
                <a:gd name="T58" fmla="*/ 1147 w 1493"/>
                <a:gd name="T59" fmla="*/ 1382 h 1580"/>
                <a:gd name="T60" fmla="*/ 1147 w 1493"/>
                <a:gd name="T61" fmla="*/ 1118 h 1580"/>
                <a:gd name="T62" fmla="*/ 1147 w 1493"/>
                <a:gd name="T63" fmla="*/ 1070 h 1580"/>
                <a:gd name="T64" fmla="*/ 1147 w 1493"/>
                <a:gd name="T65" fmla="*/ 737 h 1580"/>
                <a:gd name="T66" fmla="*/ 1151 w 1493"/>
                <a:gd name="T67" fmla="*/ 743 h 1580"/>
                <a:gd name="T68" fmla="*/ 1257 w 1493"/>
                <a:gd name="T69" fmla="*/ 733 h 1580"/>
                <a:gd name="T70" fmla="*/ 1278 w 1493"/>
                <a:gd name="T71" fmla="*/ 743 h 1580"/>
                <a:gd name="T72" fmla="*/ 1278 w 1493"/>
                <a:gd name="T73" fmla="*/ 743 h 1580"/>
                <a:gd name="T74" fmla="*/ 1331 w 1493"/>
                <a:gd name="T75" fmla="*/ 753 h 1580"/>
                <a:gd name="T76" fmla="*/ 1493 w 1493"/>
                <a:gd name="T77" fmla="*/ 573 h 1580"/>
                <a:gd name="T78" fmla="*/ 1331 w 1493"/>
                <a:gd name="T79" fmla="*/ 394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3" h="1580">
                  <a:moveTo>
                    <a:pt x="1331" y="394"/>
                  </a:moveTo>
                  <a:cubicBezTo>
                    <a:pt x="1313" y="394"/>
                    <a:pt x="1295" y="398"/>
                    <a:pt x="1278" y="404"/>
                  </a:cubicBezTo>
                  <a:cubicBezTo>
                    <a:pt x="1278" y="404"/>
                    <a:pt x="1278" y="404"/>
                    <a:pt x="1278" y="404"/>
                  </a:cubicBezTo>
                  <a:cubicBezTo>
                    <a:pt x="1271" y="407"/>
                    <a:pt x="1264" y="410"/>
                    <a:pt x="1257" y="414"/>
                  </a:cubicBezTo>
                  <a:cubicBezTo>
                    <a:pt x="1221" y="430"/>
                    <a:pt x="1151" y="454"/>
                    <a:pt x="1151" y="404"/>
                  </a:cubicBezTo>
                  <a:cubicBezTo>
                    <a:pt x="1147" y="410"/>
                    <a:pt x="1147" y="410"/>
                    <a:pt x="1147" y="410"/>
                  </a:cubicBezTo>
                  <a:cubicBezTo>
                    <a:pt x="1147" y="28"/>
                    <a:pt x="1147" y="28"/>
                    <a:pt x="1147" y="28"/>
                  </a:cubicBezTo>
                  <a:cubicBezTo>
                    <a:pt x="1147" y="13"/>
                    <a:pt x="1134" y="0"/>
                    <a:pt x="1118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694" y="0"/>
                    <a:pt x="719" y="68"/>
                    <a:pt x="735" y="104"/>
                  </a:cubicBezTo>
                  <a:cubicBezTo>
                    <a:pt x="739" y="111"/>
                    <a:pt x="742" y="118"/>
                    <a:pt x="745" y="125"/>
                  </a:cubicBezTo>
                  <a:cubicBezTo>
                    <a:pt x="745" y="125"/>
                    <a:pt x="745" y="125"/>
                    <a:pt x="745" y="125"/>
                  </a:cubicBezTo>
                  <a:cubicBezTo>
                    <a:pt x="751" y="141"/>
                    <a:pt x="755" y="159"/>
                    <a:pt x="755" y="177"/>
                  </a:cubicBezTo>
                  <a:cubicBezTo>
                    <a:pt x="755" y="265"/>
                    <a:pt x="674" y="337"/>
                    <a:pt x="573" y="337"/>
                  </a:cubicBezTo>
                  <a:cubicBezTo>
                    <a:pt x="473" y="337"/>
                    <a:pt x="392" y="265"/>
                    <a:pt x="392" y="177"/>
                  </a:cubicBezTo>
                  <a:cubicBezTo>
                    <a:pt x="392" y="159"/>
                    <a:pt x="395" y="141"/>
                    <a:pt x="402" y="125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5" y="118"/>
                    <a:pt x="408" y="111"/>
                    <a:pt x="412" y="104"/>
                  </a:cubicBezTo>
                  <a:cubicBezTo>
                    <a:pt x="428" y="68"/>
                    <a:pt x="452" y="0"/>
                    <a:pt x="40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251"/>
                    <a:pt x="35" y="1381"/>
                    <a:pt x="101" y="1359"/>
                  </a:cubicBezTo>
                  <a:cubicBezTo>
                    <a:pt x="156" y="1341"/>
                    <a:pt x="177" y="1175"/>
                    <a:pt x="325" y="1175"/>
                  </a:cubicBezTo>
                  <a:cubicBezTo>
                    <a:pt x="664" y="1175"/>
                    <a:pt x="814" y="1580"/>
                    <a:pt x="1138" y="1387"/>
                  </a:cubicBezTo>
                  <a:cubicBezTo>
                    <a:pt x="1141" y="1385"/>
                    <a:pt x="1144" y="1384"/>
                    <a:pt x="1147" y="1382"/>
                  </a:cubicBezTo>
                  <a:cubicBezTo>
                    <a:pt x="1147" y="1118"/>
                    <a:pt x="1147" y="1118"/>
                    <a:pt x="1147" y="1118"/>
                  </a:cubicBezTo>
                  <a:cubicBezTo>
                    <a:pt x="1147" y="1070"/>
                    <a:pt x="1147" y="1070"/>
                    <a:pt x="1147" y="1070"/>
                  </a:cubicBezTo>
                  <a:cubicBezTo>
                    <a:pt x="1147" y="737"/>
                    <a:pt x="1147" y="737"/>
                    <a:pt x="1147" y="737"/>
                  </a:cubicBezTo>
                  <a:cubicBezTo>
                    <a:pt x="1151" y="743"/>
                    <a:pt x="1151" y="743"/>
                    <a:pt x="1151" y="743"/>
                  </a:cubicBezTo>
                  <a:cubicBezTo>
                    <a:pt x="1151" y="693"/>
                    <a:pt x="1221" y="717"/>
                    <a:pt x="1257" y="733"/>
                  </a:cubicBezTo>
                  <a:cubicBezTo>
                    <a:pt x="1264" y="736"/>
                    <a:pt x="1271" y="740"/>
                    <a:pt x="1278" y="743"/>
                  </a:cubicBezTo>
                  <a:cubicBezTo>
                    <a:pt x="1278" y="743"/>
                    <a:pt x="1278" y="743"/>
                    <a:pt x="1278" y="743"/>
                  </a:cubicBezTo>
                  <a:cubicBezTo>
                    <a:pt x="1295" y="749"/>
                    <a:pt x="1313" y="753"/>
                    <a:pt x="1331" y="753"/>
                  </a:cubicBezTo>
                  <a:cubicBezTo>
                    <a:pt x="1421" y="753"/>
                    <a:pt x="1493" y="672"/>
                    <a:pt x="1493" y="573"/>
                  </a:cubicBezTo>
                  <a:cubicBezTo>
                    <a:pt x="1493" y="474"/>
                    <a:pt x="1421" y="394"/>
                    <a:pt x="1331" y="39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B12E2584-FA44-44B4-8756-7EC802F0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4330700"/>
              <a:ext cx="674688" cy="884237"/>
            </a:xfrm>
            <a:custGeom>
              <a:avLst/>
              <a:gdLst>
                <a:gd name="T0" fmla="*/ 1084 w 1113"/>
                <a:gd name="T1" fmla="*/ 0 h 1459"/>
                <a:gd name="T2" fmla="*/ 745 w 1113"/>
                <a:gd name="T3" fmla="*/ 0 h 1459"/>
                <a:gd name="T4" fmla="*/ 735 w 1113"/>
                <a:gd name="T5" fmla="*/ 104 h 1459"/>
                <a:gd name="T6" fmla="*/ 745 w 1113"/>
                <a:gd name="T7" fmla="*/ 125 h 1459"/>
                <a:gd name="T8" fmla="*/ 745 w 1113"/>
                <a:gd name="T9" fmla="*/ 125 h 1459"/>
                <a:gd name="T10" fmla="*/ 756 w 1113"/>
                <a:gd name="T11" fmla="*/ 177 h 1459"/>
                <a:gd name="T12" fmla="*/ 574 w 1113"/>
                <a:gd name="T13" fmla="*/ 337 h 1459"/>
                <a:gd name="T14" fmla="*/ 392 w 1113"/>
                <a:gd name="T15" fmla="*/ 177 h 1459"/>
                <a:gd name="T16" fmla="*/ 402 w 1113"/>
                <a:gd name="T17" fmla="*/ 125 h 1459"/>
                <a:gd name="T18" fmla="*/ 402 w 1113"/>
                <a:gd name="T19" fmla="*/ 125 h 1459"/>
                <a:gd name="T20" fmla="*/ 413 w 1113"/>
                <a:gd name="T21" fmla="*/ 104 h 1459"/>
                <a:gd name="T22" fmla="*/ 402 w 1113"/>
                <a:gd name="T23" fmla="*/ 0 h 1459"/>
                <a:gd name="T24" fmla="*/ 29 w 1113"/>
                <a:gd name="T25" fmla="*/ 0 h 1459"/>
                <a:gd name="T26" fmla="*/ 0 w 1113"/>
                <a:gd name="T27" fmla="*/ 28 h 1459"/>
                <a:gd name="T28" fmla="*/ 0 w 1113"/>
                <a:gd name="T29" fmla="*/ 410 h 1459"/>
                <a:gd name="T30" fmla="*/ 4 w 1113"/>
                <a:gd name="T31" fmla="*/ 404 h 1459"/>
                <a:gd name="T32" fmla="*/ 110 w 1113"/>
                <a:gd name="T33" fmla="*/ 414 h 1459"/>
                <a:gd name="T34" fmla="*/ 131 w 1113"/>
                <a:gd name="T35" fmla="*/ 404 h 1459"/>
                <a:gd name="T36" fmla="*/ 131 w 1113"/>
                <a:gd name="T37" fmla="*/ 404 h 1459"/>
                <a:gd name="T38" fmla="*/ 184 w 1113"/>
                <a:gd name="T39" fmla="*/ 394 h 1459"/>
                <a:gd name="T40" fmla="*/ 346 w 1113"/>
                <a:gd name="T41" fmla="*/ 573 h 1459"/>
                <a:gd name="T42" fmla="*/ 184 w 1113"/>
                <a:gd name="T43" fmla="*/ 753 h 1459"/>
                <a:gd name="T44" fmla="*/ 131 w 1113"/>
                <a:gd name="T45" fmla="*/ 743 h 1459"/>
                <a:gd name="T46" fmla="*/ 131 w 1113"/>
                <a:gd name="T47" fmla="*/ 743 h 1459"/>
                <a:gd name="T48" fmla="*/ 110 w 1113"/>
                <a:gd name="T49" fmla="*/ 733 h 1459"/>
                <a:gd name="T50" fmla="*/ 4 w 1113"/>
                <a:gd name="T51" fmla="*/ 743 h 1459"/>
                <a:gd name="T52" fmla="*/ 0 w 1113"/>
                <a:gd name="T53" fmla="*/ 737 h 1459"/>
                <a:gd name="T54" fmla="*/ 0 w 1113"/>
                <a:gd name="T55" fmla="*/ 1070 h 1459"/>
                <a:gd name="T56" fmla="*/ 0 w 1113"/>
                <a:gd name="T57" fmla="*/ 1118 h 1459"/>
                <a:gd name="T58" fmla="*/ 0 w 1113"/>
                <a:gd name="T59" fmla="*/ 1382 h 1459"/>
                <a:gd name="T60" fmla="*/ 872 w 1113"/>
                <a:gd name="T61" fmla="*/ 1443 h 1459"/>
                <a:gd name="T62" fmla="*/ 1113 w 1113"/>
                <a:gd name="T63" fmla="*/ 1120 h 1459"/>
                <a:gd name="T64" fmla="*/ 1113 w 1113"/>
                <a:gd name="T65" fmla="*/ 1118 h 1459"/>
                <a:gd name="T66" fmla="*/ 1113 w 1113"/>
                <a:gd name="T67" fmla="*/ 811 h 1459"/>
                <a:gd name="T68" fmla="*/ 1113 w 1113"/>
                <a:gd name="T69" fmla="*/ 743 h 1459"/>
                <a:gd name="T70" fmla="*/ 1113 w 1113"/>
                <a:gd name="T71" fmla="*/ 404 h 1459"/>
                <a:gd name="T72" fmla="*/ 1113 w 1113"/>
                <a:gd name="T73" fmla="*/ 244 h 1459"/>
                <a:gd name="T74" fmla="*/ 1113 w 1113"/>
                <a:gd name="T75" fmla="*/ 28 h 1459"/>
                <a:gd name="T76" fmla="*/ 1084 w 1113"/>
                <a:gd name="T77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3" h="1459">
                  <a:moveTo>
                    <a:pt x="1084" y="0"/>
                  </a:moveTo>
                  <a:cubicBezTo>
                    <a:pt x="745" y="0"/>
                    <a:pt x="745" y="0"/>
                    <a:pt x="745" y="0"/>
                  </a:cubicBezTo>
                  <a:cubicBezTo>
                    <a:pt x="695" y="0"/>
                    <a:pt x="719" y="68"/>
                    <a:pt x="735" y="104"/>
                  </a:cubicBezTo>
                  <a:cubicBezTo>
                    <a:pt x="739" y="111"/>
                    <a:pt x="742" y="118"/>
                    <a:pt x="745" y="125"/>
                  </a:cubicBezTo>
                  <a:cubicBezTo>
                    <a:pt x="745" y="125"/>
                    <a:pt x="745" y="125"/>
                    <a:pt x="745" y="125"/>
                  </a:cubicBezTo>
                  <a:cubicBezTo>
                    <a:pt x="752" y="141"/>
                    <a:pt x="756" y="159"/>
                    <a:pt x="756" y="177"/>
                  </a:cubicBezTo>
                  <a:cubicBezTo>
                    <a:pt x="756" y="265"/>
                    <a:pt x="674" y="337"/>
                    <a:pt x="574" y="337"/>
                  </a:cubicBezTo>
                  <a:cubicBezTo>
                    <a:pt x="473" y="337"/>
                    <a:pt x="392" y="265"/>
                    <a:pt x="392" y="177"/>
                  </a:cubicBezTo>
                  <a:cubicBezTo>
                    <a:pt x="392" y="159"/>
                    <a:pt x="396" y="141"/>
                    <a:pt x="402" y="125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5" y="118"/>
                    <a:pt x="409" y="111"/>
                    <a:pt x="413" y="104"/>
                  </a:cubicBezTo>
                  <a:cubicBezTo>
                    <a:pt x="429" y="68"/>
                    <a:pt x="453" y="0"/>
                    <a:pt x="40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4" y="404"/>
                    <a:pt x="4" y="404"/>
                    <a:pt x="4" y="404"/>
                  </a:cubicBezTo>
                  <a:cubicBezTo>
                    <a:pt x="4" y="454"/>
                    <a:pt x="74" y="430"/>
                    <a:pt x="110" y="414"/>
                  </a:cubicBezTo>
                  <a:cubicBezTo>
                    <a:pt x="117" y="410"/>
                    <a:pt x="124" y="407"/>
                    <a:pt x="131" y="404"/>
                  </a:cubicBezTo>
                  <a:cubicBezTo>
                    <a:pt x="131" y="404"/>
                    <a:pt x="131" y="404"/>
                    <a:pt x="131" y="404"/>
                  </a:cubicBezTo>
                  <a:cubicBezTo>
                    <a:pt x="148" y="398"/>
                    <a:pt x="166" y="394"/>
                    <a:pt x="184" y="394"/>
                  </a:cubicBezTo>
                  <a:cubicBezTo>
                    <a:pt x="274" y="394"/>
                    <a:pt x="346" y="474"/>
                    <a:pt x="346" y="573"/>
                  </a:cubicBezTo>
                  <a:cubicBezTo>
                    <a:pt x="346" y="672"/>
                    <a:pt x="274" y="753"/>
                    <a:pt x="184" y="753"/>
                  </a:cubicBezTo>
                  <a:cubicBezTo>
                    <a:pt x="166" y="753"/>
                    <a:pt x="148" y="749"/>
                    <a:pt x="131" y="743"/>
                  </a:cubicBezTo>
                  <a:cubicBezTo>
                    <a:pt x="131" y="743"/>
                    <a:pt x="131" y="743"/>
                    <a:pt x="131" y="743"/>
                  </a:cubicBezTo>
                  <a:cubicBezTo>
                    <a:pt x="124" y="740"/>
                    <a:pt x="117" y="736"/>
                    <a:pt x="110" y="733"/>
                  </a:cubicBezTo>
                  <a:cubicBezTo>
                    <a:pt x="74" y="717"/>
                    <a:pt x="4" y="693"/>
                    <a:pt x="4" y="743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0" y="1070"/>
                    <a:pt x="0" y="1070"/>
                    <a:pt x="0" y="1070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589" y="1030"/>
                    <a:pt x="681" y="1459"/>
                    <a:pt x="872" y="1443"/>
                  </a:cubicBezTo>
                  <a:cubicBezTo>
                    <a:pt x="1083" y="1424"/>
                    <a:pt x="1106" y="1180"/>
                    <a:pt x="1113" y="1120"/>
                  </a:cubicBezTo>
                  <a:cubicBezTo>
                    <a:pt x="1113" y="1119"/>
                    <a:pt x="1113" y="1118"/>
                    <a:pt x="1113" y="1118"/>
                  </a:cubicBezTo>
                  <a:cubicBezTo>
                    <a:pt x="1113" y="811"/>
                    <a:pt x="1113" y="811"/>
                    <a:pt x="1113" y="811"/>
                  </a:cubicBezTo>
                  <a:cubicBezTo>
                    <a:pt x="1113" y="743"/>
                    <a:pt x="1113" y="743"/>
                    <a:pt x="1113" y="743"/>
                  </a:cubicBezTo>
                  <a:cubicBezTo>
                    <a:pt x="1113" y="404"/>
                    <a:pt x="1113" y="404"/>
                    <a:pt x="1113" y="404"/>
                  </a:cubicBezTo>
                  <a:cubicBezTo>
                    <a:pt x="1113" y="244"/>
                    <a:pt x="1113" y="244"/>
                    <a:pt x="1113" y="244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3" y="13"/>
                    <a:pt x="1100" y="0"/>
                    <a:pt x="1084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F0F67A-3CA1-4CEF-9531-6CD4E8C1FDA6}"/>
              </a:ext>
            </a:extLst>
          </p:cNvPr>
          <p:cNvCxnSpPr/>
          <p:nvPr/>
        </p:nvCxnSpPr>
        <p:spPr>
          <a:xfrm flipH="1">
            <a:off x="5093786" y="2458580"/>
            <a:ext cx="23568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0ED5D-83E9-4B6B-8665-4078301DF2B7}"/>
              </a:ext>
            </a:extLst>
          </p:cNvPr>
          <p:cNvCxnSpPr/>
          <p:nvPr/>
        </p:nvCxnSpPr>
        <p:spPr>
          <a:xfrm flipH="1">
            <a:off x="5093786" y="3199154"/>
            <a:ext cx="23568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5258C7-23CB-4606-9195-133C44037391}"/>
              </a:ext>
            </a:extLst>
          </p:cNvPr>
          <p:cNvCxnSpPr/>
          <p:nvPr/>
        </p:nvCxnSpPr>
        <p:spPr>
          <a:xfrm flipH="1">
            <a:off x="5093786" y="3942782"/>
            <a:ext cx="23568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E6252F-9D89-49F5-8EDC-8CE33E5423B4}"/>
              </a:ext>
            </a:extLst>
          </p:cNvPr>
          <p:cNvCxnSpPr/>
          <p:nvPr/>
        </p:nvCxnSpPr>
        <p:spPr>
          <a:xfrm flipH="1">
            <a:off x="5093786" y="4683355"/>
            <a:ext cx="23568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0B4F12C-9CFC-4E37-B348-6677CAAA8FEC}"/>
              </a:ext>
            </a:extLst>
          </p:cNvPr>
          <p:cNvSpPr/>
          <p:nvPr/>
        </p:nvSpPr>
        <p:spPr>
          <a:xfrm>
            <a:off x="1645921" y="5475780"/>
            <a:ext cx="4487998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Donec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fringilla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ante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tristique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ullamco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vulp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utate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neque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diam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id porta.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90D94A-A889-4AF2-A643-52E4D869C71B}"/>
              </a:ext>
            </a:extLst>
          </p:cNvPr>
          <p:cNvCxnSpPr/>
          <p:nvPr/>
        </p:nvCxnSpPr>
        <p:spPr>
          <a:xfrm flipH="1">
            <a:off x="6295091" y="5791369"/>
            <a:ext cx="14925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F8A0E40-313F-450E-9DD9-C12E5109D5DB}"/>
              </a:ext>
            </a:extLst>
          </p:cNvPr>
          <p:cNvSpPr/>
          <p:nvPr/>
        </p:nvSpPr>
        <p:spPr>
          <a:xfrm>
            <a:off x="5683815" y="2295078"/>
            <a:ext cx="856269" cy="3252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80%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F5DB9D-1FC7-4D49-AFFD-9380299F665A}"/>
              </a:ext>
            </a:extLst>
          </p:cNvPr>
          <p:cNvSpPr/>
          <p:nvPr/>
        </p:nvSpPr>
        <p:spPr>
          <a:xfrm>
            <a:off x="5683815" y="3036958"/>
            <a:ext cx="856269" cy="32527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29%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26EFDB-7429-4D41-933B-F213F6800DB4}"/>
              </a:ext>
            </a:extLst>
          </p:cNvPr>
          <p:cNvSpPr/>
          <p:nvPr/>
        </p:nvSpPr>
        <p:spPr>
          <a:xfrm>
            <a:off x="5683815" y="3778838"/>
            <a:ext cx="856269" cy="325276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91%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97A59F-0E53-442D-B295-92E932A2D49B}"/>
              </a:ext>
            </a:extLst>
          </p:cNvPr>
          <p:cNvSpPr/>
          <p:nvPr/>
        </p:nvSpPr>
        <p:spPr>
          <a:xfrm>
            <a:off x="5683815" y="4520717"/>
            <a:ext cx="856269" cy="325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88%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04661E-AE46-4CEE-AC3B-AA11937FB621}"/>
              </a:ext>
            </a:extLst>
          </p:cNvPr>
          <p:cNvSpPr txBox="1"/>
          <p:nvPr/>
        </p:nvSpPr>
        <p:spPr>
          <a:xfrm>
            <a:off x="2568389" y="2154046"/>
            <a:ext cx="2173157" cy="257369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id-ID" sz="12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5C1A5D-509D-47C8-87AA-C597EDE22A8D}"/>
              </a:ext>
            </a:extLst>
          </p:cNvPr>
          <p:cNvSpPr txBox="1"/>
          <p:nvPr/>
        </p:nvSpPr>
        <p:spPr>
          <a:xfrm>
            <a:off x="2568388" y="2355846"/>
            <a:ext cx="2173158" cy="530136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 simply dummy text of the printi typesetting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E69EE9-D34D-4264-8658-91C0F9608928}"/>
              </a:ext>
            </a:extLst>
          </p:cNvPr>
          <p:cNvSpPr txBox="1"/>
          <p:nvPr/>
        </p:nvSpPr>
        <p:spPr>
          <a:xfrm>
            <a:off x="2568389" y="2884479"/>
            <a:ext cx="2173157" cy="257369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C929AB-B983-473C-A281-39D604408220}"/>
              </a:ext>
            </a:extLst>
          </p:cNvPr>
          <p:cNvSpPr txBox="1"/>
          <p:nvPr/>
        </p:nvSpPr>
        <p:spPr>
          <a:xfrm>
            <a:off x="2568388" y="3086279"/>
            <a:ext cx="2173158" cy="530136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 simply dummy text of the printi typesetting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550B6F-0CFF-4ADC-9115-1AD2363AC67E}"/>
              </a:ext>
            </a:extLst>
          </p:cNvPr>
          <p:cNvSpPr txBox="1"/>
          <p:nvPr/>
        </p:nvSpPr>
        <p:spPr>
          <a:xfrm>
            <a:off x="2568389" y="4345346"/>
            <a:ext cx="2173157" cy="257369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id-ID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31D56A-EB79-4129-9935-04B1902D0213}"/>
              </a:ext>
            </a:extLst>
          </p:cNvPr>
          <p:cNvSpPr txBox="1"/>
          <p:nvPr/>
        </p:nvSpPr>
        <p:spPr>
          <a:xfrm>
            <a:off x="2568388" y="4547146"/>
            <a:ext cx="2173158" cy="530136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 simply dummy text of the printi typesetting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A1DABB-BA96-473C-841C-48B2F44C90ED}"/>
              </a:ext>
            </a:extLst>
          </p:cNvPr>
          <p:cNvSpPr txBox="1"/>
          <p:nvPr/>
        </p:nvSpPr>
        <p:spPr>
          <a:xfrm>
            <a:off x="2568389" y="3614912"/>
            <a:ext cx="2173157" cy="257369"/>
          </a:xfrm>
          <a:prstGeom prst="rect">
            <a:avLst/>
          </a:prstGeom>
          <a:noFill/>
        </p:spPr>
        <p:txBody>
          <a:bodyPr wrap="square" lIns="72000" tIns="36000" rIns="72000" bIns="36000" rtlCol="0" anchor="b">
            <a:spAutoFit/>
          </a:bodyPr>
          <a:lstStyle/>
          <a:p>
            <a:pPr algn="r"/>
            <a:r>
              <a:rPr lang="id-ID" sz="12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294182-AFFE-4DA2-BCD0-A3A0C83D3343}"/>
              </a:ext>
            </a:extLst>
          </p:cNvPr>
          <p:cNvSpPr txBox="1"/>
          <p:nvPr/>
        </p:nvSpPr>
        <p:spPr>
          <a:xfrm>
            <a:off x="2568388" y="3816712"/>
            <a:ext cx="2173158" cy="530136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 simply dummy text of the printi typesetting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C2AA2109-92F9-4697-914D-31C57BCAC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353" y="2306620"/>
            <a:ext cx="204104" cy="20410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034B12F-6569-4E5D-AC5B-9BB12F02C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044" y="4693454"/>
            <a:ext cx="206166" cy="20616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AEFB0C6-98C4-48C4-85B9-42658CCDAC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04323">
            <a:off x="9501645" y="2948431"/>
            <a:ext cx="294826" cy="2948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D8569D6-3EE3-444D-8E30-67227AF50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8810" y="3075114"/>
            <a:ext cx="204104" cy="20410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767D9FC-3D46-4AD6-912F-847232E880B8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9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767D9FC-3D46-4AD6-912F-847232E880B8}"/>
              </a:ext>
            </a:extLst>
          </p:cNvPr>
          <p:cNvSpPr/>
          <p:nvPr/>
        </p:nvSpPr>
        <p:spPr>
          <a:xfrm>
            <a:off x="2452913" y="569435"/>
            <a:ext cx="7286171" cy="65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Shapes - Infographic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800F2855-F440-4F5A-A443-32A439FDDF83}"/>
              </a:ext>
            </a:extLst>
          </p:cNvPr>
          <p:cNvSpPr>
            <a:spLocks/>
          </p:cNvSpPr>
          <p:nvPr/>
        </p:nvSpPr>
        <p:spPr bwMode="auto">
          <a:xfrm rot="16200000">
            <a:off x="9646916" y="5329829"/>
            <a:ext cx="1036352" cy="866736"/>
          </a:xfrm>
          <a:custGeom>
            <a:avLst/>
            <a:gdLst>
              <a:gd name="T0" fmla="*/ 793 w 939"/>
              <a:gd name="T1" fmla="*/ 650 h 650"/>
              <a:gd name="T2" fmla="*/ 0 w 939"/>
              <a:gd name="T3" fmla="*/ 326 h 650"/>
              <a:gd name="T4" fmla="*/ 793 w 939"/>
              <a:gd name="T5" fmla="*/ 0 h 650"/>
              <a:gd name="T6" fmla="*/ 939 w 939"/>
              <a:gd name="T7" fmla="*/ 0 h 650"/>
              <a:gd name="T8" fmla="*/ 939 w 939"/>
              <a:gd name="T9" fmla="*/ 650 h 650"/>
              <a:gd name="T10" fmla="*/ 793 w 939"/>
              <a:gd name="T11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650">
                <a:moveTo>
                  <a:pt x="793" y="650"/>
                </a:moveTo>
                <a:lnTo>
                  <a:pt x="0" y="326"/>
                </a:lnTo>
                <a:lnTo>
                  <a:pt x="793" y="0"/>
                </a:lnTo>
                <a:lnTo>
                  <a:pt x="939" y="0"/>
                </a:lnTo>
                <a:lnTo>
                  <a:pt x="939" y="650"/>
                </a:lnTo>
                <a:lnTo>
                  <a:pt x="793" y="650"/>
                </a:lnTo>
                <a:close/>
              </a:path>
            </a:pathLst>
          </a:custGeom>
          <a:solidFill>
            <a:srgbClr val="D4AC8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6CDCF83C-18B2-4C88-A6F4-14ECE033E0DA}"/>
              </a:ext>
            </a:extLst>
          </p:cNvPr>
          <p:cNvSpPr>
            <a:spLocks/>
          </p:cNvSpPr>
          <p:nvPr/>
        </p:nvSpPr>
        <p:spPr bwMode="auto">
          <a:xfrm rot="16200000">
            <a:off x="9270484" y="4744958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1 h 91"/>
              <a:gd name="T8" fmla="*/ 5 w 464"/>
              <a:gd name="T9" fmla="*/ 59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1"/>
                  <a:pt x="5" y="31"/>
                  <a:pt x="5" y="31"/>
                </a:cubicBezTo>
                <a:cubicBezTo>
                  <a:pt x="0" y="39"/>
                  <a:pt x="0" y="52"/>
                  <a:pt x="5" y="59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id="{8814BFF8-F679-4105-BC7E-10421DE3E023}"/>
              </a:ext>
            </a:extLst>
          </p:cNvPr>
          <p:cNvSpPr>
            <a:spLocks/>
          </p:cNvSpPr>
          <p:nvPr/>
        </p:nvSpPr>
        <p:spPr bwMode="auto">
          <a:xfrm rot="16200000">
            <a:off x="9559174" y="4745625"/>
            <a:ext cx="1211837" cy="288023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39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BB8E18B-60B9-4C9F-BF0A-9F3A7988DC48}"/>
              </a:ext>
            </a:extLst>
          </p:cNvPr>
          <p:cNvSpPr>
            <a:spLocks/>
          </p:cNvSpPr>
          <p:nvPr/>
        </p:nvSpPr>
        <p:spPr bwMode="auto">
          <a:xfrm rot="16200000">
            <a:off x="9847864" y="4744958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40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404A2A0F-3091-4129-802C-C827A9A64788}"/>
              </a:ext>
            </a:extLst>
          </p:cNvPr>
          <p:cNvSpPr>
            <a:spLocks/>
          </p:cNvSpPr>
          <p:nvPr/>
        </p:nvSpPr>
        <p:spPr bwMode="auto">
          <a:xfrm rot="16200000">
            <a:off x="10017429" y="5992365"/>
            <a:ext cx="297993" cy="280022"/>
          </a:xfrm>
          <a:custGeom>
            <a:avLst/>
            <a:gdLst>
              <a:gd name="T0" fmla="*/ 114 w 114"/>
              <a:gd name="T1" fmla="*/ 49 h 88"/>
              <a:gd name="T2" fmla="*/ 107 w 114"/>
              <a:gd name="T3" fmla="*/ 0 h 88"/>
              <a:gd name="T4" fmla="*/ 0 w 114"/>
              <a:gd name="T5" fmla="*/ 44 h 88"/>
              <a:gd name="T6" fmla="*/ 109 w 114"/>
              <a:gd name="T7" fmla="*/ 88 h 88"/>
              <a:gd name="T8" fmla="*/ 114 w 114"/>
              <a:gd name="T9" fmla="*/ 4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8">
                <a:moveTo>
                  <a:pt x="114" y="49"/>
                </a:moveTo>
                <a:cubicBezTo>
                  <a:pt x="114" y="32"/>
                  <a:pt x="111" y="15"/>
                  <a:pt x="107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2" y="76"/>
                  <a:pt x="114" y="63"/>
                  <a:pt x="114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41479F7-AF5F-4E84-AD01-CAD9152EE28C}"/>
              </a:ext>
            </a:extLst>
          </p:cNvPr>
          <p:cNvSpPr/>
          <p:nvPr/>
        </p:nvSpPr>
        <p:spPr>
          <a:xfrm>
            <a:off x="9788873" y="4283718"/>
            <a:ext cx="749517" cy="4341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7B126C29-F974-43BB-84EA-27C06BEA814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469804" y="4089945"/>
            <a:ext cx="973988" cy="207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E6989F0B-0821-4151-AE2F-C76D8B808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77143" y="4089945"/>
            <a:ext cx="973988" cy="2073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B5565626-7811-43DF-A496-78998426CE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885437" y="4088990"/>
            <a:ext cx="973988" cy="2092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4" name="Freeform 22">
            <a:extLst>
              <a:ext uri="{FF2B5EF4-FFF2-40B4-BE49-F238E27FC236}">
                <a16:creationId xmlns:a16="http://schemas.microsoft.com/office/drawing/2014/main" id="{AA315577-DB93-4C9B-8227-7274B69B6451}"/>
              </a:ext>
            </a:extLst>
          </p:cNvPr>
          <p:cNvSpPr/>
          <p:nvPr/>
        </p:nvSpPr>
        <p:spPr>
          <a:xfrm>
            <a:off x="10060467" y="2269892"/>
            <a:ext cx="207339" cy="1766911"/>
          </a:xfrm>
          <a:custGeom>
            <a:avLst/>
            <a:gdLst>
              <a:gd name="connsiteX0" fmla="*/ 109057 w 219179"/>
              <a:gd name="connsiteY0" fmla="*/ 0 h 1867812"/>
              <a:gd name="connsiteX1" fmla="*/ 219179 w 219179"/>
              <a:gd name="connsiteY1" fmla="*/ 11101 h 1867812"/>
              <a:gd name="connsiteX2" fmla="*/ 219179 w 219179"/>
              <a:gd name="connsiteY2" fmla="*/ 1856711 h 1867812"/>
              <a:gd name="connsiteX3" fmla="*/ 109057 w 219179"/>
              <a:gd name="connsiteY3" fmla="*/ 1867812 h 1867812"/>
              <a:gd name="connsiteX4" fmla="*/ 13571 w 219179"/>
              <a:gd name="connsiteY4" fmla="*/ 1862990 h 1867812"/>
              <a:gd name="connsiteX5" fmla="*/ 0 w 219179"/>
              <a:gd name="connsiteY5" fmla="*/ 1860919 h 1867812"/>
              <a:gd name="connsiteX6" fmla="*/ 0 w 219179"/>
              <a:gd name="connsiteY6" fmla="*/ 6893 h 1867812"/>
              <a:gd name="connsiteX7" fmla="*/ 13571 w 219179"/>
              <a:gd name="connsiteY7" fmla="*/ 4822 h 1867812"/>
              <a:gd name="connsiteX8" fmla="*/ 109057 w 219179"/>
              <a:gd name="connsiteY8" fmla="*/ 0 h 18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9" h="1867812">
                <a:moveTo>
                  <a:pt x="109057" y="0"/>
                </a:moveTo>
                <a:lnTo>
                  <a:pt x="219179" y="11101"/>
                </a:lnTo>
                <a:lnTo>
                  <a:pt x="219179" y="1856711"/>
                </a:lnTo>
                <a:lnTo>
                  <a:pt x="109057" y="1867812"/>
                </a:lnTo>
                <a:cubicBezTo>
                  <a:pt x="76821" y="1867812"/>
                  <a:pt x="44966" y="1866179"/>
                  <a:pt x="13571" y="1862990"/>
                </a:cubicBezTo>
                <a:lnTo>
                  <a:pt x="0" y="1860919"/>
                </a:lnTo>
                <a:lnTo>
                  <a:pt x="0" y="6893"/>
                </a:lnTo>
                <a:lnTo>
                  <a:pt x="13571" y="4822"/>
                </a:lnTo>
                <a:cubicBezTo>
                  <a:pt x="44966" y="1633"/>
                  <a:pt x="76821" y="0"/>
                  <a:pt x="1090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5ABF082F-F850-49B3-B43E-979B4B4E3CD5}"/>
              </a:ext>
            </a:extLst>
          </p:cNvPr>
          <p:cNvSpPr/>
          <p:nvPr/>
        </p:nvSpPr>
        <p:spPr>
          <a:xfrm>
            <a:off x="10267805" y="2280104"/>
            <a:ext cx="779282" cy="1760237"/>
          </a:xfrm>
          <a:custGeom>
            <a:avLst/>
            <a:gdLst>
              <a:gd name="connsiteX0" fmla="*/ 0 w 823784"/>
              <a:gd name="connsiteY0" fmla="*/ 0 h 1853702"/>
              <a:gd name="connsiteX1" fmla="*/ 78093 w 823784"/>
              <a:gd name="connsiteY1" fmla="*/ 11919 h 1853702"/>
              <a:gd name="connsiteX2" fmla="*/ 823784 w 823784"/>
              <a:gd name="connsiteY2" fmla="*/ 926851 h 1853702"/>
              <a:gd name="connsiteX3" fmla="*/ 78093 w 823784"/>
              <a:gd name="connsiteY3" fmla="*/ 1841783 h 1853702"/>
              <a:gd name="connsiteX4" fmla="*/ 0 w 823784"/>
              <a:gd name="connsiteY4" fmla="*/ 1853702 h 18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1853702">
                <a:moveTo>
                  <a:pt x="0" y="0"/>
                </a:moveTo>
                <a:lnTo>
                  <a:pt x="78093" y="11919"/>
                </a:lnTo>
                <a:cubicBezTo>
                  <a:pt x="503658" y="99002"/>
                  <a:pt x="823784" y="475542"/>
                  <a:pt x="823784" y="926851"/>
                </a:cubicBezTo>
                <a:cubicBezTo>
                  <a:pt x="823784" y="1378160"/>
                  <a:pt x="503658" y="1754700"/>
                  <a:pt x="78093" y="1841783"/>
                </a:cubicBezTo>
                <a:lnTo>
                  <a:pt x="0" y="18537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id="{84CA38E1-C76E-4B89-B877-D5A3FB88C814}"/>
              </a:ext>
            </a:extLst>
          </p:cNvPr>
          <p:cNvSpPr/>
          <p:nvPr/>
        </p:nvSpPr>
        <p:spPr>
          <a:xfrm>
            <a:off x="9280176" y="2276087"/>
            <a:ext cx="780291" cy="1746111"/>
          </a:xfrm>
          <a:custGeom>
            <a:avLst/>
            <a:gdLst>
              <a:gd name="connsiteX0" fmla="*/ 824850 w 824850"/>
              <a:gd name="connsiteY0" fmla="*/ 0 h 1845824"/>
              <a:gd name="connsiteX1" fmla="*/ 824850 w 824850"/>
              <a:gd name="connsiteY1" fmla="*/ 1845824 h 1845824"/>
              <a:gd name="connsiteX2" fmla="*/ 745691 w 824850"/>
              <a:gd name="connsiteY2" fmla="*/ 1837844 h 1845824"/>
              <a:gd name="connsiteX3" fmla="*/ 0 w 824850"/>
              <a:gd name="connsiteY3" fmla="*/ 922912 h 1845824"/>
              <a:gd name="connsiteX4" fmla="*/ 745691 w 824850"/>
              <a:gd name="connsiteY4" fmla="*/ 7980 h 18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50" h="1845824">
                <a:moveTo>
                  <a:pt x="824850" y="0"/>
                </a:moveTo>
                <a:lnTo>
                  <a:pt x="824850" y="1845824"/>
                </a:lnTo>
                <a:lnTo>
                  <a:pt x="745691" y="1837844"/>
                </a:lnTo>
                <a:cubicBezTo>
                  <a:pt x="320126" y="1750761"/>
                  <a:pt x="0" y="1374221"/>
                  <a:pt x="0" y="922912"/>
                </a:cubicBezTo>
                <a:cubicBezTo>
                  <a:pt x="0" y="471603"/>
                  <a:pt x="320126" y="95063"/>
                  <a:pt x="745691" y="798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2652590-D1B7-4D58-9811-EA68AACBC140}"/>
              </a:ext>
            </a:extLst>
          </p:cNvPr>
          <p:cNvSpPr/>
          <p:nvPr/>
        </p:nvSpPr>
        <p:spPr>
          <a:xfrm>
            <a:off x="9332612" y="2317358"/>
            <a:ext cx="1663049" cy="1663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Shape 892">
            <a:extLst>
              <a:ext uri="{FF2B5EF4-FFF2-40B4-BE49-F238E27FC236}">
                <a16:creationId xmlns:a16="http://schemas.microsoft.com/office/drawing/2014/main" id="{5F604D41-E765-4ABB-AEB4-8143AC38B98C}"/>
              </a:ext>
            </a:extLst>
          </p:cNvPr>
          <p:cNvSpPr txBox="1"/>
          <p:nvPr/>
        </p:nvSpPr>
        <p:spPr>
          <a:xfrm>
            <a:off x="9395788" y="2919229"/>
            <a:ext cx="1541106" cy="363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/>
                </a:solidFill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79A585-FF5B-4368-9CB4-5E87C7EF1DD4}"/>
              </a:ext>
            </a:extLst>
          </p:cNvPr>
          <p:cNvSpPr/>
          <p:nvPr/>
        </p:nvSpPr>
        <p:spPr>
          <a:xfrm>
            <a:off x="9956798" y="6212723"/>
            <a:ext cx="415633" cy="144260"/>
          </a:xfrm>
          <a:prstGeom prst="ellipse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557DA4-4FF1-430D-84FC-9FDD14D8F371}"/>
              </a:ext>
            </a:extLst>
          </p:cNvPr>
          <p:cNvGrpSpPr/>
          <p:nvPr/>
        </p:nvGrpSpPr>
        <p:grpSpPr>
          <a:xfrm rot="16200000">
            <a:off x="1031001" y="4284490"/>
            <a:ext cx="1997654" cy="866737"/>
            <a:chOff x="1608138" y="3187521"/>
            <a:chExt cx="2873375" cy="1031876"/>
          </a:xfrm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3F23C36-05AA-45BF-B8A6-6CB422A0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3187521"/>
              <a:ext cx="1490662" cy="1031875"/>
            </a:xfrm>
            <a:custGeom>
              <a:avLst/>
              <a:gdLst>
                <a:gd name="T0" fmla="*/ 793 w 939"/>
                <a:gd name="T1" fmla="*/ 650 h 650"/>
                <a:gd name="T2" fmla="*/ 0 w 939"/>
                <a:gd name="T3" fmla="*/ 326 h 650"/>
                <a:gd name="T4" fmla="*/ 793 w 939"/>
                <a:gd name="T5" fmla="*/ 0 h 650"/>
                <a:gd name="T6" fmla="*/ 939 w 939"/>
                <a:gd name="T7" fmla="*/ 0 h 650"/>
                <a:gd name="T8" fmla="*/ 939 w 939"/>
                <a:gd name="T9" fmla="*/ 650 h 650"/>
                <a:gd name="T10" fmla="*/ 793 w 939"/>
                <a:gd name="T1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9" h="650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solidFill>
              <a:srgbClr val="D4AC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4EFC327D-BE93-4162-AF32-C3621AC9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187521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1 h 91"/>
                <a:gd name="T8" fmla="*/ 5 w 464"/>
                <a:gd name="T9" fmla="*/ 59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66853D5E-2BC4-4E8D-8A3C-B0AEAD7D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532009"/>
              <a:ext cx="1743075" cy="342900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A7097B7E-FD82-448F-ABCA-90F86375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874909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E32446E3-C151-4A08-B6B5-D4750CE53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8" y="3538359"/>
              <a:ext cx="428625" cy="333375"/>
            </a:xfrm>
            <a:custGeom>
              <a:avLst/>
              <a:gdLst>
                <a:gd name="T0" fmla="*/ 114 w 114"/>
                <a:gd name="T1" fmla="*/ 49 h 88"/>
                <a:gd name="T2" fmla="*/ 107 w 114"/>
                <a:gd name="T3" fmla="*/ 0 h 88"/>
                <a:gd name="T4" fmla="*/ 0 w 114"/>
                <a:gd name="T5" fmla="*/ 44 h 88"/>
                <a:gd name="T6" fmla="*/ 109 w 114"/>
                <a:gd name="T7" fmla="*/ 88 h 88"/>
                <a:gd name="T8" fmla="*/ 114 w 114"/>
                <a:gd name="T9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8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2DF719BE-8DD2-489A-B7F6-63E20EDCECD4}"/>
              </a:ext>
            </a:extLst>
          </p:cNvPr>
          <p:cNvSpPr/>
          <p:nvPr/>
        </p:nvSpPr>
        <p:spPr>
          <a:xfrm>
            <a:off x="1653609" y="3719031"/>
            <a:ext cx="749517" cy="4341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07FF210A-BD4A-42E3-8EAE-A3A423F36C8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34540" y="3525258"/>
            <a:ext cx="973988" cy="207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07919EA2-252C-4BB6-86BA-892306020D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41879" y="3525258"/>
            <a:ext cx="973988" cy="2073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E6750EC7-DBD5-462E-84B8-BDB55CE01A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0173" y="3524303"/>
            <a:ext cx="973988" cy="2092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81" name="Freeform 94">
            <a:extLst>
              <a:ext uri="{FF2B5EF4-FFF2-40B4-BE49-F238E27FC236}">
                <a16:creationId xmlns:a16="http://schemas.microsoft.com/office/drawing/2014/main" id="{A97A36C0-00C6-4DE6-9248-224391CB46C0}"/>
              </a:ext>
            </a:extLst>
          </p:cNvPr>
          <p:cNvSpPr/>
          <p:nvPr/>
        </p:nvSpPr>
        <p:spPr>
          <a:xfrm>
            <a:off x="1925203" y="1705205"/>
            <a:ext cx="207339" cy="1766911"/>
          </a:xfrm>
          <a:custGeom>
            <a:avLst/>
            <a:gdLst>
              <a:gd name="connsiteX0" fmla="*/ 109057 w 219179"/>
              <a:gd name="connsiteY0" fmla="*/ 0 h 1867812"/>
              <a:gd name="connsiteX1" fmla="*/ 219179 w 219179"/>
              <a:gd name="connsiteY1" fmla="*/ 11101 h 1867812"/>
              <a:gd name="connsiteX2" fmla="*/ 219179 w 219179"/>
              <a:gd name="connsiteY2" fmla="*/ 1856711 h 1867812"/>
              <a:gd name="connsiteX3" fmla="*/ 109057 w 219179"/>
              <a:gd name="connsiteY3" fmla="*/ 1867812 h 1867812"/>
              <a:gd name="connsiteX4" fmla="*/ 13571 w 219179"/>
              <a:gd name="connsiteY4" fmla="*/ 1862990 h 1867812"/>
              <a:gd name="connsiteX5" fmla="*/ 0 w 219179"/>
              <a:gd name="connsiteY5" fmla="*/ 1860919 h 1867812"/>
              <a:gd name="connsiteX6" fmla="*/ 0 w 219179"/>
              <a:gd name="connsiteY6" fmla="*/ 6893 h 1867812"/>
              <a:gd name="connsiteX7" fmla="*/ 13571 w 219179"/>
              <a:gd name="connsiteY7" fmla="*/ 4822 h 1867812"/>
              <a:gd name="connsiteX8" fmla="*/ 109057 w 219179"/>
              <a:gd name="connsiteY8" fmla="*/ 0 h 18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9" h="1867812">
                <a:moveTo>
                  <a:pt x="109057" y="0"/>
                </a:moveTo>
                <a:lnTo>
                  <a:pt x="219179" y="11101"/>
                </a:lnTo>
                <a:lnTo>
                  <a:pt x="219179" y="1856711"/>
                </a:lnTo>
                <a:lnTo>
                  <a:pt x="109057" y="1867812"/>
                </a:lnTo>
                <a:cubicBezTo>
                  <a:pt x="76821" y="1867812"/>
                  <a:pt x="44966" y="1866179"/>
                  <a:pt x="13571" y="1862990"/>
                </a:cubicBezTo>
                <a:lnTo>
                  <a:pt x="0" y="1860919"/>
                </a:lnTo>
                <a:lnTo>
                  <a:pt x="0" y="6893"/>
                </a:lnTo>
                <a:lnTo>
                  <a:pt x="13571" y="4822"/>
                </a:lnTo>
                <a:cubicBezTo>
                  <a:pt x="44966" y="1633"/>
                  <a:pt x="76821" y="0"/>
                  <a:pt x="1090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2" name="Freeform 95">
            <a:extLst>
              <a:ext uri="{FF2B5EF4-FFF2-40B4-BE49-F238E27FC236}">
                <a16:creationId xmlns:a16="http://schemas.microsoft.com/office/drawing/2014/main" id="{1927A1F9-22AC-4C97-8EFC-36E3DEB33960}"/>
              </a:ext>
            </a:extLst>
          </p:cNvPr>
          <p:cNvSpPr/>
          <p:nvPr/>
        </p:nvSpPr>
        <p:spPr>
          <a:xfrm>
            <a:off x="2132541" y="1715417"/>
            <a:ext cx="779282" cy="1760237"/>
          </a:xfrm>
          <a:custGeom>
            <a:avLst/>
            <a:gdLst>
              <a:gd name="connsiteX0" fmla="*/ 0 w 823784"/>
              <a:gd name="connsiteY0" fmla="*/ 0 h 1853702"/>
              <a:gd name="connsiteX1" fmla="*/ 78093 w 823784"/>
              <a:gd name="connsiteY1" fmla="*/ 11919 h 1853702"/>
              <a:gd name="connsiteX2" fmla="*/ 823784 w 823784"/>
              <a:gd name="connsiteY2" fmla="*/ 926851 h 1853702"/>
              <a:gd name="connsiteX3" fmla="*/ 78093 w 823784"/>
              <a:gd name="connsiteY3" fmla="*/ 1841783 h 1853702"/>
              <a:gd name="connsiteX4" fmla="*/ 0 w 823784"/>
              <a:gd name="connsiteY4" fmla="*/ 1853702 h 18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1853702">
                <a:moveTo>
                  <a:pt x="0" y="0"/>
                </a:moveTo>
                <a:lnTo>
                  <a:pt x="78093" y="11919"/>
                </a:lnTo>
                <a:cubicBezTo>
                  <a:pt x="503658" y="99002"/>
                  <a:pt x="823784" y="475542"/>
                  <a:pt x="823784" y="926851"/>
                </a:cubicBezTo>
                <a:cubicBezTo>
                  <a:pt x="823784" y="1378160"/>
                  <a:pt x="503658" y="1754700"/>
                  <a:pt x="78093" y="1841783"/>
                </a:cubicBezTo>
                <a:lnTo>
                  <a:pt x="0" y="18537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Freeform 96">
            <a:extLst>
              <a:ext uri="{FF2B5EF4-FFF2-40B4-BE49-F238E27FC236}">
                <a16:creationId xmlns:a16="http://schemas.microsoft.com/office/drawing/2014/main" id="{69000C91-7F04-4D6E-8DD2-148A2AF872A2}"/>
              </a:ext>
            </a:extLst>
          </p:cNvPr>
          <p:cNvSpPr/>
          <p:nvPr/>
        </p:nvSpPr>
        <p:spPr>
          <a:xfrm>
            <a:off x="1144912" y="1711400"/>
            <a:ext cx="780291" cy="1746111"/>
          </a:xfrm>
          <a:custGeom>
            <a:avLst/>
            <a:gdLst>
              <a:gd name="connsiteX0" fmla="*/ 824850 w 824850"/>
              <a:gd name="connsiteY0" fmla="*/ 0 h 1845824"/>
              <a:gd name="connsiteX1" fmla="*/ 824850 w 824850"/>
              <a:gd name="connsiteY1" fmla="*/ 1845824 h 1845824"/>
              <a:gd name="connsiteX2" fmla="*/ 745691 w 824850"/>
              <a:gd name="connsiteY2" fmla="*/ 1837844 h 1845824"/>
              <a:gd name="connsiteX3" fmla="*/ 0 w 824850"/>
              <a:gd name="connsiteY3" fmla="*/ 922912 h 1845824"/>
              <a:gd name="connsiteX4" fmla="*/ 745691 w 824850"/>
              <a:gd name="connsiteY4" fmla="*/ 7980 h 18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50" h="1845824">
                <a:moveTo>
                  <a:pt x="824850" y="0"/>
                </a:moveTo>
                <a:lnTo>
                  <a:pt x="824850" y="1845824"/>
                </a:lnTo>
                <a:lnTo>
                  <a:pt x="745691" y="1837844"/>
                </a:lnTo>
                <a:cubicBezTo>
                  <a:pt x="320126" y="1750761"/>
                  <a:pt x="0" y="1374221"/>
                  <a:pt x="0" y="922912"/>
                </a:cubicBezTo>
                <a:cubicBezTo>
                  <a:pt x="0" y="471603"/>
                  <a:pt x="320126" y="95063"/>
                  <a:pt x="745691" y="798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5CE6FCE-F56B-4025-911F-3DFB90508B1F}"/>
              </a:ext>
            </a:extLst>
          </p:cNvPr>
          <p:cNvSpPr/>
          <p:nvPr/>
        </p:nvSpPr>
        <p:spPr>
          <a:xfrm>
            <a:off x="1197348" y="1752671"/>
            <a:ext cx="1663049" cy="1663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Shape 892">
            <a:extLst>
              <a:ext uri="{FF2B5EF4-FFF2-40B4-BE49-F238E27FC236}">
                <a16:creationId xmlns:a16="http://schemas.microsoft.com/office/drawing/2014/main" id="{A9387DAF-F43C-4803-9B8A-560E5BA33749}"/>
              </a:ext>
            </a:extLst>
          </p:cNvPr>
          <p:cNvSpPr txBox="1"/>
          <p:nvPr/>
        </p:nvSpPr>
        <p:spPr>
          <a:xfrm>
            <a:off x="1260524" y="2354542"/>
            <a:ext cx="1541106" cy="363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0A7A4C-3D31-4293-B658-E9E4C28FC81A}"/>
              </a:ext>
            </a:extLst>
          </p:cNvPr>
          <p:cNvSpPr/>
          <p:nvPr/>
        </p:nvSpPr>
        <p:spPr>
          <a:xfrm>
            <a:off x="1821534" y="5648036"/>
            <a:ext cx="415633" cy="144260"/>
          </a:xfrm>
          <a:prstGeom prst="ellipse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871368C-DC10-4056-9252-36E6ACD7D4CC}"/>
              </a:ext>
            </a:extLst>
          </p:cNvPr>
          <p:cNvSpPr/>
          <p:nvPr/>
        </p:nvSpPr>
        <p:spPr>
          <a:xfrm>
            <a:off x="3856667" y="2276087"/>
            <a:ext cx="780291" cy="1746111"/>
          </a:xfrm>
          <a:custGeom>
            <a:avLst/>
            <a:gdLst>
              <a:gd name="connsiteX0" fmla="*/ 824850 w 824850"/>
              <a:gd name="connsiteY0" fmla="*/ 0 h 1845824"/>
              <a:gd name="connsiteX1" fmla="*/ 824850 w 824850"/>
              <a:gd name="connsiteY1" fmla="*/ 1845824 h 1845824"/>
              <a:gd name="connsiteX2" fmla="*/ 745691 w 824850"/>
              <a:gd name="connsiteY2" fmla="*/ 1837844 h 1845824"/>
              <a:gd name="connsiteX3" fmla="*/ 0 w 824850"/>
              <a:gd name="connsiteY3" fmla="*/ 922912 h 1845824"/>
              <a:gd name="connsiteX4" fmla="*/ 745691 w 824850"/>
              <a:gd name="connsiteY4" fmla="*/ 7980 h 18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50" h="1845824">
                <a:moveTo>
                  <a:pt x="824850" y="0"/>
                </a:moveTo>
                <a:lnTo>
                  <a:pt x="824850" y="1845824"/>
                </a:lnTo>
                <a:lnTo>
                  <a:pt x="745691" y="1837844"/>
                </a:lnTo>
                <a:cubicBezTo>
                  <a:pt x="320126" y="1750761"/>
                  <a:pt x="0" y="1374221"/>
                  <a:pt x="0" y="922912"/>
                </a:cubicBezTo>
                <a:cubicBezTo>
                  <a:pt x="0" y="471603"/>
                  <a:pt x="320126" y="95063"/>
                  <a:pt x="745691" y="798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Freeform 8">
            <a:extLst>
              <a:ext uri="{FF2B5EF4-FFF2-40B4-BE49-F238E27FC236}">
                <a16:creationId xmlns:a16="http://schemas.microsoft.com/office/drawing/2014/main" id="{B62160BD-6884-4390-81E2-0CC7371B366A}"/>
              </a:ext>
            </a:extLst>
          </p:cNvPr>
          <p:cNvSpPr>
            <a:spLocks/>
          </p:cNvSpPr>
          <p:nvPr/>
        </p:nvSpPr>
        <p:spPr bwMode="auto">
          <a:xfrm rot="16200000">
            <a:off x="4223407" y="5329829"/>
            <a:ext cx="1036352" cy="866736"/>
          </a:xfrm>
          <a:custGeom>
            <a:avLst/>
            <a:gdLst>
              <a:gd name="T0" fmla="*/ 793 w 939"/>
              <a:gd name="T1" fmla="*/ 650 h 650"/>
              <a:gd name="T2" fmla="*/ 0 w 939"/>
              <a:gd name="T3" fmla="*/ 326 h 650"/>
              <a:gd name="T4" fmla="*/ 793 w 939"/>
              <a:gd name="T5" fmla="*/ 0 h 650"/>
              <a:gd name="T6" fmla="*/ 939 w 939"/>
              <a:gd name="T7" fmla="*/ 0 h 650"/>
              <a:gd name="T8" fmla="*/ 939 w 939"/>
              <a:gd name="T9" fmla="*/ 650 h 650"/>
              <a:gd name="T10" fmla="*/ 793 w 939"/>
              <a:gd name="T11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650">
                <a:moveTo>
                  <a:pt x="793" y="650"/>
                </a:moveTo>
                <a:lnTo>
                  <a:pt x="0" y="326"/>
                </a:lnTo>
                <a:lnTo>
                  <a:pt x="793" y="0"/>
                </a:lnTo>
                <a:lnTo>
                  <a:pt x="939" y="0"/>
                </a:lnTo>
                <a:lnTo>
                  <a:pt x="939" y="650"/>
                </a:lnTo>
                <a:lnTo>
                  <a:pt x="793" y="650"/>
                </a:lnTo>
                <a:close/>
              </a:path>
            </a:pathLst>
          </a:custGeom>
          <a:solidFill>
            <a:srgbClr val="D4AC8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5D12DBC4-4FA4-40B4-9F0D-0DA5A3BFF874}"/>
              </a:ext>
            </a:extLst>
          </p:cNvPr>
          <p:cNvSpPr>
            <a:spLocks/>
          </p:cNvSpPr>
          <p:nvPr/>
        </p:nvSpPr>
        <p:spPr bwMode="auto">
          <a:xfrm rot="16200000">
            <a:off x="3846975" y="4744958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1 h 91"/>
              <a:gd name="T8" fmla="*/ 5 w 464"/>
              <a:gd name="T9" fmla="*/ 59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1"/>
                  <a:pt x="5" y="31"/>
                  <a:pt x="5" y="31"/>
                </a:cubicBezTo>
                <a:cubicBezTo>
                  <a:pt x="0" y="39"/>
                  <a:pt x="0" y="52"/>
                  <a:pt x="5" y="59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1" name="Freeform 10">
            <a:extLst>
              <a:ext uri="{FF2B5EF4-FFF2-40B4-BE49-F238E27FC236}">
                <a16:creationId xmlns:a16="http://schemas.microsoft.com/office/drawing/2014/main" id="{64D34396-AF64-4AEE-9AB2-8F05F9CEBD29}"/>
              </a:ext>
            </a:extLst>
          </p:cNvPr>
          <p:cNvSpPr>
            <a:spLocks/>
          </p:cNvSpPr>
          <p:nvPr/>
        </p:nvSpPr>
        <p:spPr bwMode="auto">
          <a:xfrm rot="16200000">
            <a:off x="4135665" y="4745625"/>
            <a:ext cx="1211837" cy="288023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39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A5372715-38A9-4545-9313-EF53F72C7B0F}"/>
              </a:ext>
            </a:extLst>
          </p:cNvPr>
          <p:cNvSpPr>
            <a:spLocks/>
          </p:cNvSpPr>
          <p:nvPr/>
        </p:nvSpPr>
        <p:spPr bwMode="auto">
          <a:xfrm rot="16200000">
            <a:off x="4424355" y="4744958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40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A7E717EA-C477-4AA7-A90A-4E251EC42BAE}"/>
              </a:ext>
            </a:extLst>
          </p:cNvPr>
          <p:cNvSpPr>
            <a:spLocks/>
          </p:cNvSpPr>
          <p:nvPr/>
        </p:nvSpPr>
        <p:spPr bwMode="auto">
          <a:xfrm rot="16200000">
            <a:off x="4593920" y="5992365"/>
            <a:ext cx="297993" cy="280022"/>
          </a:xfrm>
          <a:custGeom>
            <a:avLst/>
            <a:gdLst>
              <a:gd name="T0" fmla="*/ 114 w 114"/>
              <a:gd name="T1" fmla="*/ 49 h 88"/>
              <a:gd name="T2" fmla="*/ 107 w 114"/>
              <a:gd name="T3" fmla="*/ 0 h 88"/>
              <a:gd name="T4" fmla="*/ 0 w 114"/>
              <a:gd name="T5" fmla="*/ 44 h 88"/>
              <a:gd name="T6" fmla="*/ 109 w 114"/>
              <a:gd name="T7" fmla="*/ 88 h 88"/>
              <a:gd name="T8" fmla="*/ 114 w 114"/>
              <a:gd name="T9" fmla="*/ 4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8">
                <a:moveTo>
                  <a:pt x="114" y="49"/>
                </a:moveTo>
                <a:cubicBezTo>
                  <a:pt x="114" y="32"/>
                  <a:pt x="111" y="15"/>
                  <a:pt x="107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2" y="76"/>
                  <a:pt x="114" y="63"/>
                  <a:pt x="114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A33872-AB5C-4AA4-8CE8-B3FE8AE8F2A1}"/>
              </a:ext>
            </a:extLst>
          </p:cNvPr>
          <p:cNvSpPr/>
          <p:nvPr/>
        </p:nvSpPr>
        <p:spPr>
          <a:xfrm>
            <a:off x="4365365" y="4283718"/>
            <a:ext cx="749517" cy="4341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Rectangle 12">
            <a:extLst>
              <a:ext uri="{FF2B5EF4-FFF2-40B4-BE49-F238E27FC236}">
                <a16:creationId xmlns:a16="http://schemas.microsoft.com/office/drawing/2014/main" id="{CE4A29FF-3A59-4602-ACD5-40A7733093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46295" y="4089945"/>
            <a:ext cx="973988" cy="207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6" name="Rectangle 13">
            <a:extLst>
              <a:ext uri="{FF2B5EF4-FFF2-40B4-BE49-F238E27FC236}">
                <a16:creationId xmlns:a16="http://schemas.microsoft.com/office/drawing/2014/main" id="{4D88CC90-A6A2-46E4-8415-69B83E0A35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53634" y="4089945"/>
            <a:ext cx="973988" cy="2073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7" name="Rectangle 14">
            <a:extLst>
              <a:ext uri="{FF2B5EF4-FFF2-40B4-BE49-F238E27FC236}">
                <a16:creationId xmlns:a16="http://schemas.microsoft.com/office/drawing/2014/main" id="{6D8718BC-5E4C-4DBB-8FAD-21E3A28B3A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61928" y="4088990"/>
            <a:ext cx="973988" cy="2092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8" name="Freeform 113">
            <a:extLst>
              <a:ext uri="{FF2B5EF4-FFF2-40B4-BE49-F238E27FC236}">
                <a16:creationId xmlns:a16="http://schemas.microsoft.com/office/drawing/2014/main" id="{7510282E-4919-4142-A969-1946A7DA4F35}"/>
              </a:ext>
            </a:extLst>
          </p:cNvPr>
          <p:cNvSpPr/>
          <p:nvPr/>
        </p:nvSpPr>
        <p:spPr>
          <a:xfrm>
            <a:off x="4636958" y="2269892"/>
            <a:ext cx="207339" cy="1766911"/>
          </a:xfrm>
          <a:custGeom>
            <a:avLst/>
            <a:gdLst>
              <a:gd name="connsiteX0" fmla="*/ 109057 w 219179"/>
              <a:gd name="connsiteY0" fmla="*/ 0 h 1867812"/>
              <a:gd name="connsiteX1" fmla="*/ 219179 w 219179"/>
              <a:gd name="connsiteY1" fmla="*/ 11101 h 1867812"/>
              <a:gd name="connsiteX2" fmla="*/ 219179 w 219179"/>
              <a:gd name="connsiteY2" fmla="*/ 1856711 h 1867812"/>
              <a:gd name="connsiteX3" fmla="*/ 109057 w 219179"/>
              <a:gd name="connsiteY3" fmla="*/ 1867812 h 1867812"/>
              <a:gd name="connsiteX4" fmla="*/ 13571 w 219179"/>
              <a:gd name="connsiteY4" fmla="*/ 1862990 h 1867812"/>
              <a:gd name="connsiteX5" fmla="*/ 0 w 219179"/>
              <a:gd name="connsiteY5" fmla="*/ 1860919 h 1867812"/>
              <a:gd name="connsiteX6" fmla="*/ 0 w 219179"/>
              <a:gd name="connsiteY6" fmla="*/ 6893 h 1867812"/>
              <a:gd name="connsiteX7" fmla="*/ 13571 w 219179"/>
              <a:gd name="connsiteY7" fmla="*/ 4822 h 1867812"/>
              <a:gd name="connsiteX8" fmla="*/ 109057 w 219179"/>
              <a:gd name="connsiteY8" fmla="*/ 0 h 18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9" h="1867812">
                <a:moveTo>
                  <a:pt x="109057" y="0"/>
                </a:moveTo>
                <a:lnTo>
                  <a:pt x="219179" y="11101"/>
                </a:lnTo>
                <a:lnTo>
                  <a:pt x="219179" y="1856711"/>
                </a:lnTo>
                <a:lnTo>
                  <a:pt x="109057" y="1867812"/>
                </a:lnTo>
                <a:cubicBezTo>
                  <a:pt x="76821" y="1867812"/>
                  <a:pt x="44966" y="1866179"/>
                  <a:pt x="13571" y="1862990"/>
                </a:cubicBezTo>
                <a:lnTo>
                  <a:pt x="0" y="1860919"/>
                </a:lnTo>
                <a:lnTo>
                  <a:pt x="0" y="6893"/>
                </a:lnTo>
                <a:lnTo>
                  <a:pt x="13571" y="4822"/>
                </a:lnTo>
                <a:cubicBezTo>
                  <a:pt x="44966" y="1633"/>
                  <a:pt x="76821" y="0"/>
                  <a:pt x="1090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Freeform 114">
            <a:extLst>
              <a:ext uri="{FF2B5EF4-FFF2-40B4-BE49-F238E27FC236}">
                <a16:creationId xmlns:a16="http://schemas.microsoft.com/office/drawing/2014/main" id="{13871188-2F9B-456C-807E-6041C6EFEADA}"/>
              </a:ext>
            </a:extLst>
          </p:cNvPr>
          <p:cNvSpPr/>
          <p:nvPr/>
        </p:nvSpPr>
        <p:spPr>
          <a:xfrm>
            <a:off x="4844296" y="2280104"/>
            <a:ext cx="779282" cy="1760237"/>
          </a:xfrm>
          <a:custGeom>
            <a:avLst/>
            <a:gdLst>
              <a:gd name="connsiteX0" fmla="*/ 0 w 823784"/>
              <a:gd name="connsiteY0" fmla="*/ 0 h 1853702"/>
              <a:gd name="connsiteX1" fmla="*/ 78093 w 823784"/>
              <a:gd name="connsiteY1" fmla="*/ 11919 h 1853702"/>
              <a:gd name="connsiteX2" fmla="*/ 823784 w 823784"/>
              <a:gd name="connsiteY2" fmla="*/ 926851 h 1853702"/>
              <a:gd name="connsiteX3" fmla="*/ 78093 w 823784"/>
              <a:gd name="connsiteY3" fmla="*/ 1841783 h 1853702"/>
              <a:gd name="connsiteX4" fmla="*/ 0 w 823784"/>
              <a:gd name="connsiteY4" fmla="*/ 1853702 h 18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1853702">
                <a:moveTo>
                  <a:pt x="0" y="0"/>
                </a:moveTo>
                <a:lnTo>
                  <a:pt x="78093" y="11919"/>
                </a:lnTo>
                <a:cubicBezTo>
                  <a:pt x="503658" y="99002"/>
                  <a:pt x="823784" y="475542"/>
                  <a:pt x="823784" y="926851"/>
                </a:cubicBezTo>
                <a:cubicBezTo>
                  <a:pt x="823784" y="1378160"/>
                  <a:pt x="503658" y="1754700"/>
                  <a:pt x="78093" y="1841783"/>
                </a:cubicBezTo>
                <a:lnTo>
                  <a:pt x="0" y="18537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49519F5-A627-4D5C-9683-7E961D72C33A}"/>
              </a:ext>
            </a:extLst>
          </p:cNvPr>
          <p:cNvSpPr/>
          <p:nvPr/>
        </p:nvSpPr>
        <p:spPr>
          <a:xfrm>
            <a:off x="3904256" y="2305826"/>
            <a:ext cx="1663049" cy="1663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Shape 892">
            <a:extLst>
              <a:ext uri="{FF2B5EF4-FFF2-40B4-BE49-F238E27FC236}">
                <a16:creationId xmlns:a16="http://schemas.microsoft.com/office/drawing/2014/main" id="{ADD90C30-B926-4BC4-8756-B7B005B5A69C}"/>
              </a:ext>
            </a:extLst>
          </p:cNvPr>
          <p:cNvSpPr txBox="1"/>
          <p:nvPr/>
        </p:nvSpPr>
        <p:spPr>
          <a:xfrm>
            <a:off x="3972279" y="2919229"/>
            <a:ext cx="1541105" cy="363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8454D43-55EC-4E3C-8EFA-92D88F8D148D}"/>
              </a:ext>
            </a:extLst>
          </p:cNvPr>
          <p:cNvSpPr/>
          <p:nvPr/>
        </p:nvSpPr>
        <p:spPr>
          <a:xfrm>
            <a:off x="4533289" y="6212723"/>
            <a:ext cx="415633" cy="144260"/>
          </a:xfrm>
          <a:prstGeom prst="ellipse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83E83683-9AAC-4477-BBBF-ADD8CB7C0194}"/>
              </a:ext>
            </a:extLst>
          </p:cNvPr>
          <p:cNvSpPr>
            <a:spLocks/>
          </p:cNvSpPr>
          <p:nvPr/>
        </p:nvSpPr>
        <p:spPr bwMode="auto">
          <a:xfrm rot="16200000">
            <a:off x="6935162" y="4765142"/>
            <a:ext cx="1036352" cy="866736"/>
          </a:xfrm>
          <a:custGeom>
            <a:avLst/>
            <a:gdLst>
              <a:gd name="T0" fmla="*/ 793 w 939"/>
              <a:gd name="T1" fmla="*/ 650 h 650"/>
              <a:gd name="T2" fmla="*/ 0 w 939"/>
              <a:gd name="T3" fmla="*/ 326 h 650"/>
              <a:gd name="T4" fmla="*/ 793 w 939"/>
              <a:gd name="T5" fmla="*/ 0 h 650"/>
              <a:gd name="T6" fmla="*/ 939 w 939"/>
              <a:gd name="T7" fmla="*/ 0 h 650"/>
              <a:gd name="T8" fmla="*/ 939 w 939"/>
              <a:gd name="T9" fmla="*/ 650 h 650"/>
              <a:gd name="T10" fmla="*/ 793 w 939"/>
              <a:gd name="T11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9" h="650">
                <a:moveTo>
                  <a:pt x="793" y="650"/>
                </a:moveTo>
                <a:lnTo>
                  <a:pt x="0" y="326"/>
                </a:lnTo>
                <a:lnTo>
                  <a:pt x="793" y="0"/>
                </a:lnTo>
                <a:lnTo>
                  <a:pt x="939" y="0"/>
                </a:lnTo>
                <a:lnTo>
                  <a:pt x="939" y="650"/>
                </a:lnTo>
                <a:lnTo>
                  <a:pt x="793" y="650"/>
                </a:lnTo>
                <a:close/>
              </a:path>
            </a:pathLst>
          </a:custGeom>
          <a:solidFill>
            <a:srgbClr val="D4AC8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5" name="Freeform 9">
            <a:extLst>
              <a:ext uri="{FF2B5EF4-FFF2-40B4-BE49-F238E27FC236}">
                <a16:creationId xmlns:a16="http://schemas.microsoft.com/office/drawing/2014/main" id="{6DC0A22A-C539-4F96-9EE9-141259515AEB}"/>
              </a:ext>
            </a:extLst>
          </p:cNvPr>
          <p:cNvSpPr>
            <a:spLocks/>
          </p:cNvSpPr>
          <p:nvPr/>
        </p:nvSpPr>
        <p:spPr bwMode="auto">
          <a:xfrm rot="16200000">
            <a:off x="6558730" y="4180271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1 h 91"/>
              <a:gd name="T8" fmla="*/ 5 w 464"/>
              <a:gd name="T9" fmla="*/ 59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1"/>
                  <a:pt x="5" y="31"/>
                  <a:pt x="5" y="31"/>
                </a:cubicBezTo>
                <a:cubicBezTo>
                  <a:pt x="0" y="39"/>
                  <a:pt x="0" y="52"/>
                  <a:pt x="5" y="59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6" name="Freeform 10">
            <a:extLst>
              <a:ext uri="{FF2B5EF4-FFF2-40B4-BE49-F238E27FC236}">
                <a16:creationId xmlns:a16="http://schemas.microsoft.com/office/drawing/2014/main" id="{044FE578-60CA-4986-A136-32F06572CC2F}"/>
              </a:ext>
            </a:extLst>
          </p:cNvPr>
          <p:cNvSpPr>
            <a:spLocks/>
          </p:cNvSpPr>
          <p:nvPr/>
        </p:nvSpPr>
        <p:spPr bwMode="auto">
          <a:xfrm rot="16200000">
            <a:off x="6847420" y="4180938"/>
            <a:ext cx="1211837" cy="288023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39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7" name="Freeform 11">
            <a:extLst>
              <a:ext uri="{FF2B5EF4-FFF2-40B4-BE49-F238E27FC236}">
                <a16:creationId xmlns:a16="http://schemas.microsoft.com/office/drawing/2014/main" id="{778057B6-808B-41EA-A7C1-2D805E88CB7D}"/>
              </a:ext>
            </a:extLst>
          </p:cNvPr>
          <p:cNvSpPr>
            <a:spLocks/>
          </p:cNvSpPr>
          <p:nvPr/>
        </p:nvSpPr>
        <p:spPr bwMode="auto">
          <a:xfrm rot="16200000">
            <a:off x="7136110" y="4180271"/>
            <a:ext cx="1211837" cy="289357"/>
          </a:xfrm>
          <a:custGeom>
            <a:avLst/>
            <a:gdLst>
              <a:gd name="T0" fmla="*/ 464 w 464"/>
              <a:gd name="T1" fmla="*/ 0 h 91"/>
              <a:gd name="T2" fmla="*/ 41 w 464"/>
              <a:gd name="T3" fmla="*/ 0 h 91"/>
              <a:gd name="T4" fmla="*/ 16 w 464"/>
              <a:gd name="T5" fmla="*/ 14 h 91"/>
              <a:gd name="T6" fmla="*/ 5 w 464"/>
              <a:gd name="T7" fmla="*/ 32 h 91"/>
              <a:gd name="T8" fmla="*/ 5 w 464"/>
              <a:gd name="T9" fmla="*/ 60 h 91"/>
              <a:gd name="T10" fmla="*/ 16 w 464"/>
              <a:gd name="T11" fmla="*/ 77 h 91"/>
              <a:gd name="T12" fmla="*/ 41 w 464"/>
              <a:gd name="T13" fmla="*/ 91 h 91"/>
              <a:gd name="T14" fmla="*/ 464 w 464"/>
              <a:gd name="T15" fmla="*/ 91 h 91"/>
              <a:gd name="T16" fmla="*/ 464 w 4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91">
                <a:moveTo>
                  <a:pt x="464" y="0"/>
                </a:moveTo>
                <a:cubicBezTo>
                  <a:pt x="41" y="0"/>
                  <a:pt x="41" y="0"/>
                  <a:pt x="41" y="0"/>
                </a:cubicBezTo>
                <a:cubicBezTo>
                  <a:pt x="32" y="0"/>
                  <a:pt x="21" y="6"/>
                  <a:pt x="16" y="14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40"/>
                  <a:pt x="0" y="52"/>
                  <a:pt x="5" y="60"/>
                </a:cubicBezTo>
                <a:cubicBezTo>
                  <a:pt x="16" y="77"/>
                  <a:pt x="16" y="77"/>
                  <a:pt x="16" y="77"/>
                </a:cubicBezTo>
                <a:cubicBezTo>
                  <a:pt x="21" y="85"/>
                  <a:pt x="32" y="91"/>
                  <a:pt x="41" y="91"/>
                </a:cubicBezTo>
                <a:cubicBezTo>
                  <a:pt x="464" y="91"/>
                  <a:pt x="464" y="91"/>
                  <a:pt x="464" y="91"/>
                </a:cubicBezTo>
                <a:lnTo>
                  <a:pt x="46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8" name="Freeform 22">
            <a:extLst>
              <a:ext uri="{FF2B5EF4-FFF2-40B4-BE49-F238E27FC236}">
                <a16:creationId xmlns:a16="http://schemas.microsoft.com/office/drawing/2014/main" id="{20B0F915-F8C9-4F08-8F8F-44D308A19858}"/>
              </a:ext>
            </a:extLst>
          </p:cNvPr>
          <p:cNvSpPr>
            <a:spLocks/>
          </p:cNvSpPr>
          <p:nvPr/>
        </p:nvSpPr>
        <p:spPr bwMode="auto">
          <a:xfrm rot="16200000">
            <a:off x="7305675" y="5427678"/>
            <a:ext cx="297993" cy="280022"/>
          </a:xfrm>
          <a:custGeom>
            <a:avLst/>
            <a:gdLst>
              <a:gd name="T0" fmla="*/ 114 w 114"/>
              <a:gd name="T1" fmla="*/ 49 h 88"/>
              <a:gd name="T2" fmla="*/ 107 w 114"/>
              <a:gd name="T3" fmla="*/ 0 h 88"/>
              <a:gd name="T4" fmla="*/ 0 w 114"/>
              <a:gd name="T5" fmla="*/ 44 h 88"/>
              <a:gd name="T6" fmla="*/ 109 w 114"/>
              <a:gd name="T7" fmla="*/ 88 h 88"/>
              <a:gd name="T8" fmla="*/ 114 w 114"/>
              <a:gd name="T9" fmla="*/ 4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8">
                <a:moveTo>
                  <a:pt x="114" y="49"/>
                </a:moveTo>
                <a:cubicBezTo>
                  <a:pt x="114" y="32"/>
                  <a:pt x="111" y="15"/>
                  <a:pt x="107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2" y="76"/>
                  <a:pt x="114" y="63"/>
                  <a:pt x="114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D69453F-3435-424B-8631-E3A38CA86779}"/>
              </a:ext>
            </a:extLst>
          </p:cNvPr>
          <p:cNvSpPr/>
          <p:nvPr/>
        </p:nvSpPr>
        <p:spPr>
          <a:xfrm>
            <a:off x="7077119" y="3719031"/>
            <a:ext cx="749517" cy="4341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0" name="Rectangle 12">
            <a:extLst>
              <a:ext uri="{FF2B5EF4-FFF2-40B4-BE49-F238E27FC236}">
                <a16:creationId xmlns:a16="http://schemas.microsoft.com/office/drawing/2014/main" id="{44F79146-87DB-4FBF-8548-D170A9E4D08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58050" y="3525258"/>
            <a:ext cx="973988" cy="2073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11" name="Rectangle 13">
            <a:extLst>
              <a:ext uri="{FF2B5EF4-FFF2-40B4-BE49-F238E27FC236}">
                <a16:creationId xmlns:a16="http://schemas.microsoft.com/office/drawing/2014/main" id="{53AF174A-774E-4D8C-9F2B-94F8051EC76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65389" y="3525258"/>
            <a:ext cx="973988" cy="2073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12" name="Rectangle 14">
            <a:extLst>
              <a:ext uri="{FF2B5EF4-FFF2-40B4-BE49-F238E27FC236}">
                <a16:creationId xmlns:a16="http://schemas.microsoft.com/office/drawing/2014/main" id="{740E78CB-8CF4-45E9-8086-1D3D95C7BE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173683" y="3524303"/>
            <a:ext cx="973988" cy="2092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r="10800000">
              <a:prstClr val="black">
                <a:alpha val="3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113" name="Freeform 75">
            <a:extLst>
              <a:ext uri="{FF2B5EF4-FFF2-40B4-BE49-F238E27FC236}">
                <a16:creationId xmlns:a16="http://schemas.microsoft.com/office/drawing/2014/main" id="{87813188-24A9-4733-9D56-000EF062C428}"/>
              </a:ext>
            </a:extLst>
          </p:cNvPr>
          <p:cNvSpPr/>
          <p:nvPr/>
        </p:nvSpPr>
        <p:spPr>
          <a:xfrm>
            <a:off x="7348713" y="1705205"/>
            <a:ext cx="207339" cy="1766911"/>
          </a:xfrm>
          <a:custGeom>
            <a:avLst/>
            <a:gdLst>
              <a:gd name="connsiteX0" fmla="*/ 109057 w 219179"/>
              <a:gd name="connsiteY0" fmla="*/ 0 h 1867812"/>
              <a:gd name="connsiteX1" fmla="*/ 219179 w 219179"/>
              <a:gd name="connsiteY1" fmla="*/ 11101 h 1867812"/>
              <a:gd name="connsiteX2" fmla="*/ 219179 w 219179"/>
              <a:gd name="connsiteY2" fmla="*/ 1856711 h 1867812"/>
              <a:gd name="connsiteX3" fmla="*/ 109057 w 219179"/>
              <a:gd name="connsiteY3" fmla="*/ 1867812 h 1867812"/>
              <a:gd name="connsiteX4" fmla="*/ 13571 w 219179"/>
              <a:gd name="connsiteY4" fmla="*/ 1862990 h 1867812"/>
              <a:gd name="connsiteX5" fmla="*/ 0 w 219179"/>
              <a:gd name="connsiteY5" fmla="*/ 1860919 h 1867812"/>
              <a:gd name="connsiteX6" fmla="*/ 0 w 219179"/>
              <a:gd name="connsiteY6" fmla="*/ 6893 h 1867812"/>
              <a:gd name="connsiteX7" fmla="*/ 13571 w 219179"/>
              <a:gd name="connsiteY7" fmla="*/ 4822 h 1867812"/>
              <a:gd name="connsiteX8" fmla="*/ 109057 w 219179"/>
              <a:gd name="connsiteY8" fmla="*/ 0 h 18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9" h="1867812">
                <a:moveTo>
                  <a:pt x="109057" y="0"/>
                </a:moveTo>
                <a:lnTo>
                  <a:pt x="219179" y="11101"/>
                </a:lnTo>
                <a:lnTo>
                  <a:pt x="219179" y="1856711"/>
                </a:lnTo>
                <a:lnTo>
                  <a:pt x="109057" y="1867812"/>
                </a:lnTo>
                <a:cubicBezTo>
                  <a:pt x="76821" y="1867812"/>
                  <a:pt x="44966" y="1866179"/>
                  <a:pt x="13571" y="1862990"/>
                </a:cubicBezTo>
                <a:lnTo>
                  <a:pt x="0" y="1860919"/>
                </a:lnTo>
                <a:lnTo>
                  <a:pt x="0" y="6893"/>
                </a:lnTo>
                <a:lnTo>
                  <a:pt x="13571" y="4822"/>
                </a:lnTo>
                <a:cubicBezTo>
                  <a:pt x="44966" y="1633"/>
                  <a:pt x="76821" y="0"/>
                  <a:pt x="1090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4" name="Freeform 76">
            <a:extLst>
              <a:ext uri="{FF2B5EF4-FFF2-40B4-BE49-F238E27FC236}">
                <a16:creationId xmlns:a16="http://schemas.microsoft.com/office/drawing/2014/main" id="{E2C04675-D8BF-4CE1-AA2B-B67F748AE23E}"/>
              </a:ext>
            </a:extLst>
          </p:cNvPr>
          <p:cNvSpPr/>
          <p:nvPr/>
        </p:nvSpPr>
        <p:spPr>
          <a:xfrm>
            <a:off x="7556051" y="1715417"/>
            <a:ext cx="779282" cy="1760237"/>
          </a:xfrm>
          <a:custGeom>
            <a:avLst/>
            <a:gdLst>
              <a:gd name="connsiteX0" fmla="*/ 0 w 823784"/>
              <a:gd name="connsiteY0" fmla="*/ 0 h 1853702"/>
              <a:gd name="connsiteX1" fmla="*/ 78093 w 823784"/>
              <a:gd name="connsiteY1" fmla="*/ 11919 h 1853702"/>
              <a:gd name="connsiteX2" fmla="*/ 823784 w 823784"/>
              <a:gd name="connsiteY2" fmla="*/ 926851 h 1853702"/>
              <a:gd name="connsiteX3" fmla="*/ 78093 w 823784"/>
              <a:gd name="connsiteY3" fmla="*/ 1841783 h 1853702"/>
              <a:gd name="connsiteX4" fmla="*/ 0 w 823784"/>
              <a:gd name="connsiteY4" fmla="*/ 1853702 h 18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784" h="1853702">
                <a:moveTo>
                  <a:pt x="0" y="0"/>
                </a:moveTo>
                <a:lnTo>
                  <a:pt x="78093" y="11919"/>
                </a:lnTo>
                <a:cubicBezTo>
                  <a:pt x="503658" y="99002"/>
                  <a:pt x="823784" y="475542"/>
                  <a:pt x="823784" y="926851"/>
                </a:cubicBezTo>
                <a:cubicBezTo>
                  <a:pt x="823784" y="1378160"/>
                  <a:pt x="503658" y="1754700"/>
                  <a:pt x="78093" y="1841783"/>
                </a:cubicBezTo>
                <a:lnTo>
                  <a:pt x="0" y="18537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5" name="Freeform 77">
            <a:extLst>
              <a:ext uri="{FF2B5EF4-FFF2-40B4-BE49-F238E27FC236}">
                <a16:creationId xmlns:a16="http://schemas.microsoft.com/office/drawing/2014/main" id="{8E5F6E7B-1A41-4965-87F7-B1B9D49C7131}"/>
              </a:ext>
            </a:extLst>
          </p:cNvPr>
          <p:cNvSpPr/>
          <p:nvPr/>
        </p:nvSpPr>
        <p:spPr>
          <a:xfrm>
            <a:off x="6568422" y="1711400"/>
            <a:ext cx="780291" cy="1746111"/>
          </a:xfrm>
          <a:custGeom>
            <a:avLst/>
            <a:gdLst>
              <a:gd name="connsiteX0" fmla="*/ 824850 w 824850"/>
              <a:gd name="connsiteY0" fmla="*/ 0 h 1845824"/>
              <a:gd name="connsiteX1" fmla="*/ 824850 w 824850"/>
              <a:gd name="connsiteY1" fmla="*/ 1845824 h 1845824"/>
              <a:gd name="connsiteX2" fmla="*/ 745691 w 824850"/>
              <a:gd name="connsiteY2" fmla="*/ 1837844 h 1845824"/>
              <a:gd name="connsiteX3" fmla="*/ 0 w 824850"/>
              <a:gd name="connsiteY3" fmla="*/ 922912 h 1845824"/>
              <a:gd name="connsiteX4" fmla="*/ 745691 w 824850"/>
              <a:gd name="connsiteY4" fmla="*/ 7980 h 18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50" h="1845824">
                <a:moveTo>
                  <a:pt x="824850" y="0"/>
                </a:moveTo>
                <a:lnTo>
                  <a:pt x="824850" y="1845824"/>
                </a:lnTo>
                <a:lnTo>
                  <a:pt x="745691" y="1837844"/>
                </a:lnTo>
                <a:cubicBezTo>
                  <a:pt x="320126" y="1750761"/>
                  <a:pt x="0" y="1374221"/>
                  <a:pt x="0" y="922912"/>
                </a:cubicBezTo>
                <a:cubicBezTo>
                  <a:pt x="0" y="471603"/>
                  <a:pt x="320126" y="95063"/>
                  <a:pt x="745691" y="79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3E79948-665D-459F-AFD9-D7DD95E3518E}"/>
              </a:ext>
            </a:extLst>
          </p:cNvPr>
          <p:cNvSpPr/>
          <p:nvPr/>
        </p:nvSpPr>
        <p:spPr>
          <a:xfrm>
            <a:off x="6620858" y="1752671"/>
            <a:ext cx="1663049" cy="1663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8" name="Shape 892">
            <a:extLst>
              <a:ext uri="{FF2B5EF4-FFF2-40B4-BE49-F238E27FC236}">
                <a16:creationId xmlns:a16="http://schemas.microsoft.com/office/drawing/2014/main" id="{068BC109-0916-4B50-AD9E-096781CE6A10}"/>
              </a:ext>
            </a:extLst>
          </p:cNvPr>
          <p:cNvSpPr txBox="1"/>
          <p:nvPr/>
        </p:nvSpPr>
        <p:spPr>
          <a:xfrm>
            <a:off x="6684034" y="2354542"/>
            <a:ext cx="1541106" cy="363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2"/>
                </a:solidFill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2"/>
              </a:solidFill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174F1BB-8FFC-4DED-9892-8C9F4EC7A053}"/>
              </a:ext>
            </a:extLst>
          </p:cNvPr>
          <p:cNvSpPr/>
          <p:nvPr/>
        </p:nvSpPr>
        <p:spPr>
          <a:xfrm>
            <a:off x="7245044" y="5648036"/>
            <a:ext cx="415633" cy="144260"/>
          </a:xfrm>
          <a:prstGeom prst="ellipse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BF67BCC6-C487-4FE2-8C63-4DBAFDCF2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9306" y="2045943"/>
            <a:ext cx="259883" cy="259883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F89A77A6-F322-49DC-B299-8C7CBFF8A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502" y="2610526"/>
            <a:ext cx="262508" cy="262508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F4450305-1BF8-4CB4-A693-732C233D0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9488" y="2600115"/>
            <a:ext cx="277397" cy="277397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50058044-FBCC-4850-93E8-4034DBDC6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7596" y="2033546"/>
            <a:ext cx="259883" cy="259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FB1BEB-89FE-4B5A-948F-1605550A4867}"/>
              </a:ext>
            </a:extLst>
          </p:cNvPr>
          <p:cNvSpPr/>
          <p:nvPr/>
        </p:nvSpPr>
        <p:spPr>
          <a:xfrm>
            <a:off x="1161961" y="2529667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950E713-3BCB-4960-9AAC-B38A65E2CC68}"/>
              </a:ext>
            </a:extLst>
          </p:cNvPr>
          <p:cNvSpPr/>
          <p:nvPr/>
        </p:nvSpPr>
        <p:spPr>
          <a:xfrm>
            <a:off x="3891939" y="3123224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5773108-DA60-4D37-9A81-1162FC7AFF7E}"/>
              </a:ext>
            </a:extLst>
          </p:cNvPr>
          <p:cNvSpPr/>
          <p:nvPr/>
        </p:nvSpPr>
        <p:spPr>
          <a:xfrm>
            <a:off x="6636917" y="2556607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92F5B46-4E3F-4DB5-9215-2542AE4A81A6}"/>
              </a:ext>
            </a:extLst>
          </p:cNvPr>
          <p:cNvSpPr/>
          <p:nvPr/>
        </p:nvSpPr>
        <p:spPr>
          <a:xfrm>
            <a:off x="9306158" y="3101353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9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2606A64-8A3C-4027-AD0C-D32A16AA2B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7779B-4656-41B0-83D8-894DFB76F0DD}"/>
              </a:ext>
            </a:extLst>
          </p:cNvPr>
          <p:cNvSpPr/>
          <p:nvPr/>
        </p:nvSpPr>
        <p:spPr>
          <a:xfrm>
            <a:off x="0" y="4121240"/>
            <a:ext cx="6439437" cy="2302836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00">
              <a:latin typeface="Montserrat" panose="000005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2F91EC-9E8E-406D-BCD4-A812E37FB38C}"/>
              </a:ext>
            </a:extLst>
          </p:cNvPr>
          <p:cNvGrpSpPr/>
          <p:nvPr/>
        </p:nvGrpSpPr>
        <p:grpSpPr>
          <a:xfrm>
            <a:off x="394951" y="4376131"/>
            <a:ext cx="5701049" cy="1793053"/>
            <a:chOff x="394951" y="4522307"/>
            <a:chExt cx="5701049" cy="17930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6B4644-EEF5-4DDF-9998-A7345F4EA05F}"/>
                </a:ext>
              </a:extLst>
            </p:cNvPr>
            <p:cNvSpPr/>
            <p:nvPr/>
          </p:nvSpPr>
          <p:spPr>
            <a:xfrm>
              <a:off x="394951" y="4522307"/>
              <a:ext cx="5701049" cy="583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400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THANK YOU!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FDCDD6-9EBC-4AE7-A451-470BB70F7982}"/>
                </a:ext>
              </a:extLst>
            </p:cNvPr>
            <p:cNvSpPr/>
            <p:nvPr/>
          </p:nvSpPr>
          <p:spPr>
            <a:xfrm>
              <a:off x="394951" y="5038472"/>
              <a:ext cx="5701049" cy="1276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050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  <a:ea typeface="Times New Roman" panose="02020603050405020304" pitchFamily="18" charset="0"/>
                </a:rPr>
                <a:t>Lorem Ipsum is simply dummy text of the printing and typesetting industry. Lorem Im has been the industry's standard dummy text ever since the 1500s, when an unwn print took a galley of type and scrambled it to make a type specimen book. It has survived not o five centuries, but also the leap into electronic typesetting, remaining essentially </a:t>
              </a:r>
              <a:endParaRPr lang="id-ID" sz="105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09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38F34C-CB7D-454D-9FAA-1B766529FCD0}"/>
              </a:ext>
            </a:extLst>
          </p:cNvPr>
          <p:cNvSpPr/>
          <p:nvPr/>
        </p:nvSpPr>
        <p:spPr>
          <a:xfrm>
            <a:off x="-1" y="0"/>
            <a:ext cx="2459865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0DDCC5-04A7-41E0-AED1-29B37287A7B0}"/>
              </a:ext>
            </a:extLst>
          </p:cNvPr>
          <p:cNvSpPr/>
          <p:nvPr/>
        </p:nvSpPr>
        <p:spPr>
          <a:xfrm>
            <a:off x="2459864" y="2286000"/>
            <a:ext cx="2459865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AF6A0-4D51-44AE-8701-3967CB1BF53E}"/>
              </a:ext>
            </a:extLst>
          </p:cNvPr>
          <p:cNvSpPr/>
          <p:nvPr/>
        </p:nvSpPr>
        <p:spPr>
          <a:xfrm>
            <a:off x="-1" y="4572000"/>
            <a:ext cx="2459865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85EC24-2048-4A22-A3CB-880292B048C1}"/>
              </a:ext>
            </a:extLst>
          </p:cNvPr>
          <p:cNvSpPr/>
          <p:nvPr/>
        </p:nvSpPr>
        <p:spPr>
          <a:xfrm>
            <a:off x="5957815" y="3055548"/>
            <a:ext cx="5394813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32E24-9F16-4CF6-8BFC-7917CCADDB1B}"/>
              </a:ext>
            </a:extLst>
          </p:cNvPr>
          <p:cNvSpPr/>
          <p:nvPr/>
        </p:nvSpPr>
        <p:spPr>
          <a:xfrm>
            <a:off x="5957815" y="2469221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F68662-A84E-4D56-9F78-AB76B30A4AC0}"/>
              </a:ext>
            </a:extLst>
          </p:cNvPr>
          <p:cNvSpPr/>
          <p:nvPr/>
        </p:nvSpPr>
        <p:spPr>
          <a:xfrm>
            <a:off x="6096000" y="3850518"/>
            <a:ext cx="1271364" cy="304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Read More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1D9E1E4-3E5E-4A92-970D-E9A4AFF8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7950" y="2855082"/>
            <a:ext cx="400933" cy="40093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E8ACEBC-7F24-436A-826B-9F1452D06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90" y="5242308"/>
            <a:ext cx="314306" cy="31430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9583A99-2654-4375-952D-09F81959D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237" y="569082"/>
            <a:ext cx="462786" cy="4627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07ACCF-5B1B-4E32-9425-65639FA2A725}"/>
              </a:ext>
            </a:extLst>
          </p:cNvPr>
          <p:cNvSpPr/>
          <p:nvPr/>
        </p:nvSpPr>
        <p:spPr>
          <a:xfrm>
            <a:off x="577928" y="1286032"/>
            <a:ext cx="1301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 simply dummy text </a:t>
            </a:r>
            <a:endParaRPr lang="id-ID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02EDE5-487F-411D-883C-C8D1FDD0100E}"/>
              </a:ext>
            </a:extLst>
          </p:cNvPr>
          <p:cNvSpPr/>
          <p:nvPr/>
        </p:nvSpPr>
        <p:spPr>
          <a:xfrm>
            <a:off x="644123" y="1031127"/>
            <a:ext cx="1169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54C590-C842-43D1-9982-49D8004A4F9B}"/>
              </a:ext>
            </a:extLst>
          </p:cNvPr>
          <p:cNvSpPr/>
          <p:nvPr/>
        </p:nvSpPr>
        <p:spPr>
          <a:xfrm>
            <a:off x="3040858" y="3572031"/>
            <a:ext cx="1301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 simply dummy text </a:t>
            </a:r>
            <a:endParaRPr lang="id-ID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303F67-BD8F-426C-847A-E8001BBA620F}"/>
              </a:ext>
            </a:extLst>
          </p:cNvPr>
          <p:cNvSpPr/>
          <p:nvPr/>
        </p:nvSpPr>
        <p:spPr>
          <a:xfrm>
            <a:off x="3107053" y="3317126"/>
            <a:ext cx="1169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90A9D8-E724-4206-A398-3C2841C47BFF}"/>
              </a:ext>
            </a:extLst>
          </p:cNvPr>
          <p:cNvSpPr/>
          <p:nvPr/>
        </p:nvSpPr>
        <p:spPr>
          <a:xfrm>
            <a:off x="577928" y="5858031"/>
            <a:ext cx="1301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 simply dummy text </a:t>
            </a:r>
            <a:endParaRPr lang="id-ID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16FCD5-D8B2-4EDE-BF27-7ED12AA67E28}"/>
              </a:ext>
            </a:extLst>
          </p:cNvPr>
          <p:cNvSpPr/>
          <p:nvPr/>
        </p:nvSpPr>
        <p:spPr>
          <a:xfrm>
            <a:off x="644123" y="5603126"/>
            <a:ext cx="1169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33FFF07-4E60-4A17-AC9F-F662F13346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14172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5C25A9E-E4A9-4485-8B4D-0DCFBCB632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4195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F1AC1A8-5893-49D1-9C4D-9E132CE7F1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14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21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5ED296-470D-43E3-BEB3-A90F3D4037EC}"/>
              </a:ext>
            </a:extLst>
          </p:cNvPr>
          <p:cNvSpPr/>
          <p:nvPr/>
        </p:nvSpPr>
        <p:spPr>
          <a:xfrm>
            <a:off x="0" y="3721994"/>
            <a:ext cx="12192000" cy="3136006"/>
          </a:xfrm>
          <a:prstGeom prst="rect">
            <a:avLst/>
          </a:prstGeom>
          <a:gradFill>
            <a:gsLst>
              <a:gs pos="0">
                <a:schemeClr val="accent3"/>
              </a:gs>
              <a:gs pos="84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43D59-B757-4D4A-B554-EDF8537A2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1369" y="4469909"/>
            <a:ext cx="272031" cy="27203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7706738-9B70-4EC3-A1BE-8B8F619BC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3681" y="4469909"/>
            <a:ext cx="272031" cy="272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B3B16C-75DB-4E39-B0A8-7C5CD55E7AFC}"/>
              </a:ext>
            </a:extLst>
          </p:cNvPr>
          <p:cNvSpPr/>
          <p:nvPr/>
        </p:nvSpPr>
        <p:spPr>
          <a:xfrm>
            <a:off x="5804932" y="5099032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E3A9C-D51D-460C-942F-6AC32B62D2BD}"/>
              </a:ext>
            </a:extLst>
          </p:cNvPr>
          <p:cNvSpPr/>
          <p:nvPr/>
        </p:nvSpPr>
        <p:spPr>
          <a:xfrm>
            <a:off x="5804932" y="4849975"/>
            <a:ext cx="2831649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B3A0B-2881-4585-9A28-CE55C7717070}"/>
              </a:ext>
            </a:extLst>
          </p:cNvPr>
          <p:cNvSpPr/>
          <p:nvPr/>
        </p:nvSpPr>
        <p:spPr>
          <a:xfrm>
            <a:off x="9068908" y="5099032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C1B0A-457C-43B6-B019-5EEEA9D88F16}"/>
              </a:ext>
            </a:extLst>
          </p:cNvPr>
          <p:cNvSpPr/>
          <p:nvPr/>
        </p:nvSpPr>
        <p:spPr>
          <a:xfrm>
            <a:off x="9068908" y="4849975"/>
            <a:ext cx="2831649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05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6264B-6C0D-4694-B5D7-55E66D3CEBA3}"/>
              </a:ext>
            </a:extLst>
          </p:cNvPr>
          <p:cNvSpPr/>
          <p:nvPr/>
        </p:nvSpPr>
        <p:spPr>
          <a:xfrm>
            <a:off x="6112637" y="1266895"/>
            <a:ext cx="5380667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5CCB4C-060B-46F7-B04F-1D9413804358}"/>
              </a:ext>
            </a:extLst>
          </p:cNvPr>
          <p:cNvSpPr/>
          <p:nvPr/>
        </p:nvSpPr>
        <p:spPr>
          <a:xfrm>
            <a:off x="6112637" y="680568"/>
            <a:ext cx="5047888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8894269-5654-4443-98A8-319F34E359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8" r="20995"/>
          <a:stretch/>
        </p:blipFill>
        <p:spPr>
          <a:xfrm>
            <a:off x="1068947" y="680568"/>
            <a:ext cx="3979572" cy="5604322"/>
          </a:xfrm>
        </p:spPr>
      </p:pic>
    </p:spTree>
    <p:extLst>
      <p:ext uri="{BB962C8B-B14F-4D97-AF65-F5344CB8AC3E}">
        <p14:creationId xmlns:p14="http://schemas.microsoft.com/office/powerpoint/2010/main" val="23285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C29FBE15-7D53-4804-BBC4-D7CD69DDB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5807" y="5230507"/>
            <a:ext cx="386701" cy="3867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DE8F8FF-BC50-4557-AE92-72EBF10D9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8015" y="2114263"/>
            <a:ext cx="362286" cy="3622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2054F1E-6CAF-4D88-908A-9FB0B04F5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8015" y="686550"/>
            <a:ext cx="405324" cy="405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05C51D-1347-4782-A964-4375E5ED98C5}"/>
              </a:ext>
            </a:extLst>
          </p:cNvPr>
          <p:cNvSpPr/>
          <p:nvPr/>
        </p:nvSpPr>
        <p:spPr>
          <a:xfrm>
            <a:off x="9119745" y="4238530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79118-F96F-4E4E-8D45-152407C2B1F6}"/>
              </a:ext>
            </a:extLst>
          </p:cNvPr>
          <p:cNvSpPr/>
          <p:nvPr/>
        </p:nvSpPr>
        <p:spPr>
          <a:xfrm>
            <a:off x="9119746" y="2675009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83CF5-E6F3-482D-8D5C-7B27355B7BF5}"/>
              </a:ext>
            </a:extLst>
          </p:cNvPr>
          <p:cNvSpPr/>
          <p:nvPr/>
        </p:nvSpPr>
        <p:spPr>
          <a:xfrm>
            <a:off x="9119746" y="1138854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9FFB3-AEE9-43DE-A064-25A2CB176B8F}"/>
              </a:ext>
            </a:extLst>
          </p:cNvPr>
          <p:cNvSpPr/>
          <p:nvPr/>
        </p:nvSpPr>
        <p:spPr>
          <a:xfrm>
            <a:off x="9119744" y="5774734"/>
            <a:ext cx="2831649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050BF0-BEF1-4543-8AFC-5D5742C3F8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7" r="31797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069A47-117B-4ED7-9382-3A87FAC71DC2}"/>
              </a:ext>
            </a:extLst>
          </p:cNvPr>
          <p:cNvSpPr/>
          <p:nvPr/>
        </p:nvSpPr>
        <p:spPr>
          <a:xfrm>
            <a:off x="458257" y="2824641"/>
            <a:ext cx="3931696" cy="124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880DA7-9336-46BA-B24F-F3145CDA8795}"/>
              </a:ext>
            </a:extLst>
          </p:cNvPr>
          <p:cNvGrpSpPr/>
          <p:nvPr/>
        </p:nvGrpSpPr>
        <p:grpSpPr>
          <a:xfrm rot="10800000" flipH="1" flipV="1">
            <a:off x="9225807" y="3851535"/>
            <a:ext cx="354760" cy="308232"/>
            <a:chOff x="2303444" y="6030256"/>
            <a:chExt cx="484188" cy="420688"/>
          </a:xfrm>
          <a:solidFill>
            <a:srgbClr val="009DD9"/>
          </a:solidFill>
        </p:grpSpPr>
        <p:sp>
          <p:nvSpPr>
            <p:cNvPr id="23" name="Freeform 354">
              <a:extLst>
                <a:ext uri="{FF2B5EF4-FFF2-40B4-BE49-F238E27FC236}">
                  <a16:creationId xmlns:a16="http://schemas.microsoft.com/office/drawing/2014/main" id="{4549D04F-AFBA-4ADA-AE73-B50F7DE44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55">
              <a:extLst>
                <a:ext uri="{FF2B5EF4-FFF2-40B4-BE49-F238E27FC236}">
                  <a16:creationId xmlns:a16="http://schemas.microsoft.com/office/drawing/2014/main" id="{95D6B299-F20E-44C3-86E0-E83E805B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Oval 356">
              <a:extLst>
                <a:ext uri="{FF2B5EF4-FFF2-40B4-BE49-F238E27FC236}">
                  <a16:creationId xmlns:a16="http://schemas.microsoft.com/office/drawing/2014/main" id="{926CBE5E-2001-474D-8F3F-475AFADF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7573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ECED5B-453D-4B95-8772-DDB0264FDFAE}"/>
              </a:ext>
            </a:extLst>
          </p:cNvPr>
          <p:cNvSpPr/>
          <p:nvPr/>
        </p:nvSpPr>
        <p:spPr>
          <a:xfrm>
            <a:off x="1284702" y="3475676"/>
            <a:ext cx="2089451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400" b="1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B2CF28-BCA0-4556-B496-A8529BDAEE54}"/>
              </a:ext>
            </a:extLst>
          </p:cNvPr>
          <p:cNvSpPr/>
          <p:nvPr/>
        </p:nvSpPr>
        <p:spPr>
          <a:xfrm>
            <a:off x="5051274" y="3470199"/>
            <a:ext cx="2089451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EFD53-BEE9-4A8F-B423-B37252245C12}"/>
              </a:ext>
            </a:extLst>
          </p:cNvPr>
          <p:cNvSpPr/>
          <p:nvPr/>
        </p:nvSpPr>
        <p:spPr>
          <a:xfrm>
            <a:off x="8856803" y="3470199"/>
            <a:ext cx="2089451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491F02-05F6-4BC7-A999-2102678FEB89}"/>
              </a:ext>
            </a:extLst>
          </p:cNvPr>
          <p:cNvSpPr/>
          <p:nvPr/>
        </p:nvSpPr>
        <p:spPr>
          <a:xfrm>
            <a:off x="2452913" y="634751"/>
            <a:ext cx="7286171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07A8D-7C7C-48B1-B6F2-6B4951D0C460}"/>
              </a:ext>
            </a:extLst>
          </p:cNvPr>
          <p:cNvSpPr/>
          <p:nvPr/>
        </p:nvSpPr>
        <p:spPr>
          <a:xfrm>
            <a:off x="2591915" y="1458018"/>
            <a:ext cx="7008165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16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9AB219-E2FB-4DC6-A33A-FE70A4870E5E}"/>
              </a:ext>
            </a:extLst>
          </p:cNvPr>
          <p:cNvSpPr/>
          <p:nvPr/>
        </p:nvSpPr>
        <p:spPr>
          <a:xfrm>
            <a:off x="642200" y="5701419"/>
            <a:ext cx="10909720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1500s, when an unknown printer took a galley of type and scrambled it to make a type specimen book.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4D00500-3D0E-4923-99AF-DC9A1E671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8284" y="3016611"/>
            <a:ext cx="362286" cy="36228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BAA2CBA-627C-4D45-A403-A0A8617FD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4854" y="3016611"/>
            <a:ext cx="362286" cy="3622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540B5E-9137-4E6C-84A5-A413B98AAC62}"/>
              </a:ext>
            </a:extLst>
          </p:cNvPr>
          <p:cNvGrpSpPr/>
          <p:nvPr/>
        </p:nvGrpSpPr>
        <p:grpSpPr>
          <a:xfrm rot="10800000" flipH="1" flipV="1">
            <a:off x="9422700" y="3122700"/>
            <a:ext cx="354760" cy="308232"/>
            <a:chOff x="2303444" y="6030256"/>
            <a:chExt cx="484188" cy="420688"/>
          </a:xfrm>
          <a:solidFill>
            <a:srgbClr val="009DD9"/>
          </a:solidFill>
        </p:grpSpPr>
        <p:sp>
          <p:nvSpPr>
            <p:cNvPr id="23" name="Freeform 354">
              <a:extLst>
                <a:ext uri="{FF2B5EF4-FFF2-40B4-BE49-F238E27FC236}">
                  <a16:creationId xmlns:a16="http://schemas.microsoft.com/office/drawing/2014/main" id="{A41B9D63-F741-42F6-B37A-C81B97DCB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Freeform 355">
              <a:extLst>
                <a:ext uri="{FF2B5EF4-FFF2-40B4-BE49-F238E27FC236}">
                  <a16:creationId xmlns:a16="http://schemas.microsoft.com/office/drawing/2014/main" id="{A4E45E35-D03B-4734-BB58-EC162A39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Oval 356">
              <a:extLst>
                <a:ext uri="{FF2B5EF4-FFF2-40B4-BE49-F238E27FC236}">
                  <a16:creationId xmlns:a16="http://schemas.microsoft.com/office/drawing/2014/main" id="{1F01B4D1-9097-475F-A7C2-6EB65B485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ABFB02-805F-4D96-8E9D-887416C5BD5A}"/>
              </a:ext>
            </a:extLst>
          </p:cNvPr>
          <p:cNvSpPr/>
          <p:nvPr/>
        </p:nvSpPr>
        <p:spPr>
          <a:xfrm>
            <a:off x="1245746" y="3878879"/>
            <a:ext cx="2089451" cy="72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7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6211FE-A6C2-4A2F-829C-81EBB3C5F63B}"/>
              </a:ext>
            </a:extLst>
          </p:cNvPr>
          <p:cNvSpPr/>
          <p:nvPr/>
        </p:nvSpPr>
        <p:spPr>
          <a:xfrm>
            <a:off x="5080563" y="3878879"/>
            <a:ext cx="2089451" cy="72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7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D50982-9F38-4031-9DC4-B8CC53957E16}"/>
              </a:ext>
            </a:extLst>
          </p:cNvPr>
          <p:cNvSpPr/>
          <p:nvPr/>
        </p:nvSpPr>
        <p:spPr>
          <a:xfrm>
            <a:off x="8915380" y="3878879"/>
            <a:ext cx="2089451" cy="720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7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65A52-9776-47DB-92AA-37E2EDDBB765}"/>
              </a:ext>
            </a:extLst>
          </p:cNvPr>
          <p:cNvSpPr/>
          <p:nvPr/>
        </p:nvSpPr>
        <p:spPr>
          <a:xfrm>
            <a:off x="9625250" y="5080922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801669-2081-46ED-BFA6-92A8EE0E5F83}"/>
              </a:ext>
            </a:extLst>
          </p:cNvPr>
          <p:cNvSpPr/>
          <p:nvPr/>
        </p:nvSpPr>
        <p:spPr>
          <a:xfrm>
            <a:off x="9385210" y="4777795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C61D41-38BB-451B-895A-3E39A42A090A}"/>
              </a:ext>
            </a:extLst>
          </p:cNvPr>
          <p:cNvSpPr/>
          <p:nvPr/>
        </p:nvSpPr>
        <p:spPr>
          <a:xfrm>
            <a:off x="7657314" y="5086374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B68324-4E76-4467-A5E2-F811CEE58A44}"/>
              </a:ext>
            </a:extLst>
          </p:cNvPr>
          <p:cNvSpPr/>
          <p:nvPr/>
        </p:nvSpPr>
        <p:spPr>
          <a:xfrm>
            <a:off x="7417274" y="4783247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A9C7BD-AE15-4877-AFE9-A46C2CC6ADA4}"/>
              </a:ext>
            </a:extLst>
          </p:cNvPr>
          <p:cNvSpPr/>
          <p:nvPr/>
        </p:nvSpPr>
        <p:spPr>
          <a:xfrm>
            <a:off x="5252541" y="5090823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DB7FD3-48EE-423F-B8D8-E408311EA22B}"/>
              </a:ext>
            </a:extLst>
          </p:cNvPr>
          <p:cNvSpPr/>
          <p:nvPr/>
        </p:nvSpPr>
        <p:spPr>
          <a:xfrm>
            <a:off x="5012501" y="4787696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EE261-5C31-4928-BBFA-7AC545903F15}"/>
              </a:ext>
            </a:extLst>
          </p:cNvPr>
          <p:cNvSpPr/>
          <p:nvPr/>
        </p:nvSpPr>
        <p:spPr>
          <a:xfrm>
            <a:off x="2847767" y="5090823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8070D7-97D5-4B57-9B27-382C1026DC74}"/>
              </a:ext>
            </a:extLst>
          </p:cNvPr>
          <p:cNvSpPr/>
          <p:nvPr/>
        </p:nvSpPr>
        <p:spPr>
          <a:xfrm>
            <a:off x="2607727" y="4787696"/>
            <a:ext cx="216699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id-ID" sz="1400" b="1" dirty="0">
              <a:solidFill>
                <a:schemeClr val="accent2"/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BE7CB2-1B91-4FEC-BCA7-A936FE5209F5}"/>
              </a:ext>
            </a:extLst>
          </p:cNvPr>
          <p:cNvSpPr/>
          <p:nvPr/>
        </p:nvSpPr>
        <p:spPr>
          <a:xfrm>
            <a:off x="904541" y="5080922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7CD9B0-974B-47BB-925C-7A4E10EFE3E0}"/>
              </a:ext>
            </a:extLst>
          </p:cNvPr>
          <p:cNvSpPr/>
          <p:nvPr/>
        </p:nvSpPr>
        <p:spPr>
          <a:xfrm>
            <a:off x="664501" y="4777795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AC305-C8F6-46EE-A846-FD243A8152EE}"/>
              </a:ext>
            </a:extLst>
          </p:cNvPr>
          <p:cNvSpPr/>
          <p:nvPr/>
        </p:nvSpPr>
        <p:spPr>
          <a:xfrm>
            <a:off x="2452913" y="634751"/>
            <a:ext cx="7286171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CA91E-BBF3-4E3A-9E55-BC6579CB2858}"/>
              </a:ext>
            </a:extLst>
          </p:cNvPr>
          <p:cNvSpPr/>
          <p:nvPr/>
        </p:nvSpPr>
        <p:spPr>
          <a:xfrm>
            <a:off x="2591915" y="1458018"/>
            <a:ext cx="7008165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64D569-AEBF-4CDD-AD94-A0D0184481BB}"/>
              </a:ext>
            </a:extLst>
          </p:cNvPr>
          <p:cNvGrpSpPr/>
          <p:nvPr/>
        </p:nvGrpSpPr>
        <p:grpSpPr>
          <a:xfrm>
            <a:off x="1363866" y="2799353"/>
            <a:ext cx="9464268" cy="1647752"/>
            <a:chOff x="1363866" y="2799353"/>
            <a:chExt cx="9464268" cy="164775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344F97-DDF3-458B-9915-A1E075E8D93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 flipV="1">
              <a:off x="2110335" y="3623228"/>
              <a:ext cx="7971330" cy="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19DE0A-5A2A-4324-8B3B-D0E8DB8B2927}"/>
                </a:ext>
              </a:extLst>
            </p:cNvPr>
            <p:cNvSpPr/>
            <p:nvPr/>
          </p:nvSpPr>
          <p:spPr>
            <a:xfrm>
              <a:off x="1363866" y="3249994"/>
              <a:ext cx="746469" cy="74646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75000">
                  <a:schemeClr val="accent2"/>
                </a:gs>
              </a:gsLst>
              <a:lin ang="42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B17040-C3B8-43E7-962D-BA04E0655117}"/>
                </a:ext>
              </a:extLst>
            </p:cNvPr>
            <p:cNvSpPr/>
            <p:nvPr/>
          </p:nvSpPr>
          <p:spPr>
            <a:xfrm>
              <a:off x="10081665" y="3249993"/>
              <a:ext cx="746469" cy="74646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75000">
                  <a:schemeClr val="accent2"/>
                </a:gs>
              </a:gsLst>
              <a:lin ang="42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4D9678-7ECA-4CE9-A324-3F39DAEBA156}"/>
                </a:ext>
              </a:extLst>
            </p:cNvPr>
            <p:cNvSpPr/>
            <p:nvPr/>
          </p:nvSpPr>
          <p:spPr>
            <a:xfrm>
              <a:off x="3158190" y="3093803"/>
              <a:ext cx="1066079" cy="106607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75000">
                  <a:schemeClr val="accent2"/>
                </a:gs>
              </a:gsLst>
              <a:lin ang="42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314C35-CD0E-4E2E-A96D-076F7F02F9AE}"/>
                </a:ext>
              </a:extLst>
            </p:cNvPr>
            <p:cNvSpPr/>
            <p:nvPr/>
          </p:nvSpPr>
          <p:spPr>
            <a:xfrm>
              <a:off x="5272124" y="2799353"/>
              <a:ext cx="1647752" cy="1647752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75000">
                  <a:schemeClr val="accent2"/>
                </a:gs>
              </a:gsLst>
              <a:lin ang="42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86D8CC4-849E-46EF-8BB5-C49A1B81F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20260" y="3428028"/>
              <a:ext cx="370513" cy="37051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E37F26B-DF49-49FD-A7E7-46A89B86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1112" y="3479830"/>
              <a:ext cx="273771" cy="27377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1386E82-123B-41A1-8261-D7236A5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55403" y="3282633"/>
              <a:ext cx="681188" cy="681188"/>
            </a:xfrm>
            <a:prstGeom prst="rect">
              <a:avLst/>
            </a:prstGeom>
          </p:spPr>
        </p:pic>
        <p:sp>
          <p:nvSpPr>
            <p:cNvPr id="47" name="Freeform 354">
              <a:extLst>
                <a:ext uri="{FF2B5EF4-FFF2-40B4-BE49-F238E27FC236}">
                  <a16:creationId xmlns:a16="http://schemas.microsoft.com/office/drawing/2014/main" id="{AD503C49-B2F5-43D1-9BAB-415EE1F5A6A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 flipV="1">
              <a:off x="8138892" y="3364117"/>
              <a:ext cx="723754" cy="517303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8" name="Freeform 355">
              <a:extLst>
                <a:ext uri="{FF2B5EF4-FFF2-40B4-BE49-F238E27FC236}">
                  <a16:creationId xmlns:a16="http://schemas.microsoft.com/office/drawing/2014/main" id="{E13DE781-B24A-4DF6-8369-DD665888A22D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8793829" y="3589546"/>
              <a:ext cx="45087" cy="246787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9" name="Oval 356">
              <a:extLst>
                <a:ext uri="{FF2B5EF4-FFF2-40B4-BE49-F238E27FC236}">
                  <a16:creationId xmlns:a16="http://schemas.microsoft.com/office/drawing/2014/main" id="{5228BD3C-1830-4868-8CF2-42437A2738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8772473" y="3857690"/>
              <a:ext cx="90173" cy="13525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3E75BDF-853D-4D15-BF30-37B6E4925224}"/>
                </a:ext>
              </a:extLst>
            </p:cNvPr>
            <p:cNvSpPr/>
            <p:nvPr/>
          </p:nvSpPr>
          <p:spPr>
            <a:xfrm>
              <a:off x="7967729" y="3080244"/>
              <a:ext cx="1066079" cy="1066079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75000">
                  <a:schemeClr val="accent2"/>
                </a:gs>
              </a:gsLst>
              <a:lin ang="4200000" scaled="0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2" name="Freeform 354">
              <a:extLst>
                <a:ext uri="{FF2B5EF4-FFF2-40B4-BE49-F238E27FC236}">
                  <a16:creationId xmlns:a16="http://schemas.microsoft.com/office/drawing/2014/main" id="{50884FB1-C89D-4F2F-982F-0AA4834805C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 flipV="1">
              <a:off x="8342371" y="3490309"/>
              <a:ext cx="354760" cy="253564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3" name="Freeform 355">
              <a:extLst>
                <a:ext uri="{FF2B5EF4-FFF2-40B4-BE49-F238E27FC236}">
                  <a16:creationId xmlns:a16="http://schemas.microsoft.com/office/drawing/2014/main" id="{2349B206-2D3B-4FB3-8258-E2FEA5CCE4E0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8663399" y="3600807"/>
              <a:ext cx="22100" cy="120966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4" name="Oval 356">
              <a:extLst>
                <a:ext uri="{FF2B5EF4-FFF2-40B4-BE49-F238E27FC236}">
                  <a16:creationId xmlns:a16="http://schemas.microsoft.com/office/drawing/2014/main" id="{0EF10D62-FAAB-4AB0-9472-FA165B44BA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8652931" y="3732242"/>
              <a:ext cx="44200" cy="6629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0BDA7333-D7D9-427E-9C02-B54C9910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117" y="3690161"/>
              <a:ext cx="116557" cy="116557"/>
            </a:xfrm>
            <a:custGeom>
              <a:avLst/>
              <a:gdLst>
                <a:gd name="T0" fmla="*/ 7 w 47"/>
                <a:gd name="T1" fmla="*/ 0 h 47"/>
                <a:gd name="T2" fmla="*/ 2 w 47"/>
                <a:gd name="T3" fmla="*/ 23 h 47"/>
                <a:gd name="T4" fmla="*/ 0 w 47"/>
                <a:gd name="T5" fmla="*/ 47 h 47"/>
                <a:gd name="T6" fmla="*/ 23 w 47"/>
                <a:gd name="T7" fmla="*/ 45 h 47"/>
                <a:gd name="T8" fmla="*/ 47 w 47"/>
                <a:gd name="T9" fmla="*/ 40 h 47"/>
                <a:gd name="T10" fmla="*/ 26 w 47"/>
                <a:gd name="T11" fmla="*/ 21 h 47"/>
                <a:gd name="T12" fmla="*/ 7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7" y="0"/>
                  </a:moveTo>
                  <a:lnTo>
                    <a:pt x="2" y="23"/>
                  </a:lnTo>
                  <a:lnTo>
                    <a:pt x="0" y="47"/>
                  </a:lnTo>
                  <a:lnTo>
                    <a:pt x="23" y="45"/>
                  </a:lnTo>
                  <a:lnTo>
                    <a:pt x="47" y="40"/>
                  </a:lnTo>
                  <a:lnTo>
                    <a:pt x="26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54335C7D-DC92-4B28-825B-72969BBF4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1836" y="3506647"/>
              <a:ext cx="257911" cy="265352"/>
            </a:xfrm>
            <a:custGeom>
              <a:avLst/>
              <a:gdLst>
                <a:gd name="T0" fmla="*/ 38 w 104"/>
                <a:gd name="T1" fmla="*/ 95 h 107"/>
                <a:gd name="T2" fmla="*/ 33 w 104"/>
                <a:gd name="T3" fmla="*/ 88 h 107"/>
                <a:gd name="T4" fmla="*/ 92 w 104"/>
                <a:gd name="T5" fmla="*/ 29 h 107"/>
                <a:gd name="T6" fmla="*/ 78 w 104"/>
                <a:gd name="T7" fmla="*/ 15 h 107"/>
                <a:gd name="T8" fmla="*/ 19 w 104"/>
                <a:gd name="T9" fmla="*/ 74 h 107"/>
                <a:gd name="T10" fmla="*/ 12 w 104"/>
                <a:gd name="T11" fmla="*/ 67 h 107"/>
                <a:gd name="T12" fmla="*/ 71 w 104"/>
                <a:gd name="T13" fmla="*/ 7 h 107"/>
                <a:gd name="T14" fmla="*/ 66 w 104"/>
                <a:gd name="T15" fmla="*/ 0 h 107"/>
                <a:gd name="T16" fmla="*/ 0 w 104"/>
                <a:gd name="T17" fmla="*/ 67 h 107"/>
                <a:gd name="T18" fmla="*/ 38 w 104"/>
                <a:gd name="T19" fmla="*/ 107 h 107"/>
                <a:gd name="T20" fmla="*/ 104 w 104"/>
                <a:gd name="T21" fmla="*/ 41 h 107"/>
                <a:gd name="T22" fmla="*/ 99 w 104"/>
                <a:gd name="T23" fmla="*/ 33 h 107"/>
                <a:gd name="T24" fmla="*/ 38 w 104"/>
                <a:gd name="T2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07">
                  <a:moveTo>
                    <a:pt x="38" y="95"/>
                  </a:moveTo>
                  <a:lnTo>
                    <a:pt x="33" y="88"/>
                  </a:lnTo>
                  <a:lnTo>
                    <a:pt x="92" y="29"/>
                  </a:lnTo>
                  <a:lnTo>
                    <a:pt x="78" y="15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71" y="7"/>
                  </a:lnTo>
                  <a:lnTo>
                    <a:pt x="66" y="0"/>
                  </a:lnTo>
                  <a:lnTo>
                    <a:pt x="0" y="67"/>
                  </a:lnTo>
                  <a:lnTo>
                    <a:pt x="38" y="107"/>
                  </a:lnTo>
                  <a:lnTo>
                    <a:pt x="104" y="41"/>
                  </a:lnTo>
                  <a:lnTo>
                    <a:pt x="99" y="33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DE8DEA7C-9314-43E7-BD6C-217022CCB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2869" y="3454570"/>
              <a:ext cx="141356" cy="141356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 sz="1600"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90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018231D-F56E-45F4-B214-342C629B2B8B}"/>
              </a:ext>
            </a:extLst>
          </p:cNvPr>
          <p:cNvSpPr/>
          <p:nvPr/>
        </p:nvSpPr>
        <p:spPr>
          <a:xfrm>
            <a:off x="907149" y="2702083"/>
            <a:ext cx="1249085" cy="12490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DA02F-36FB-416B-A458-DEAF34490010}"/>
              </a:ext>
            </a:extLst>
          </p:cNvPr>
          <p:cNvSpPr/>
          <p:nvPr/>
        </p:nvSpPr>
        <p:spPr>
          <a:xfrm>
            <a:off x="960952" y="2753013"/>
            <a:ext cx="1141479" cy="1141479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F936D11-8F8C-41EF-87D5-8292763C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3939" y="3084719"/>
            <a:ext cx="515507" cy="5155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5D94CE5-76F5-4C4D-BAD0-ECF78196444D}"/>
              </a:ext>
            </a:extLst>
          </p:cNvPr>
          <p:cNvSpPr/>
          <p:nvPr/>
        </p:nvSpPr>
        <p:spPr>
          <a:xfrm>
            <a:off x="3186870" y="2702083"/>
            <a:ext cx="1249085" cy="12490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A19353-4916-4DE4-BF19-3089EA1126A1}"/>
              </a:ext>
            </a:extLst>
          </p:cNvPr>
          <p:cNvSpPr/>
          <p:nvPr/>
        </p:nvSpPr>
        <p:spPr>
          <a:xfrm>
            <a:off x="3240673" y="2753013"/>
            <a:ext cx="1141479" cy="1141479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19356-C3D6-4E9F-9BE2-01F004FC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6157" y="3121469"/>
            <a:ext cx="410312" cy="41031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E636BBA-20EC-4109-B295-FA5BAA9B62E0}"/>
              </a:ext>
            </a:extLst>
          </p:cNvPr>
          <p:cNvSpPr/>
          <p:nvPr/>
        </p:nvSpPr>
        <p:spPr>
          <a:xfrm>
            <a:off x="5466591" y="2702083"/>
            <a:ext cx="1249085" cy="12490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3CBB71-3074-4D6A-8B08-E23629420C6C}"/>
              </a:ext>
            </a:extLst>
          </p:cNvPr>
          <p:cNvSpPr/>
          <p:nvPr/>
        </p:nvSpPr>
        <p:spPr>
          <a:xfrm>
            <a:off x="5520394" y="2753013"/>
            <a:ext cx="1141479" cy="1141479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B703AB-646A-4EBF-8D44-36DD11F1CCBB}"/>
              </a:ext>
            </a:extLst>
          </p:cNvPr>
          <p:cNvSpPr/>
          <p:nvPr/>
        </p:nvSpPr>
        <p:spPr>
          <a:xfrm>
            <a:off x="7746312" y="2702083"/>
            <a:ext cx="1249085" cy="12490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B7E4C0-F3F5-4BEA-92C1-58EFA338140B}"/>
              </a:ext>
            </a:extLst>
          </p:cNvPr>
          <p:cNvSpPr/>
          <p:nvPr/>
        </p:nvSpPr>
        <p:spPr>
          <a:xfrm>
            <a:off x="7800115" y="2753013"/>
            <a:ext cx="1141479" cy="1141479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4E30093-C693-48C7-A5BD-775C36CD1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1873" y="3099487"/>
            <a:ext cx="437963" cy="4379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451259-46E8-4CC9-966F-BB0DE0B73FF7}"/>
              </a:ext>
            </a:extLst>
          </p:cNvPr>
          <p:cNvSpPr/>
          <p:nvPr/>
        </p:nvSpPr>
        <p:spPr>
          <a:xfrm>
            <a:off x="10026031" y="2702083"/>
            <a:ext cx="1249085" cy="12490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0DB473-16B5-460B-BEB2-2EC8E49222A6}"/>
              </a:ext>
            </a:extLst>
          </p:cNvPr>
          <p:cNvSpPr/>
          <p:nvPr/>
        </p:nvSpPr>
        <p:spPr>
          <a:xfrm>
            <a:off x="10079834" y="2753013"/>
            <a:ext cx="1141479" cy="1141479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B07198-AAB0-4FFC-99C3-4EC65ACA1C87}"/>
              </a:ext>
            </a:extLst>
          </p:cNvPr>
          <p:cNvSpPr/>
          <p:nvPr/>
        </p:nvSpPr>
        <p:spPr>
          <a:xfrm>
            <a:off x="1068347" y="5651746"/>
            <a:ext cx="10045571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F91F9D9-E360-46B6-A042-85CED9F5AA1A}"/>
              </a:ext>
            </a:extLst>
          </p:cNvPr>
          <p:cNvGrpSpPr/>
          <p:nvPr/>
        </p:nvGrpSpPr>
        <p:grpSpPr>
          <a:xfrm rot="10800000" flipH="1" flipV="1">
            <a:off x="5791386" y="3117231"/>
            <a:ext cx="599494" cy="520868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50" name="Freeform 354">
              <a:extLst>
                <a:ext uri="{FF2B5EF4-FFF2-40B4-BE49-F238E27FC236}">
                  <a16:creationId xmlns:a16="http://schemas.microsoft.com/office/drawing/2014/main" id="{8F511249-47EB-4063-843A-C8E07B0D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Freeform 355">
              <a:extLst>
                <a:ext uri="{FF2B5EF4-FFF2-40B4-BE49-F238E27FC236}">
                  <a16:creationId xmlns:a16="http://schemas.microsoft.com/office/drawing/2014/main" id="{D0802DC6-3E34-4928-80F1-AB80E279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Oval 356">
              <a:extLst>
                <a:ext uri="{FF2B5EF4-FFF2-40B4-BE49-F238E27FC236}">
                  <a16:creationId xmlns:a16="http://schemas.microsoft.com/office/drawing/2014/main" id="{3FF9FC0A-A6CF-498A-B8EB-C5D1A24F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50000"/>
                </a:lnSpc>
              </a:pPr>
              <a:endParaRPr lang="id-ID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BE406B-D551-424D-8E80-31A16B69FA0E}"/>
              </a:ext>
            </a:extLst>
          </p:cNvPr>
          <p:cNvGrpSpPr/>
          <p:nvPr/>
        </p:nvGrpSpPr>
        <p:grpSpPr>
          <a:xfrm>
            <a:off x="10472019" y="3166398"/>
            <a:ext cx="357108" cy="352148"/>
            <a:chOff x="5978526" y="184151"/>
            <a:chExt cx="228600" cy="225425"/>
          </a:xfrm>
          <a:solidFill>
            <a:schemeClr val="bg1"/>
          </a:solidFill>
        </p:grpSpPr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7F2E316-9BA2-43DF-8F21-3AF57BA4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334963"/>
              <a:ext cx="74613" cy="74613"/>
            </a:xfrm>
            <a:custGeom>
              <a:avLst/>
              <a:gdLst>
                <a:gd name="T0" fmla="*/ 7 w 47"/>
                <a:gd name="T1" fmla="*/ 0 h 47"/>
                <a:gd name="T2" fmla="*/ 2 w 47"/>
                <a:gd name="T3" fmla="*/ 23 h 47"/>
                <a:gd name="T4" fmla="*/ 0 w 47"/>
                <a:gd name="T5" fmla="*/ 47 h 47"/>
                <a:gd name="T6" fmla="*/ 23 w 47"/>
                <a:gd name="T7" fmla="*/ 45 h 47"/>
                <a:gd name="T8" fmla="*/ 47 w 47"/>
                <a:gd name="T9" fmla="*/ 40 h 47"/>
                <a:gd name="T10" fmla="*/ 26 w 47"/>
                <a:gd name="T11" fmla="*/ 21 h 47"/>
                <a:gd name="T12" fmla="*/ 7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7" y="0"/>
                  </a:moveTo>
                  <a:lnTo>
                    <a:pt x="2" y="23"/>
                  </a:lnTo>
                  <a:lnTo>
                    <a:pt x="0" y="47"/>
                  </a:lnTo>
                  <a:lnTo>
                    <a:pt x="23" y="45"/>
                  </a:lnTo>
                  <a:lnTo>
                    <a:pt x="47" y="40"/>
                  </a:lnTo>
                  <a:lnTo>
                    <a:pt x="26" y="2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5FE549F3-C296-4763-A648-CAF03EC3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1" y="217488"/>
              <a:ext cx="165100" cy="169863"/>
            </a:xfrm>
            <a:custGeom>
              <a:avLst/>
              <a:gdLst>
                <a:gd name="T0" fmla="*/ 38 w 104"/>
                <a:gd name="T1" fmla="*/ 95 h 107"/>
                <a:gd name="T2" fmla="*/ 33 w 104"/>
                <a:gd name="T3" fmla="*/ 88 h 107"/>
                <a:gd name="T4" fmla="*/ 92 w 104"/>
                <a:gd name="T5" fmla="*/ 29 h 107"/>
                <a:gd name="T6" fmla="*/ 78 w 104"/>
                <a:gd name="T7" fmla="*/ 15 h 107"/>
                <a:gd name="T8" fmla="*/ 19 w 104"/>
                <a:gd name="T9" fmla="*/ 74 h 107"/>
                <a:gd name="T10" fmla="*/ 12 w 104"/>
                <a:gd name="T11" fmla="*/ 67 h 107"/>
                <a:gd name="T12" fmla="*/ 71 w 104"/>
                <a:gd name="T13" fmla="*/ 7 h 107"/>
                <a:gd name="T14" fmla="*/ 66 w 104"/>
                <a:gd name="T15" fmla="*/ 0 h 107"/>
                <a:gd name="T16" fmla="*/ 0 w 104"/>
                <a:gd name="T17" fmla="*/ 67 h 107"/>
                <a:gd name="T18" fmla="*/ 38 w 104"/>
                <a:gd name="T19" fmla="*/ 107 h 107"/>
                <a:gd name="T20" fmla="*/ 104 w 104"/>
                <a:gd name="T21" fmla="*/ 41 h 107"/>
                <a:gd name="T22" fmla="*/ 99 w 104"/>
                <a:gd name="T23" fmla="*/ 33 h 107"/>
                <a:gd name="T24" fmla="*/ 38 w 104"/>
                <a:gd name="T2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07">
                  <a:moveTo>
                    <a:pt x="38" y="95"/>
                  </a:moveTo>
                  <a:lnTo>
                    <a:pt x="33" y="88"/>
                  </a:lnTo>
                  <a:lnTo>
                    <a:pt x="92" y="29"/>
                  </a:lnTo>
                  <a:lnTo>
                    <a:pt x="78" y="15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71" y="7"/>
                  </a:lnTo>
                  <a:lnTo>
                    <a:pt x="66" y="0"/>
                  </a:lnTo>
                  <a:lnTo>
                    <a:pt x="0" y="67"/>
                  </a:lnTo>
                  <a:lnTo>
                    <a:pt x="38" y="107"/>
                  </a:lnTo>
                  <a:lnTo>
                    <a:pt x="104" y="41"/>
                  </a:lnTo>
                  <a:lnTo>
                    <a:pt x="99" y="33"/>
                  </a:lnTo>
                  <a:lnTo>
                    <a:pt x="3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626C3822-5D3F-49EE-A4B0-6C69EC9A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184151"/>
              <a:ext cx="90488" cy="90488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AD0A9-ABBC-40A9-968E-FE53E2F5B206}"/>
              </a:ext>
            </a:extLst>
          </p:cNvPr>
          <p:cNvSpPr/>
          <p:nvPr/>
        </p:nvSpPr>
        <p:spPr>
          <a:xfrm>
            <a:off x="9844315" y="4367440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983FDC-4D56-476A-9438-C97FB0B2DEE5}"/>
              </a:ext>
            </a:extLst>
          </p:cNvPr>
          <p:cNvSpPr/>
          <p:nvPr/>
        </p:nvSpPr>
        <p:spPr>
          <a:xfrm>
            <a:off x="9604275" y="4064313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3C8AF8-CDBE-4D35-B932-F6677764EA81}"/>
              </a:ext>
            </a:extLst>
          </p:cNvPr>
          <p:cNvSpPr/>
          <p:nvPr/>
        </p:nvSpPr>
        <p:spPr>
          <a:xfrm>
            <a:off x="7542665" y="4363268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1AFC361-0413-409C-BBEE-19B9AEE636D3}"/>
              </a:ext>
            </a:extLst>
          </p:cNvPr>
          <p:cNvSpPr/>
          <p:nvPr/>
        </p:nvSpPr>
        <p:spPr>
          <a:xfrm>
            <a:off x="7302625" y="4060141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AD33AB-653C-46CA-9A4B-B5F768A8D014}"/>
              </a:ext>
            </a:extLst>
          </p:cNvPr>
          <p:cNvSpPr/>
          <p:nvPr/>
        </p:nvSpPr>
        <p:spPr>
          <a:xfrm>
            <a:off x="5252544" y="4343278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C087E3-F490-4AE0-9A48-E0CD7DFD08BF}"/>
              </a:ext>
            </a:extLst>
          </p:cNvPr>
          <p:cNvSpPr/>
          <p:nvPr/>
        </p:nvSpPr>
        <p:spPr>
          <a:xfrm>
            <a:off x="5012504" y="4040151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131C8E-C223-49FA-A8C5-52A9409D5F38}"/>
              </a:ext>
            </a:extLst>
          </p:cNvPr>
          <p:cNvSpPr/>
          <p:nvPr/>
        </p:nvSpPr>
        <p:spPr>
          <a:xfrm>
            <a:off x="2877219" y="4373335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3938E0-6304-43B1-9B18-E7E27F9900CC}"/>
              </a:ext>
            </a:extLst>
          </p:cNvPr>
          <p:cNvSpPr/>
          <p:nvPr/>
        </p:nvSpPr>
        <p:spPr>
          <a:xfrm>
            <a:off x="2637179" y="4070208"/>
            <a:ext cx="2166991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id-ID" sz="1400" b="1" dirty="0">
              <a:solidFill>
                <a:schemeClr val="accent2"/>
              </a:solidFill>
              <a:effectLst/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654A63D-89BC-41A7-A746-4835E0580A38}"/>
              </a:ext>
            </a:extLst>
          </p:cNvPr>
          <p:cNvSpPr/>
          <p:nvPr/>
        </p:nvSpPr>
        <p:spPr>
          <a:xfrm>
            <a:off x="622258" y="4343278"/>
            <a:ext cx="1686911" cy="5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</a:t>
            </a:r>
            <a:endParaRPr lang="id-ID" sz="105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1C1F38-5FF2-41CA-8F16-A3FCB8E2DFAE}"/>
              </a:ext>
            </a:extLst>
          </p:cNvPr>
          <p:cNvSpPr/>
          <p:nvPr/>
        </p:nvSpPr>
        <p:spPr>
          <a:xfrm>
            <a:off x="382218" y="4040151"/>
            <a:ext cx="2166991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F155AA-7053-4BD8-94E6-8B34C7606BFD}"/>
              </a:ext>
            </a:extLst>
          </p:cNvPr>
          <p:cNvSpPr/>
          <p:nvPr/>
        </p:nvSpPr>
        <p:spPr>
          <a:xfrm>
            <a:off x="2452913" y="634751"/>
            <a:ext cx="7286171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8065B5-1625-4B8F-A447-5729F145AA79}"/>
              </a:ext>
            </a:extLst>
          </p:cNvPr>
          <p:cNvSpPr/>
          <p:nvPr/>
        </p:nvSpPr>
        <p:spPr>
          <a:xfrm>
            <a:off x="2591915" y="1458018"/>
            <a:ext cx="7008165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EECBB9-DE56-4586-8714-294C54F9BCB0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6095995" y="3428999"/>
            <a:ext cx="2" cy="342900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B8AC36-4D0B-4E3F-95B0-B57027A594CF}"/>
              </a:ext>
            </a:extLst>
          </p:cNvPr>
          <p:cNvSpPr/>
          <p:nvPr/>
        </p:nvSpPr>
        <p:spPr>
          <a:xfrm>
            <a:off x="5595934" y="2428874"/>
            <a:ext cx="1000125" cy="1000125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175347-9D61-4BCA-B266-23580C0E757D}"/>
              </a:ext>
            </a:extLst>
          </p:cNvPr>
          <p:cNvSpPr/>
          <p:nvPr/>
        </p:nvSpPr>
        <p:spPr>
          <a:xfrm>
            <a:off x="5595933" y="4912414"/>
            <a:ext cx="1000125" cy="1000125"/>
          </a:xfrm>
          <a:prstGeom prst="ellipse">
            <a:avLst/>
          </a:prstGeom>
          <a:gradFill>
            <a:gsLst>
              <a:gs pos="0">
                <a:schemeClr val="accent3"/>
              </a:gs>
              <a:gs pos="75000">
                <a:schemeClr val="accent2"/>
              </a:gs>
            </a:gsLst>
            <a:lin ang="4200000" scaled="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AECEC-EC17-45CA-A179-F3C7F8B9E9AB}"/>
              </a:ext>
            </a:extLst>
          </p:cNvPr>
          <p:cNvSpPr/>
          <p:nvPr/>
        </p:nvSpPr>
        <p:spPr>
          <a:xfrm>
            <a:off x="7061104" y="2695999"/>
            <a:ext cx="3137650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textf the printing and typesetting industry. Lorem Ipsum has been the industry's standard.</a:t>
            </a:r>
            <a:endParaRPr lang="id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57643-DA3F-47C6-A66F-37278FDE47B4}"/>
              </a:ext>
            </a:extLst>
          </p:cNvPr>
          <p:cNvSpPr/>
          <p:nvPr/>
        </p:nvSpPr>
        <p:spPr>
          <a:xfrm>
            <a:off x="7061104" y="2428181"/>
            <a:ext cx="1307143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B4652A-483D-4F0A-883B-82535086C4FA}"/>
              </a:ext>
            </a:extLst>
          </p:cNvPr>
          <p:cNvSpPr/>
          <p:nvPr/>
        </p:nvSpPr>
        <p:spPr>
          <a:xfrm flipH="1">
            <a:off x="1958221" y="5236072"/>
            <a:ext cx="3137650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textf the printing and typesetting industry. Lorem Ipsum has been the industry's standard.</a:t>
            </a:r>
            <a:endParaRPr lang="id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D89B4-6DB5-4FFD-9B6B-3721BA45FC20}"/>
              </a:ext>
            </a:extLst>
          </p:cNvPr>
          <p:cNvSpPr/>
          <p:nvPr/>
        </p:nvSpPr>
        <p:spPr>
          <a:xfrm flipH="1">
            <a:off x="3788728" y="4968254"/>
            <a:ext cx="1307143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Your Tittle</a:t>
            </a:r>
            <a:endParaRPr lang="id-ID" sz="11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80419F-8BBD-4FF3-BB6F-ABDBFD836445}"/>
              </a:ext>
            </a:extLst>
          </p:cNvPr>
          <p:cNvGrpSpPr/>
          <p:nvPr/>
        </p:nvGrpSpPr>
        <p:grpSpPr>
          <a:xfrm>
            <a:off x="7144245" y="4963967"/>
            <a:ext cx="2999859" cy="303392"/>
            <a:chOff x="6161742" y="1342953"/>
            <a:chExt cx="2459317" cy="30339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C4197B1-6B68-4DA0-A4D4-51C50735B16E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4E16F83-5A4A-4F0F-92A0-A4FEEAC25078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66761D-7241-4FDE-A009-BF4655857E04}"/>
                </a:ext>
              </a:extLst>
            </p:cNvPr>
            <p:cNvSpPr/>
            <p:nvPr/>
          </p:nvSpPr>
          <p:spPr>
            <a:xfrm>
              <a:off x="8367736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53A99B-1411-40B2-B2FF-406D8E9D3666}"/>
              </a:ext>
            </a:extLst>
          </p:cNvPr>
          <p:cNvGrpSpPr/>
          <p:nvPr/>
        </p:nvGrpSpPr>
        <p:grpSpPr>
          <a:xfrm>
            <a:off x="7144245" y="5403738"/>
            <a:ext cx="2999859" cy="303392"/>
            <a:chOff x="6161742" y="1342953"/>
            <a:chExt cx="2459317" cy="303392"/>
          </a:xfrm>
        </p:grpSpPr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9E305BBB-54E1-4E52-80AC-256021B4F007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322D5649-4E19-4B9C-970A-D0D48D72D1D7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FB96BE-AD3F-4E91-AE58-57382B13ACAB}"/>
                </a:ext>
              </a:extLst>
            </p:cNvPr>
            <p:cNvSpPr/>
            <p:nvPr/>
          </p:nvSpPr>
          <p:spPr>
            <a:xfrm>
              <a:off x="8367736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CFACD2-8C0D-43EE-B6FF-1B7CBB78C0A5}"/>
              </a:ext>
            </a:extLst>
          </p:cNvPr>
          <p:cNvGrpSpPr/>
          <p:nvPr/>
        </p:nvGrpSpPr>
        <p:grpSpPr>
          <a:xfrm flipH="1">
            <a:off x="2030232" y="2475896"/>
            <a:ext cx="2999859" cy="303392"/>
            <a:chOff x="6161742" y="1342953"/>
            <a:chExt cx="2459317" cy="303392"/>
          </a:xfrm>
        </p:grpSpPr>
        <p:sp>
          <p:nvSpPr>
            <p:cNvPr id="25" name="Rounded Rectangle 16">
              <a:extLst>
                <a:ext uri="{FF2B5EF4-FFF2-40B4-BE49-F238E27FC236}">
                  <a16:creationId xmlns:a16="http://schemas.microsoft.com/office/drawing/2014/main" id="{A6786711-7597-4F07-912B-AA79E0C08EDB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2A615255-D8B9-4C1F-89FF-53BF91F4EAC9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D877D4-6A27-4C13-815D-7C85AF8C2DA3}"/>
                </a:ext>
              </a:extLst>
            </p:cNvPr>
            <p:cNvSpPr/>
            <p:nvPr/>
          </p:nvSpPr>
          <p:spPr>
            <a:xfrm>
              <a:off x="8367735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4B6BC5-820B-479F-8821-BBCE576C4F37}"/>
              </a:ext>
            </a:extLst>
          </p:cNvPr>
          <p:cNvGrpSpPr/>
          <p:nvPr/>
        </p:nvGrpSpPr>
        <p:grpSpPr>
          <a:xfrm flipH="1">
            <a:off x="2030232" y="2915667"/>
            <a:ext cx="2999859" cy="303392"/>
            <a:chOff x="6161742" y="1342953"/>
            <a:chExt cx="2459317" cy="303392"/>
          </a:xfrm>
        </p:grpSpPr>
        <p:sp>
          <p:nvSpPr>
            <p:cNvPr id="29" name="Rounded Rectangle 16">
              <a:extLst>
                <a:ext uri="{FF2B5EF4-FFF2-40B4-BE49-F238E27FC236}">
                  <a16:creationId xmlns:a16="http://schemas.microsoft.com/office/drawing/2014/main" id="{161C7CA2-FEA6-41E7-A779-BE34DCBD1C81}"/>
                </a:ext>
              </a:extLst>
            </p:cNvPr>
            <p:cNvSpPr/>
            <p:nvPr/>
          </p:nvSpPr>
          <p:spPr>
            <a:xfrm rot="10800000" flipV="1">
              <a:off x="6161742" y="1531131"/>
              <a:ext cx="2459317" cy="1152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endParaRPr lang="en-US" sz="16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Rounded Rectangle 17">
              <a:extLst>
                <a:ext uri="{FF2B5EF4-FFF2-40B4-BE49-F238E27FC236}">
                  <a16:creationId xmlns:a16="http://schemas.microsoft.com/office/drawing/2014/main" id="{B19C388F-41F0-4A76-B7CE-EC0E3F19A447}"/>
                </a:ext>
              </a:extLst>
            </p:cNvPr>
            <p:cNvSpPr/>
            <p:nvPr/>
          </p:nvSpPr>
          <p:spPr>
            <a:xfrm flipV="1">
              <a:off x="6161748" y="1531131"/>
              <a:ext cx="1873529" cy="115214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 anchorCtr="0"/>
            <a:lstStyle/>
            <a:p>
              <a:endParaRPr lang="en-US" sz="110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BB41E62-5E32-48BD-BC1D-3A4AEF8D40D9}"/>
                </a:ext>
              </a:extLst>
            </p:cNvPr>
            <p:cNvSpPr/>
            <p:nvPr/>
          </p:nvSpPr>
          <p:spPr>
            <a:xfrm>
              <a:off x="8367735" y="1342953"/>
              <a:ext cx="244434" cy="15388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</a:rPr>
                <a:t>80%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356948C6-36BA-4980-8B28-4DDA7DF9D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9999" y="2753972"/>
            <a:ext cx="352073" cy="35207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555AD5C-03CF-4EBD-9A81-B1F37E68D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9958" y="5241485"/>
            <a:ext cx="352073" cy="35207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F6BF129-E0C9-4D10-BC1B-0A882ED12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7965" y="2680908"/>
            <a:ext cx="496058" cy="4960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6BDFAC-667A-46AF-A373-C355C966050B}"/>
              </a:ext>
            </a:extLst>
          </p:cNvPr>
          <p:cNvSpPr/>
          <p:nvPr/>
        </p:nvSpPr>
        <p:spPr>
          <a:xfrm>
            <a:off x="2452913" y="634751"/>
            <a:ext cx="7286171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Education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Presentation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96CC7-ECBB-4D97-A8B3-2082E8D3379E}"/>
              </a:ext>
            </a:extLst>
          </p:cNvPr>
          <p:cNvSpPr/>
          <p:nvPr/>
        </p:nvSpPr>
        <p:spPr>
          <a:xfrm>
            <a:off x="2591915" y="1458018"/>
            <a:ext cx="7008165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Lorem Ipsum is simply dummy text of the printing and typesetting industry. Lorem Ipsum has been the industry's standard dummy text ever since the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6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55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2517</TotalTime>
  <Words>1577</Words>
  <Application>Microsoft Office PowerPoint</Application>
  <PresentationFormat>Widescreen</PresentationFormat>
  <Paragraphs>212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469</cp:revision>
  <dcterms:created xsi:type="dcterms:W3CDTF">2018-12-23T13:15:39Z</dcterms:created>
  <dcterms:modified xsi:type="dcterms:W3CDTF">2020-10-28T13:54:05Z</dcterms:modified>
</cp:coreProperties>
</file>