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handoutMasterIdLst>
    <p:handoutMasterId r:id="rId13"/>
  </p:handoutMasterIdLst>
  <p:sldIdLst>
    <p:sldId id="269" r:id="rId2"/>
    <p:sldId id="260" r:id="rId3"/>
    <p:sldId id="261" r:id="rId4"/>
    <p:sldId id="262" r:id="rId5"/>
    <p:sldId id="263" r:id="rId6"/>
    <p:sldId id="265" r:id="rId7"/>
    <p:sldId id="270" r:id="rId8"/>
    <p:sldId id="271" r:id="rId9"/>
    <p:sldId id="273" r:id="rId10"/>
    <p:sldId id="276" r:id="rId11"/>
    <p:sldId id="272" r:id="rId12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Lato" panose="020B0604020202020204" charset="0"/>
      <p:regular r:id="rId18"/>
      <p:bold r:id="rId19"/>
      <p:italic r:id="rId20"/>
      <p:boldItalic r:id="rId21"/>
    </p:embeddedFont>
    <p:embeddedFont>
      <p:font typeface="Montserrat" panose="00000500000000000000" pitchFamily="50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C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20" d="100"/>
          <a:sy n="120" d="100"/>
        </p:scale>
        <p:origin x="186" y="114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3" d="100"/>
          <a:sy n="53" d="100"/>
        </p:scale>
        <p:origin x="284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30EB1E9-C466-4155-B308-88B80B2BD0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207584-D922-4C8B-BBE8-1B2647F25E5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D111B-D6FA-4CE8-82C1-F71AA4378818}" type="datetimeFigureOut">
              <a:rPr lang="en-US" smtClean="0"/>
              <a:t>2/12/2021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8B4319-68E3-418D-A442-0E7CB6BF53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481230-3C95-4607-9BE6-95EE59A3A18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A4D37-02D9-4AD0-BA29-1A78BEE954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710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4699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36A9D24-E8AB-4AC6-BD8C-DB75389CA3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11562" y="707922"/>
            <a:ext cx="8180438" cy="2721078"/>
          </a:xfrm>
          <a:custGeom>
            <a:avLst/>
            <a:gdLst>
              <a:gd name="connsiteX0" fmla="*/ 0 w 8180438"/>
              <a:gd name="connsiteY0" fmla="*/ 0 h 2721078"/>
              <a:gd name="connsiteX1" fmla="*/ 8180438 w 8180438"/>
              <a:gd name="connsiteY1" fmla="*/ 0 h 2721078"/>
              <a:gd name="connsiteX2" fmla="*/ 8180438 w 8180438"/>
              <a:gd name="connsiteY2" fmla="*/ 2721078 h 2721078"/>
              <a:gd name="connsiteX3" fmla="*/ 0 w 8180438"/>
              <a:gd name="connsiteY3" fmla="*/ 2721078 h 2721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80438" h="2721078">
                <a:moveTo>
                  <a:pt x="0" y="0"/>
                </a:moveTo>
                <a:lnTo>
                  <a:pt x="8180438" y="0"/>
                </a:lnTo>
                <a:lnTo>
                  <a:pt x="8180438" y="2721078"/>
                </a:lnTo>
                <a:lnTo>
                  <a:pt x="0" y="27210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86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82490D3-8F0E-451A-AB92-57D11DA10B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48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76405387-0937-4EFB-96E9-FB1D2FEF92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13714" y="0"/>
            <a:ext cx="5878287" cy="6400800"/>
          </a:xfrm>
          <a:custGeom>
            <a:avLst/>
            <a:gdLst>
              <a:gd name="connsiteX0" fmla="*/ 0 w 5225143"/>
              <a:gd name="connsiteY0" fmla="*/ 0 h 6858000"/>
              <a:gd name="connsiteX1" fmla="*/ 5225143 w 5225143"/>
              <a:gd name="connsiteY1" fmla="*/ 0 h 6858000"/>
              <a:gd name="connsiteX2" fmla="*/ 5225143 w 5225143"/>
              <a:gd name="connsiteY2" fmla="*/ 6858000 h 6858000"/>
              <a:gd name="connsiteX3" fmla="*/ 0 w 522514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3" h="6858000">
                <a:moveTo>
                  <a:pt x="0" y="0"/>
                </a:moveTo>
                <a:lnTo>
                  <a:pt x="5225143" y="0"/>
                </a:lnTo>
                <a:lnTo>
                  <a:pt x="5225143" y="6858000"/>
                </a:lnTo>
                <a:lnTo>
                  <a:pt x="0" y="6858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Montserrat" panose="00000500000000000000" pitchFamily="2" charset="0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538518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A67FDE1F-3B3A-442A-BEB0-96949F8BC4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8601" y="811390"/>
            <a:ext cx="5867399" cy="5276447"/>
          </a:xfrm>
          <a:custGeom>
            <a:avLst/>
            <a:gdLst>
              <a:gd name="connsiteX0" fmla="*/ 0 w 6000751"/>
              <a:gd name="connsiteY0" fmla="*/ 0 h 3657600"/>
              <a:gd name="connsiteX1" fmla="*/ 6000751 w 6000751"/>
              <a:gd name="connsiteY1" fmla="*/ 0 h 3657600"/>
              <a:gd name="connsiteX2" fmla="*/ 6000751 w 6000751"/>
              <a:gd name="connsiteY2" fmla="*/ 3657600 h 3657600"/>
              <a:gd name="connsiteX3" fmla="*/ 0 w 6000751"/>
              <a:gd name="connsiteY3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00751" h="3657600">
                <a:moveTo>
                  <a:pt x="0" y="0"/>
                </a:moveTo>
                <a:lnTo>
                  <a:pt x="6000751" y="0"/>
                </a:lnTo>
                <a:lnTo>
                  <a:pt x="6000751" y="3657600"/>
                </a:lnTo>
                <a:lnTo>
                  <a:pt x="0" y="36576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Montserrat" panose="00000500000000000000" pitchFamily="2" charset="0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052985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9561ECC-1B18-49CB-A935-19BC8EBB38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950857" y="2"/>
            <a:ext cx="6241143" cy="6139542"/>
          </a:xfrm>
          <a:custGeom>
            <a:avLst/>
            <a:gdLst>
              <a:gd name="connsiteX0" fmla="*/ 0 w 5200650"/>
              <a:gd name="connsiteY0" fmla="*/ 0 h 3998667"/>
              <a:gd name="connsiteX1" fmla="*/ 5200650 w 5200650"/>
              <a:gd name="connsiteY1" fmla="*/ 0 h 3998667"/>
              <a:gd name="connsiteX2" fmla="*/ 5200650 w 5200650"/>
              <a:gd name="connsiteY2" fmla="*/ 3998667 h 3998667"/>
              <a:gd name="connsiteX3" fmla="*/ 0 w 5200650"/>
              <a:gd name="connsiteY3" fmla="*/ 3998667 h 3998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00650" h="3998667">
                <a:moveTo>
                  <a:pt x="0" y="0"/>
                </a:moveTo>
                <a:lnTo>
                  <a:pt x="5200650" y="0"/>
                </a:lnTo>
                <a:lnTo>
                  <a:pt x="5200650" y="3998667"/>
                </a:lnTo>
                <a:lnTo>
                  <a:pt x="0" y="3998667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Montserrat" panose="00000500000000000000" pitchFamily="2" charset="0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264966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E79DF5D2-1B19-4F57-A603-3950C25C85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23100" y="871098"/>
            <a:ext cx="4267200" cy="3705000"/>
          </a:xfrm>
          <a:custGeom>
            <a:avLst/>
            <a:gdLst>
              <a:gd name="connsiteX0" fmla="*/ 0 w 4267200"/>
              <a:gd name="connsiteY0" fmla="*/ 0 h 3705000"/>
              <a:gd name="connsiteX1" fmla="*/ 4267200 w 4267200"/>
              <a:gd name="connsiteY1" fmla="*/ 0 h 3705000"/>
              <a:gd name="connsiteX2" fmla="*/ 4267200 w 4267200"/>
              <a:gd name="connsiteY2" fmla="*/ 3705000 h 3705000"/>
              <a:gd name="connsiteX3" fmla="*/ 0 w 4267200"/>
              <a:gd name="connsiteY3" fmla="*/ 3705000 h 37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7200" h="3705000">
                <a:moveTo>
                  <a:pt x="0" y="0"/>
                </a:moveTo>
                <a:lnTo>
                  <a:pt x="4267200" y="0"/>
                </a:lnTo>
                <a:lnTo>
                  <a:pt x="4267200" y="3705000"/>
                </a:lnTo>
                <a:lnTo>
                  <a:pt x="0" y="3705000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Montserrat" panose="00000500000000000000" pitchFamily="2" charset="0"/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239442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xagon 6">
            <a:extLst>
              <a:ext uri="{FF2B5EF4-FFF2-40B4-BE49-F238E27FC236}">
                <a16:creationId xmlns:a16="http://schemas.microsoft.com/office/drawing/2014/main" id="{729ACA89-6BE6-41F7-BCAB-3CD5D173A328}"/>
              </a:ext>
            </a:extLst>
          </p:cNvPr>
          <p:cNvSpPr/>
          <p:nvPr/>
        </p:nvSpPr>
        <p:spPr>
          <a:xfrm rot="5400000">
            <a:off x="1293957" y="2210337"/>
            <a:ext cx="2537592" cy="2187578"/>
          </a:xfrm>
          <a:prstGeom prst="hexagon">
            <a:avLst/>
          </a:prstGeom>
          <a:solidFill>
            <a:schemeClr val="bg1"/>
          </a:solidFill>
          <a:ln>
            <a:noFill/>
          </a:ln>
          <a:effectLst>
            <a:outerShdw blurRad="419100" dist="2286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4CC3FBB8-4040-401B-96A4-60C804926E2F}"/>
              </a:ext>
            </a:extLst>
          </p:cNvPr>
          <p:cNvSpPr/>
          <p:nvPr/>
        </p:nvSpPr>
        <p:spPr>
          <a:xfrm rot="5400000">
            <a:off x="4826776" y="2210337"/>
            <a:ext cx="2537592" cy="2187578"/>
          </a:xfrm>
          <a:prstGeom prst="hexagon">
            <a:avLst/>
          </a:prstGeom>
          <a:solidFill>
            <a:schemeClr val="bg1"/>
          </a:solidFill>
          <a:ln>
            <a:noFill/>
          </a:ln>
          <a:effectLst>
            <a:outerShdw blurRad="419100" dist="2286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053BBE75-28FC-408C-9DCD-30B9AB08696D}"/>
              </a:ext>
            </a:extLst>
          </p:cNvPr>
          <p:cNvSpPr/>
          <p:nvPr/>
        </p:nvSpPr>
        <p:spPr>
          <a:xfrm rot="5400000">
            <a:off x="8359595" y="2210337"/>
            <a:ext cx="2537592" cy="2187578"/>
          </a:xfrm>
          <a:prstGeom prst="hexagon">
            <a:avLst/>
          </a:prstGeom>
          <a:solidFill>
            <a:schemeClr val="bg1"/>
          </a:solidFill>
          <a:ln>
            <a:noFill/>
          </a:ln>
          <a:effectLst>
            <a:outerShdw blurRad="419100" dist="2286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36E93CC0-1157-4C64-82E7-81CF3E6474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73502" y="2156594"/>
            <a:ext cx="1978502" cy="2295064"/>
          </a:xfrm>
          <a:custGeom>
            <a:avLst/>
            <a:gdLst>
              <a:gd name="connsiteX0" fmla="*/ 989251 w 1978502"/>
              <a:gd name="connsiteY0" fmla="*/ 0 h 2295064"/>
              <a:gd name="connsiteX1" fmla="*/ 1978502 w 1978502"/>
              <a:gd name="connsiteY1" fmla="*/ 494626 h 2295064"/>
              <a:gd name="connsiteX2" fmla="*/ 1978502 w 1978502"/>
              <a:gd name="connsiteY2" fmla="*/ 1800439 h 2295064"/>
              <a:gd name="connsiteX3" fmla="*/ 989251 w 1978502"/>
              <a:gd name="connsiteY3" fmla="*/ 2295064 h 2295064"/>
              <a:gd name="connsiteX4" fmla="*/ 0 w 1978502"/>
              <a:gd name="connsiteY4" fmla="*/ 1800439 h 2295064"/>
              <a:gd name="connsiteX5" fmla="*/ 0 w 1978502"/>
              <a:gd name="connsiteY5" fmla="*/ 494626 h 229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8502" h="2295064">
                <a:moveTo>
                  <a:pt x="989251" y="0"/>
                </a:moveTo>
                <a:lnTo>
                  <a:pt x="1978502" y="494626"/>
                </a:lnTo>
                <a:lnTo>
                  <a:pt x="1978502" y="1800439"/>
                </a:lnTo>
                <a:lnTo>
                  <a:pt x="989251" y="2295064"/>
                </a:lnTo>
                <a:lnTo>
                  <a:pt x="0" y="1800439"/>
                </a:lnTo>
                <a:lnTo>
                  <a:pt x="0" y="494626"/>
                </a:lnTo>
                <a:close/>
              </a:path>
            </a:pathLst>
          </a:custGeom>
          <a:pattFill prst="ltDnDiag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A54FECBD-8BD6-4FDF-BE8D-D7CE1A8708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06321" y="2156594"/>
            <a:ext cx="1978502" cy="2295064"/>
          </a:xfrm>
          <a:custGeom>
            <a:avLst/>
            <a:gdLst>
              <a:gd name="connsiteX0" fmla="*/ 989251 w 1978502"/>
              <a:gd name="connsiteY0" fmla="*/ 0 h 2295064"/>
              <a:gd name="connsiteX1" fmla="*/ 1978502 w 1978502"/>
              <a:gd name="connsiteY1" fmla="*/ 494626 h 2295064"/>
              <a:gd name="connsiteX2" fmla="*/ 1978502 w 1978502"/>
              <a:gd name="connsiteY2" fmla="*/ 1800439 h 2295064"/>
              <a:gd name="connsiteX3" fmla="*/ 989251 w 1978502"/>
              <a:gd name="connsiteY3" fmla="*/ 2295064 h 2295064"/>
              <a:gd name="connsiteX4" fmla="*/ 0 w 1978502"/>
              <a:gd name="connsiteY4" fmla="*/ 1800439 h 2295064"/>
              <a:gd name="connsiteX5" fmla="*/ 0 w 1978502"/>
              <a:gd name="connsiteY5" fmla="*/ 494626 h 229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8502" h="2295064">
                <a:moveTo>
                  <a:pt x="989251" y="0"/>
                </a:moveTo>
                <a:lnTo>
                  <a:pt x="1978502" y="494626"/>
                </a:lnTo>
                <a:lnTo>
                  <a:pt x="1978502" y="1800439"/>
                </a:lnTo>
                <a:lnTo>
                  <a:pt x="989251" y="2295064"/>
                </a:lnTo>
                <a:lnTo>
                  <a:pt x="0" y="1800439"/>
                </a:lnTo>
                <a:lnTo>
                  <a:pt x="0" y="494626"/>
                </a:lnTo>
                <a:close/>
              </a:path>
            </a:pathLst>
          </a:custGeom>
          <a:pattFill prst="ltDnDiag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EFEC51ED-2F70-4372-B8EF-83F149344B6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39140" y="2156594"/>
            <a:ext cx="1978502" cy="2295064"/>
          </a:xfrm>
          <a:custGeom>
            <a:avLst/>
            <a:gdLst>
              <a:gd name="connsiteX0" fmla="*/ 989251 w 1978502"/>
              <a:gd name="connsiteY0" fmla="*/ 0 h 2295064"/>
              <a:gd name="connsiteX1" fmla="*/ 1978502 w 1978502"/>
              <a:gd name="connsiteY1" fmla="*/ 494626 h 2295064"/>
              <a:gd name="connsiteX2" fmla="*/ 1978502 w 1978502"/>
              <a:gd name="connsiteY2" fmla="*/ 1800439 h 2295064"/>
              <a:gd name="connsiteX3" fmla="*/ 989251 w 1978502"/>
              <a:gd name="connsiteY3" fmla="*/ 2295064 h 2295064"/>
              <a:gd name="connsiteX4" fmla="*/ 0 w 1978502"/>
              <a:gd name="connsiteY4" fmla="*/ 1800439 h 2295064"/>
              <a:gd name="connsiteX5" fmla="*/ 0 w 1978502"/>
              <a:gd name="connsiteY5" fmla="*/ 494626 h 2295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8502" h="2295064">
                <a:moveTo>
                  <a:pt x="989251" y="0"/>
                </a:moveTo>
                <a:lnTo>
                  <a:pt x="1978502" y="494626"/>
                </a:lnTo>
                <a:lnTo>
                  <a:pt x="1978502" y="1800439"/>
                </a:lnTo>
                <a:lnTo>
                  <a:pt x="989251" y="2295064"/>
                </a:lnTo>
                <a:lnTo>
                  <a:pt x="0" y="1800439"/>
                </a:lnTo>
                <a:lnTo>
                  <a:pt x="0" y="494626"/>
                </a:lnTo>
                <a:close/>
              </a:path>
            </a:pathLst>
          </a:custGeom>
          <a:pattFill prst="ltDnDiag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80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rvic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3365AB8F-85FD-48A0-8FEA-EF552E75E6B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56596" y="661987"/>
            <a:ext cx="7306754" cy="5534026"/>
          </a:xfrm>
          <a:custGeom>
            <a:avLst/>
            <a:gdLst>
              <a:gd name="connsiteX0" fmla="*/ 0 w 3502648"/>
              <a:gd name="connsiteY0" fmla="*/ 0 h 2309469"/>
              <a:gd name="connsiteX1" fmla="*/ 3502648 w 3502648"/>
              <a:gd name="connsiteY1" fmla="*/ 0 h 2309469"/>
              <a:gd name="connsiteX2" fmla="*/ 3502648 w 3502648"/>
              <a:gd name="connsiteY2" fmla="*/ 2309469 h 2309469"/>
              <a:gd name="connsiteX3" fmla="*/ 0 w 3502648"/>
              <a:gd name="connsiteY3" fmla="*/ 2309469 h 2309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02648" h="2309469">
                <a:moveTo>
                  <a:pt x="0" y="0"/>
                </a:moveTo>
                <a:lnTo>
                  <a:pt x="3502648" y="0"/>
                </a:lnTo>
                <a:lnTo>
                  <a:pt x="3502648" y="2309469"/>
                </a:lnTo>
                <a:lnTo>
                  <a:pt x="0" y="230946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68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940AA49-C06A-4A79-BE56-536412A508E9}"/>
              </a:ext>
            </a:extLst>
          </p:cNvPr>
          <p:cNvSpPr txBox="1"/>
          <p:nvPr userDrawn="1"/>
        </p:nvSpPr>
        <p:spPr>
          <a:xfrm>
            <a:off x="11693738" y="6395490"/>
            <a:ext cx="389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fld id="{6C1E3B0B-9643-4BCA-A1BC-1A34C0CD48C9}" type="slidenum">
              <a:rPr lang="en-US" sz="1400" smtClean="0">
                <a:latin typeface="Lato" panose="020F0502020204030203" pitchFamily="34" charset="0"/>
                <a:cs typeface="Lato" panose="020F0502020204030203" pitchFamily="34" charset="0"/>
              </a:rPr>
              <a:pPr algn="ctr"/>
              <a:t>‹#›</a:t>
            </a:fld>
            <a:endParaRPr lang="en-US" sz="1400" dirty="0"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56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192" userDrawn="1">
          <p15:clr>
            <a:srgbClr val="F26B43"/>
          </p15:clr>
        </p15:guide>
        <p15:guide id="4" orient="horz" pos="4032" userDrawn="1">
          <p15:clr>
            <a:srgbClr val="F26B43"/>
          </p15:clr>
        </p15:guide>
        <p15:guide id="5" pos="74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3A649036-53BA-4059-9E73-3866E40822F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6"/>
          <a:stretch/>
        </p:blipFill>
        <p:spPr>
          <a:xfrm>
            <a:off x="0" y="0"/>
            <a:ext cx="12192000" cy="6858000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F4131ED-9E8A-4257-BF6B-28BD2FB7EB08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2DDB7AB-902D-4B5F-9A66-CC4D0AC5DF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122276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CB7B0C2-3548-417A-B225-8B6BEA59E5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0" y="5635239"/>
            <a:ext cx="12192000" cy="122276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4D404B1-5593-419E-AB31-B501D5079B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-1148338" y="5413374"/>
            <a:ext cx="13391138" cy="134302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4B21F9D5-ED80-441F-AA4E-CC162EC60E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 flipH="1" flipV="1">
            <a:off x="-38100" y="101601"/>
            <a:ext cx="13391138" cy="134302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31548F9-255B-4FDA-9C11-556C90098594}"/>
              </a:ext>
            </a:extLst>
          </p:cNvPr>
          <p:cNvGrpSpPr/>
          <p:nvPr/>
        </p:nvGrpSpPr>
        <p:grpSpPr>
          <a:xfrm>
            <a:off x="3100679" y="1827743"/>
            <a:ext cx="6194396" cy="2749003"/>
            <a:chOff x="3183266" y="2256543"/>
            <a:chExt cx="4825998" cy="217269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52DB476-E84C-4CBB-A271-3E1DB4187976}"/>
                </a:ext>
              </a:extLst>
            </p:cNvPr>
            <p:cNvSpPr txBox="1"/>
            <p:nvPr/>
          </p:nvSpPr>
          <p:spPr>
            <a:xfrm>
              <a:off x="3183266" y="4090685"/>
              <a:ext cx="482599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spc="300" dirty="0">
                  <a:solidFill>
                    <a:prstClr val="black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Lorem ipsum dolor sit </a:t>
              </a:r>
              <a:r>
                <a:rPr lang="en-US" sz="1600" spc="300" dirty="0" err="1">
                  <a:solidFill>
                    <a:prstClr val="black"/>
                  </a:solidFill>
                  <a:ea typeface="Open Sans" panose="020B0606030504020204" pitchFamily="34" charset="0"/>
                  <a:cs typeface="Open Sans" panose="020B0606030504020204" pitchFamily="34" charset="0"/>
                </a:rPr>
                <a:t>amet</a:t>
              </a:r>
              <a:endParaRPr kumimoji="0" lang="id-ID" sz="160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10CDE8F-E6D4-43A0-8A79-EBC3BAC62AE5}"/>
                </a:ext>
              </a:extLst>
            </p:cNvPr>
            <p:cNvSpPr/>
            <p:nvPr/>
          </p:nvSpPr>
          <p:spPr>
            <a:xfrm>
              <a:off x="3462663" y="2256543"/>
              <a:ext cx="4267199" cy="165948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A8398B2-9BDA-4A57-A8CA-228423930F76}"/>
                </a:ext>
              </a:extLst>
            </p:cNvPr>
            <p:cNvSpPr txBox="1"/>
            <p:nvPr/>
          </p:nvSpPr>
          <p:spPr>
            <a:xfrm>
              <a:off x="3330441" y="2500250"/>
              <a:ext cx="4531643" cy="1386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5400" dirty="0">
                  <a:latin typeface="+mj-lt"/>
                </a:rPr>
                <a:t>EDUCATIONAL</a:t>
              </a:r>
              <a:br>
                <a:rPr lang="en-US" sz="5400" dirty="0">
                  <a:latin typeface="+mj-lt"/>
                </a:rPr>
              </a:br>
              <a:r>
                <a:rPr lang="en-US" sz="5400" dirty="0">
                  <a:latin typeface="+mj-lt"/>
                </a:rPr>
                <a:t>RESEARCH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3692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067DEDDB-5746-4EA8-BD03-E03DB8379F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5" r="5995"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439F97-4EFE-4D02-9C35-67ABB2E02CD8}"/>
              </a:ext>
            </a:extLst>
          </p:cNvPr>
          <p:cNvSpPr/>
          <p:nvPr/>
        </p:nvSpPr>
        <p:spPr>
          <a:xfrm>
            <a:off x="0" y="1232629"/>
            <a:ext cx="5534026" cy="3729487"/>
          </a:xfrm>
          <a:prstGeom prst="rect">
            <a:avLst/>
          </a:prstGeom>
          <a:solidFill>
            <a:srgbClr val="29C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0014E4-92B3-4D27-88A3-571A7F0B01DB}"/>
              </a:ext>
            </a:extLst>
          </p:cNvPr>
          <p:cNvSpPr/>
          <p:nvPr/>
        </p:nvSpPr>
        <p:spPr>
          <a:xfrm>
            <a:off x="3380297" y="4962116"/>
            <a:ext cx="2153728" cy="66325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08CAA0-6021-4AF8-99E1-7E321263D105}"/>
              </a:ext>
            </a:extLst>
          </p:cNvPr>
          <p:cNvSpPr txBox="1"/>
          <p:nvPr/>
        </p:nvSpPr>
        <p:spPr>
          <a:xfrm>
            <a:off x="432318" y="1813173"/>
            <a:ext cx="27753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9050">
                  <a:noFill/>
                </a:ln>
                <a:solidFill>
                  <a:schemeClr val="bg1"/>
                </a:solidFill>
                <a:latin typeface="+mj-lt"/>
              </a:rPr>
              <a:t>TITLE</a:t>
            </a:r>
          </a:p>
          <a:p>
            <a:r>
              <a:rPr lang="en-US" sz="2800" b="1" dirty="0">
                <a:ln w="19050">
                  <a:noFill/>
                </a:ln>
                <a:solidFill>
                  <a:schemeClr val="bg1"/>
                </a:solidFill>
                <a:latin typeface="+mj-lt"/>
              </a:rPr>
              <a:t>GOES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21CB1B-1E19-4AE6-9B03-49258386943A}"/>
              </a:ext>
            </a:extLst>
          </p:cNvPr>
          <p:cNvSpPr txBox="1"/>
          <p:nvPr/>
        </p:nvSpPr>
        <p:spPr>
          <a:xfrm>
            <a:off x="432318" y="2767280"/>
            <a:ext cx="42848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600" dirty="0" err="1">
                <a:solidFill>
                  <a:schemeClr val="bg1"/>
                </a:solidFill>
              </a:rPr>
              <a:t>urna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97320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760ACF07-2FD6-4928-AA9A-0536781CB8A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9F67CD-4B01-4197-8300-97CBF593090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A3056FE-8068-4278-BD7A-0DD228898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1148338" y="5413374"/>
            <a:ext cx="13391138" cy="134302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2D4BFC2-711E-4B03-A5EF-D8A61A0C4F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 flipH="1" flipV="1">
            <a:off x="-38100" y="101601"/>
            <a:ext cx="13391138" cy="134302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2BAA1DB-4871-4E8D-8DBC-FF450D726D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1"/>
            <a:ext cx="12192000" cy="122276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C63712B-046A-4838-A30C-B5F3B4038D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0" y="5635240"/>
            <a:ext cx="12192000" cy="1222761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1D2E5DE9-496C-4EBA-8472-3E0174CDE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-1148338" y="5413375"/>
            <a:ext cx="13391138" cy="1343025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CA8307F-63C3-4F03-BD6B-C6E32C46A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 flipH="1" flipV="1">
            <a:off x="-38100" y="101602"/>
            <a:ext cx="13391138" cy="13430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28C9B81-3A52-458A-B429-4F5989CAEF6C}"/>
              </a:ext>
            </a:extLst>
          </p:cNvPr>
          <p:cNvSpPr txBox="1"/>
          <p:nvPr/>
        </p:nvSpPr>
        <p:spPr>
          <a:xfrm>
            <a:off x="2381250" y="2913102"/>
            <a:ext cx="73152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atin typeface="+mj-lt"/>
              </a:rPr>
              <a:t>THANK </a:t>
            </a:r>
            <a:r>
              <a:rPr lang="en-US" sz="6600" b="1" dirty="0">
                <a:solidFill>
                  <a:srgbClr val="29C7FF"/>
                </a:solidFill>
                <a:latin typeface="+mj-lt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3522682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742FDC-80AE-4FC3-ADAA-24C7C32035E5}"/>
              </a:ext>
            </a:extLst>
          </p:cNvPr>
          <p:cNvSpPr txBox="1"/>
          <p:nvPr/>
        </p:nvSpPr>
        <p:spPr>
          <a:xfrm>
            <a:off x="3504811" y="835481"/>
            <a:ext cx="5182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19050">
                  <a:noFill/>
                </a:ln>
                <a:latin typeface="+mj-lt"/>
              </a:rPr>
              <a:t>TITLE GOES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38B6771-A195-4093-BF6D-F47072271143}"/>
              </a:ext>
            </a:extLst>
          </p:cNvPr>
          <p:cNvCxnSpPr>
            <a:cxnSpLocks/>
          </p:cNvCxnSpPr>
          <p:nvPr/>
        </p:nvCxnSpPr>
        <p:spPr>
          <a:xfrm>
            <a:off x="5584825" y="653242"/>
            <a:ext cx="1022350" cy="0"/>
          </a:xfrm>
          <a:prstGeom prst="line">
            <a:avLst/>
          </a:prstGeom>
          <a:ln w="222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C8C6B3DA-D269-42EB-AFDE-D109ACEF10B4}"/>
              </a:ext>
            </a:extLst>
          </p:cNvPr>
          <p:cNvGrpSpPr/>
          <p:nvPr/>
        </p:nvGrpSpPr>
        <p:grpSpPr>
          <a:xfrm>
            <a:off x="318018" y="2036568"/>
            <a:ext cx="4657024" cy="3846750"/>
            <a:chOff x="1628102" y="3247591"/>
            <a:chExt cx="7745856" cy="639816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3FC6CC3-D3DF-4020-893E-4B70E396D9FF}"/>
                </a:ext>
              </a:extLst>
            </p:cNvPr>
            <p:cNvGrpSpPr/>
            <p:nvPr/>
          </p:nvGrpSpPr>
          <p:grpSpPr>
            <a:xfrm>
              <a:off x="1628102" y="3247591"/>
              <a:ext cx="7745856" cy="2252991"/>
              <a:chOff x="1628105" y="3247593"/>
              <a:chExt cx="7745867" cy="225299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0" name="Rectangle 22">
                <a:extLst>
                  <a:ext uri="{FF2B5EF4-FFF2-40B4-BE49-F238E27FC236}">
                    <a16:creationId xmlns:a16="http://schemas.microsoft.com/office/drawing/2014/main" id="{88A81999-C394-415B-B53E-E185A1D710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7313" y="3905864"/>
                <a:ext cx="2412104" cy="1170565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26">
                <a:extLst>
                  <a:ext uri="{FF2B5EF4-FFF2-40B4-BE49-F238E27FC236}">
                    <a16:creationId xmlns:a16="http://schemas.microsoft.com/office/drawing/2014/main" id="{9CF4C3D3-5CB6-453F-BA5D-A45BD6A102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8105" y="3905864"/>
                <a:ext cx="639208" cy="1594722"/>
              </a:xfrm>
              <a:custGeom>
                <a:avLst/>
                <a:gdLst>
                  <a:gd name="T0" fmla="*/ 212 w 212"/>
                  <a:gd name="T1" fmla="*/ 0 h 579"/>
                  <a:gd name="T2" fmla="*/ 0 w 212"/>
                  <a:gd name="T3" fmla="*/ 310 h 579"/>
                  <a:gd name="T4" fmla="*/ 36 w 212"/>
                  <a:gd name="T5" fmla="*/ 393 h 579"/>
                  <a:gd name="T6" fmla="*/ 0 w 212"/>
                  <a:gd name="T7" fmla="*/ 579 h 579"/>
                  <a:gd name="T8" fmla="*/ 212 w 212"/>
                  <a:gd name="T9" fmla="*/ 425 h 579"/>
                  <a:gd name="T10" fmla="*/ 212 w 212"/>
                  <a:gd name="T11" fmla="*/ 0 h 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79">
                    <a:moveTo>
                      <a:pt x="212" y="0"/>
                    </a:moveTo>
                    <a:lnTo>
                      <a:pt x="0" y="310"/>
                    </a:lnTo>
                    <a:lnTo>
                      <a:pt x="36" y="393"/>
                    </a:lnTo>
                    <a:lnTo>
                      <a:pt x="0" y="579"/>
                    </a:lnTo>
                    <a:lnTo>
                      <a:pt x="212" y="425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rgbClr val="009BD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28">
                <a:extLst>
                  <a:ext uri="{FF2B5EF4-FFF2-40B4-BE49-F238E27FC236}">
                    <a16:creationId xmlns:a16="http://schemas.microsoft.com/office/drawing/2014/main" id="{A733AE20-4E22-48C6-A713-EC577767FB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9416" y="3247593"/>
                <a:ext cx="645237" cy="1828834"/>
              </a:xfrm>
              <a:custGeom>
                <a:avLst/>
                <a:gdLst>
                  <a:gd name="T0" fmla="*/ 214 w 214"/>
                  <a:gd name="T1" fmla="*/ 0 h 664"/>
                  <a:gd name="T2" fmla="*/ 0 w 214"/>
                  <a:gd name="T3" fmla="*/ 239 h 664"/>
                  <a:gd name="T4" fmla="*/ 0 w 214"/>
                  <a:gd name="T5" fmla="*/ 664 h 664"/>
                  <a:gd name="T6" fmla="*/ 214 w 214"/>
                  <a:gd name="T7" fmla="*/ 544 h 664"/>
                  <a:gd name="T8" fmla="*/ 214 w 214"/>
                  <a:gd name="T9" fmla="*/ 0 h 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4" h="664">
                    <a:moveTo>
                      <a:pt x="214" y="0"/>
                    </a:moveTo>
                    <a:lnTo>
                      <a:pt x="0" y="239"/>
                    </a:lnTo>
                    <a:lnTo>
                      <a:pt x="0" y="664"/>
                    </a:lnTo>
                    <a:lnTo>
                      <a:pt x="214" y="544"/>
                    </a:lnTo>
                    <a:lnTo>
                      <a:pt x="214" y="0"/>
                    </a:lnTo>
                    <a:close/>
                  </a:path>
                </a:pathLst>
              </a:custGeom>
              <a:solidFill>
                <a:srgbClr val="009BD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30">
                <a:extLst>
                  <a:ext uri="{FF2B5EF4-FFF2-40B4-BE49-F238E27FC236}">
                    <a16:creationId xmlns:a16="http://schemas.microsoft.com/office/drawing/2014/main" id="{C4270A76-A585-463E-93B0-E3B12DA757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4654" y="3247593"/>
                <a:ext cx="4049318" cy="1498321"/>
              </a:xfrm>
              <a:custGeom>
                <a:avLst/>
                <a:gdLst>
                  <a:gd name="T0" fmla="*/ 1343 w 1343"/>
                  <a:gd name="T1" fmla="*/ 272 h 544"/>
                  <a:gd name="T2" fmla="*/ 999 w 1343"/>
                  <a:gd name="T3" fmla="*/ 0 h 544"/>
                  <a:gd name="T4" fmla="*/ 0 w 1343"/>
                  <a:gd name="T5" fmla="*/ 0 h 544"/>
                  <a:gd name="T6" fmla="*/ 0 w 1343"/>
                  <a:gd name="T7" fmla="*/ 544 h 544"/>
                  <a:gd name="T8" fmla="*/ 999 w 1343"/>
                  <a:gd name="T9" fmla="*/ 544 h 544"/>
                  <a:gd name="T10" fmla="*/ 1343 w 1343"/>
                  <a:gd name="T11" fmla="*/ 272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43" h="544">
                    <a:moveTo>
                      <a:pt x="1343" y="272"/>
                    </a:moveTo>
                    <a:lnTo>
                      <a:pt x="999" y="0"/>
                    </a:lnTo>
                    <a:lnTo>
                      <a:pt x="0" y="0"/>
                    </a:lnTo>
                    <a:lnTo>
                      <a:pt x="0" y="544"/>
                    </a:lnTo>
                    <a:lnTo>
                      <a:pt x="999" y="544"/>
                    </a:lnTo>
                    <a:lnTo>
                      <a:pt x="1343" y="272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2BDBA22-C383-4314-B644-DADB727497A1}"/>
                </a:ext>
              </a:extLst>
            </p:cNvPr>
            <p:cNvGrpSpPr/>
            <p:nvPr/>
          </p:nvGrpSpPr>
          <p:grpSpPr>
            <a:xfrm>
              <a:off x="1628102" y="4875362"/>
              <a:ext cx="7745856" cy="1495567"/>
              <a:chOff x="1628105" y="4875366"/>
              <a:chExt cx="7745867" cy="149556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6" name="Rectangle 43">
                <a:extLst>
                  <a:ext uri="{FF2B5EF4-FFF2-40B4-BE49-F238E27FC236}">
                    <a16:creationId xmlns:a16="http://schemas.microsoft.com/office/drawing/2014/main" id="{1ADAAF56-68DE-4751-945C-A23152A419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7313" y="5205878"/>
                <a:ext cx="2412104" cy="1165056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47">
                <a:extLst>
                  <a:ext uri="{FF2B5EF4-FFF2-40B4-BE49-F238E27FC236}">
                    <a16:creationId xmlns:a16="http://schemas.microsoft.com/office/drawing/2014/main" id="{2B381715-8DDD-4E41-AB52-7480CAFF51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8105" y="5205878"/>
                <a:ext cx="639208" cy="1165056"/>
              </a:xfrm>
              <a:custGeom>
                <a:avLst/>
                <a:gdLst>
                  <a:gd name="T0" fmla="*/ 212 w 212"/>
                  <a:gd name="T1" fmla="*/ 0 h 423"/>
                  <a:gd name="T2" fmla="*/ 0 w 212"/>
                  <a:gd name="T3" fmla="*/ 154 h 423"/>
                  <a:gd name="T4" fmla="*/ 36 w 212"/>
                  <a:gd name="T5" fmla="*/ 260 h 423"/>
                  <a:gd name="T6" fmla="*/ 0 w 212"/>
                  <a:gd name="T7" fmla="*/ 423 h 423"/>
                  <a:gd name="T8" fmla="*/ 212 w 212"/>
                  <a:gd name="T9" fmla="*/ 423 h 423"/>
                  <a:gd name="T10" fmla="*/ 212 w 212"/>
                  <a:gd name="T11" fmla="*/ 0 h 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423">
                    <a:moveTo>
                      <a:pt x="212" y="0"/>
                    </a:moveTo>
                    <a:lnTo>
                      <a:pt x="0" y="154"/>
                    </a:lnTo>
                    <a:lnTo>
                      <a:pt x="36" y="260"/>
                    </a:lnTo>
                    <a:lnTo>
                      <a:pt x="0" y="423"/>
                    </a:lnTo>
                    <a:lnTo>
                      <a:pt x="212" y="423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rgbClr val="009BD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49">
                <a:extLst>
                  <a:ext uri="{FF2B5EF4-FFF2-40B4-BE49-F238E27FC236}">
                    <a16:creationId xmlns:a16="http://schemas.microsoft.com/office/drawing/2014/main" id="{876151D4-A272-47DC-A10C-AA54F69C1F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9416" y="4875366"/>
                <a:ext cx="645237" cy="1495568"/>
              </a:xfrm>
              <a:custGeom>
                <a:avLst/>
                <a:gdLst>
                  <a:gd name="T0" fmla="*/ 214 w 214"/>
                  <a:gd name="T1" fmla="*/ 0 h 543"/>
                  <a:gd name="T2" fmla="*/ 0 w 214"/>
                  <a:gd name="T3" fmla="*/ 120 h 543"/>
                  <a:gd name="T4" fmla="*/ 0 w 214"/>
                  <a:gd name="T5" fmla="*/ 543 h 543"/>
                  <a:gd name="T6" fmla="*/ 214 w 214"/>
                  <a:gd name="T7" fmla="*/ 543 h 543"/>
                  <a:gd name="T8" fmla="*/ 214 w 214"/>
                  <a:gd name="T9" fmla="*/ 0 h 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4" h="543">
                    <a:moveTo>
                      <a:pt x="214" y="0"/>
                    </a:moveTo>
                    <a:lnTo>
                      <a:pt x="0" y="120"/>
                    </a:lnTo>
                    <a:lnTo>
                      <a:pt x="0" y="543"/>
                    </a:lnTo>
                    <a:lnTo>
                      <a:pt x="214" y="543"/>
                    </a:lnTo>
                    <a:lnTo>
                      <a:pt x="214" y="0"/>
                    </a:lnTo>
                    <a:close/>
                  </a:path>
                </a:pathLst>
              </a:custGeom>
              <a:solidFill>
                <a:srgbClr val="009BD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51">
                <a:extLst>
                  <a:ext uri="{FF2B5EF4-FFF2-40B4-BE49-F238E27FC236}">
                    <a16:creationId xmlns:a16="http://schemas.microsoft.com/office/drawing/2014/main" id="{A13E236F-9E26-48A9-B6B4-DA8B28C8D1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4654" y="4875366"/>
                <a:ext cx="4049318" cy="1495568"/>
              </a:xfrm>
              <a:custGeom>
                <a:avLst/>
                <a:gdLst>
                  <a:gd name="T0" fmla="*/ 0 w 1343"/>
                  <a:gd name="T1" fmla="*/ 543 h 543"/>
                  <a:gd name="T2" fmla="*/ 999 w 1343"/>
                  <a:gd name="T3" fmla="*/ 543 h 543"/>
                  <a:gd name="T4" fmla="*/ 1343 w 1343"/>
                  <a:gd name="T5" fmla="*/ 272 h 543"/>
                  <a:gd name="T6" fmla="*/ 999 w 1343"/>
                  <a:gd name="T7" fmla="*/ 0 h 543"/>
                  <a:gd name="T8" fmla="*/ 0 w 1343"/>
                  <a:gd name="T9" fmla="*/ 0 h 543"/>
                  <a:gd name="T10" fmla="*/ 0 w 1343"/>
                  <a:gd name="T11" fmla="*/ 543 h 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43" h="543">
                    <a:moveTo>
                      <a:pt x="0" y="543"/>
                    </a:moveTo>
                    <a:lnTo>
                      <a:pt x="999" y="543"/>
                    </a:lnTo>
                    <a:lnTo>
                      <a:pt x="1343" y="272"/>
                    </a:lnTo>
                    <a:lnTo>
                      <a:pt x="999" y="0"/>
                    </a:lnTo>
                    <a:lnTo>
                      <a:pt x="0" y="0"/>
                    </a:lnTo>
                    <a:lnTo>
                      <a:pt x="0" y="54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203B9B1-BDD3-4A22-B1B6-1CEDC23E3B49}"/>
                </a:ext>
              </a:extLst>
            </p:cNvPr>
            <p:cNvGrpSpPr/>
            <p:nvPr/>
          </p:nvGrpSpPr>
          <p:grpSpPr>
            <a:xfrm>
              <a:off x="1628102" y="6511397"/>
              <a:ext cx="7745856" cy="1495567"/>
              <a:chOff x="1628105" y="6511402"/>
              <a:chExt cx="7745867" cy="149556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2" name="Rectangle 63">
                <a:extLst>
                  <a:ext uri="{FF2B5EF4-FFF2-40B4-BE49-F238E27FC236}">
                    <a16:creationId xmlns:a16="http://schemas.microsoft.com/office/drawing/2014/main" id="{AA83ABD4-8C61-4ED3-B404-6C695CA567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7313" y="6511402"/>
                <a:ext cx="2412104" cy="1167810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67">
                <a:extLst>
                  <a:ext uri="{FF2B5EF4-FFF2-40B4-BE49-F238E27FC236}">
                    <a16:creationId xmlns:a16="http://schemas.microsoft.com/office/drawing/2014/main" id="{4266F296-63C4-4D6E-B85A-08112671C5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8105" y="6511402"/>
                <a:ext cx="639208" cy="1167810"/>
              </a:xfrm>
              <a:custGeom>
                <a:avLst/>
                <a:gdLst>
                  <a:gd name="T0" fmla="*/ 212 w 212"/>
                  <a:gd name="T1" fmla="*/ 0 h 424"/>
                  <a:gd name="T2" fmla="*/ 0 w 212"/>
                  <a:gd name="T3" fmla="*/ 0 h 424"/>
                  <a:gd name="T4" fmla="*/ 36 w 212"/>
                  <a:gd name="T5" fmla="*/ 161 h 424"/>
                  <a:gd name="T6" fmla="*/ 0 w 212"/>
                  <a:gd name="T7" fmla="*/ 269 h 424"/>
                  <a:gd name="T8" fmla="*/ 212 w 212"/>
                  <a:gd name="T9" fmla="*/ 424 h 424"/>
                  <a:gd name="T10" fmla="*/ 212 w 212"/>
                  <a:gd name="T11" fmla="*/ 0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424">
                    <a:moveTo>
                      <a:pt x="212" y="0"/>
                    </a:moveTo>
                    <a:lnTo>
                      <a:pt x="0" y="0"/>
                    </a:lnTo>
                    <a:lnTo>
                      <a:pt x="36" y="161"/>
                    </a:lnTo>
                    <a:lnTo>
                      <a:pt x="0" y="269"/>
                    </a:lnTo>
                    <a:lnTo>
                      <a:pt x="212" y="424"/>
                    </a:lnTo>
                    <a:lnTo>
                      <a:pt x="212" y="0"/>
                    </a:lnTo>
                    <a:close/>
                  </a:path>
                </a:pathLst>
              </a:custGeom>
              <a:solidFill>
                <a:srgbClr val="009BD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69">
                <a:extLst>
                  <a:ext uri="{FF2B5EF4-FFF2-40B4-BE49-F238E27FC236}">
                    <a16:creationId xmlns:a16="http://schemas.microsoft.com/office/drawing/2014/main" id="{69CD7F04-953C-4D0D-94E5-803BBB1D70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9416" y="6511402"/>
                <a:ext cx="645237" cy="1495568"/>
              </a:xfrm>
              <a:custGeom>
                <a:avLst/>
                <a:gdLst>
                  <a:gd name="T0" fmla="*/ 214 w 214"/>
                  <a:gd name="T1" fmla="*/ 0 h 543"/>
                  <a:gd name="T2" fmla="*/ 0 w 214"/>
                  <a:gd name="T3" fmla="*/ 0 h 543"/>
                  <a:gd name="T4" fmla="*/ 0 w 214"/>
                  <a:gd name="T5" fmla="*/ 424 h 543"/>
                  <a:gd name="T6" fmla="*/ 214 w 214"/>
                  <a:gd name="T7" fmla="*/ 543 h 543"/>
                  <a:gd name="T8" fmla="*/ 214 w 214"/>
                  <a:gd name="T9" fmla="*/ 0 h 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4" h="543">
                    <a:moveTo>
                      <a:pt x="214" y="0"/>
                    </a:moveTo>
                    <a:lnTo>
                      <a:pt x="0" y="0"/>
                    </a:lnTo>
                    <a:lnTo>
                      <a:pt x="0" y="424"/>
                    </a:lnTo>
                    <a:lnTo>
                      <a:pt x="214" y="543"/>
                    </a:lnTo>
                    <a:lnTo>
                      <a:pt x="214" y="0"/>
                    </a:lnTo>
                    <a:close/>
                  </a:path>
                </a:pathLst>
              </a:custGeom>
              <a:solidFill>
                <a:srgbClr val="009BD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71">
                <a:extLst>
                  <a:ext uri="{FF2B5EF4-FFF2-40B4-BE49-F238E27FC236}">
                    <a16:creationId xmlns:a16="http://schemas.microsoft.com/office/drawing/2014/main" id="{118A9AF5-F7BE-4AE3-A23B-2E7CF74CC7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4654" y="6511402"/>
                <a:ext cx="4049318" cy="1495568"/>
              </a:xfrm>
              <a:custGeom>
                <a:avLst/>
                <a:gdLst>
                  <a:gd name="T0" fmla="*/ 0 w 1343"/>
                  <a:gd name="T1" fmla="*/ 543 h 543"/>
                  <a:gd name="T2" fmla="*/ 999 w 1343"/>
                  <a:gd name="T3" fmla="*/ 543 h 543"/>
                  <a:gd name="T4" fmla="*/ 1343 w 1343"/>
                  <a:gd name="T5" fmla="*/ 271 h 543"/>
                  <a:gd name="T6" fmla="*/ 999 w 1343"/>
                  <a:gd name="T7" fmla="*/ 0 h 543"/>
                  <a:gd name="T8" fmla="*/ 0 w 1343"/>
                  <a:gd name="T9" fmla="*/ 0 h 543"/>
                  <a:gd name="T10" fmla="*/ 0 w 1343"/>
                  <a:gd name="T11" fmla="*/ 543 h 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43" h="543">
                    <a:moveTo>
                      <a:pt x="0" y="543"/>
                    </a:moveTo>
                    <a:lnTo>
                      <a:pt x="999" y="543"/>
                    </a:lnTo>
                    <a:lnTo>
                      <a:pt x="1343" y="271"/>
                    </a:lnTo>
                    <a:lnTo>
                      <a:pt x="999" y="0"/>
                    </a:lnTo>
                    <a:lnTo>
                      <a:pt x="0" y="0"/>
                    </a:lnTo>
                    <a:lnTo>
                      <a:pt x="0" y="54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4A73163-21B9-4ECA-AE1C-065948907648}"/>
                </a:ext>
              </a:extLst>
            </p:cNvPr>
            <p:cNvGrpSpPr/>
            <p:nvPr/>
          </p:nvGrpSpPr>
          <p:grpSpPr>
            <a:xfrm>
              <a:off x="1628102" y="7392761"/>
              <a:ext cx="7745856" cy="2252991"/>
              <a:chOff x="1628105" y="7392767"/>
              <a:chExt cx="7745867" cy="225299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8" name="Freeform 87">
                <a:extLst>
                  <a:ext uri="{FF2B5EF4-FFF2-40B4-BE49-F238E27FC236}">
                    <a16:creationId xmlns:a16="http://schemas.microsoft.com/office/drawing/2014/main" id="{F0DB627C-57E8-4B7E-A276-FED229F92E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8105" y="7392767"/>
                <a:ext cx="639208" cy="1594722"/>
              </a:xfrm>
              <a:custGeom>
                <a:avLst/>
                <a:gdLst>
                  <a:gd name="T0" fmla="*/ 0 w 212"/>
                  <a:gd name="T1" fmla="*/ 0 h 579"/>
                  <a:gd name="T2" fmla="*/ 36 w 212"/>
                  <a:gd name="T3" fmla="*/ 196 h 579"/>
                  <a:gd name="T4" fmla="*/ 0 w 212"/>
                  <a:gd name="T5" fmla="*/ 270 h 579"/>
                  <a:gd name="T6" fmla="*/ 212 w 212"/>
                  <a:gd name="T7" fmla="*/ 579 h 579"/>
                  <a:gd name="T8" fmla="*/ 212 w 212"/>
                  <a:gd name="T9" fmla="*/ 154 h 579"/>
                  <a:gd name="T10" fmla="*/ 0 w 212"/>
                  <a:gd name="T11" fmla="*/ 0 h 5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79">
                    <a:moveTo>
                      <a:pt x="0" y="0"/>
                    </a:moveTo>
                    <a:lnTo>
                      <a:pt x="36" y="196"/>
                    </a:lnTo>
                    <a:lnTo>
                      <a:pt x="0" y="270"/>
                    </a:lnTo>
                    <a:lnTo>
                      <a:pt x="212" y="579"/>
                    </a:lnTo>
                    <a:lnTo>
                      <a:pt x="212" y="15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BD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83">
                <a:extLst>
                  <a:ext uri="{FF2B5EF4-FFF2-40B4-BE49-F238E27FC236}">
                    <a16:creationId xmlns:a16="http://schemas.microsoft.com/office/drawing/2014/main" id="{7815B47E-1CA8-4B2D-8903-F3A89DA491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7315" y="7816924"/>
                <a:ext cx="2412102" cy="1170564"/>
              </a:xfrm>
              <a:prstGeom prst="rect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89">
                <a:extLst>
                  <a:ext uri="{FF2B5EF4-FFF2-40B4-BE49-F238E27FC236}">
                    <a16:creationId xmlns:a16="http://schemas.microsoft.com/office/drawing/2014/main" id="{18A18AA0-A91B-4C1D-BE1D-305BE8E11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9416" y="7816924"/>
                <a:ext cx="645237" cy="1828835"/>
              </a:xfrm>
              <a:custGeom>
                <a:avLst/>
                <a:gdLst>
                  <a:gd name="T0" fmla="*/ 0 w 214"/>
                  <a:gd name="T1" fmla="*/ 0 h 664"/>
                  <a:gd name="T2" fmla="*/ 0 w 214"/>
                  <a:gd name="T3" fmla="*/ 425 h 664"/>
                  <a:gd name="T4" fmla="*/ 214 w 214"/>
                  <a:gd name="T5" fmla="*/ 664 h 664"/>
                  <a:gd name="T6" fmla="*/ 214 w 214"/>
                  <a:gd name="T7" fmla="*/ 121 h 664"/>
                  <a:gd name="T8" fmla="*/ 0 w 214"/>
                  <a:gd name="T9" fmla="*/ 0 h 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4" h="664">
                    <a:moveTo>
                      <a:pt x="0" y="0"/>
                    </a:moveTo>
                    <a:lnTo>
                      <a:pt x="0" y="425"/>
                    </a:lnTo>
                    <a:lnTo>
                      <a:pt x="214" y="664"/>
                    </a:lnTo>
                    <a:lnTo>
                      <a:pt x="214" y="12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9BD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91">
                <a:extLst>
                  <a:ext uri="{FF2B5EF4-FFF2-40B4-BE49-F238E27FC236}">
                    <a16:creationId xmlns:a16="http://schemas.microsoft.com/office/drawing/2014/main" id="{EF7E20A4-3920-4038-A0CD-8FE2EF67B0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24654" y="8150190"/>
                <a:ext cx="4049318" cy="1495569"/>
              </a:xfrm>
              <a:custGeom>
                <a:avLst/>
                <a:gdLst>
                  <a:gd name="T0" fmla="*/ 0 w 1343"/>
                  <a:gd name="T1" fmla="*/ 543 h 543"/>
                  <a:gd name="T2" fmla="*/ 999 w 1343"/>
                  <a:gd name="T3" fmla="*/ 543 h 543"/>
                  <a:gd name="T4" fmla="*/ 1343 w 1343"/>
                  <a:gd name="T5" fmla="*/ 271 h 543"/>
                  <a:gd name="T6" fmla="*/ 999 w 1343"/>
                  <a:gd name="T7" fmla="*/ 0 h 543"/>
                  <a:gd name="T8" fmla="*/ 0 w 1343"/>
                  <a:gd name="T9" fmla="*/ 0 h 543"/>
                  <a:gd name="T10" fmla="*/ 0 w 1343"/>
                  <a:gd name="T11" fmla="*/ 543 h 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43" h="543">
                    <a:moveTo>
                      <a:pt x="0" y="543"/>
                    </a:moveTo>
                    <a:lnTo>
                      <a:pt x="999" y="543"/>
                    </a:lnTo>
                    <a:lnTo>
                      <a:pt x="1343" y="271"/>
                    </a:lnTo>
                    <a:lnTo>
                      <a:pt x="999" y="0"/>
                    </a:lnTo>
                    <a:lnTo>
                      <a:pt x="0" y="0"/>
                    </a:lnTo>
                    <a:lnTo>
                      <a:pt x="0" y="543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CBF2CF3-80C6-4EA5-A96A-F56909376F62}"/>
                </a:ext>
              </a:extLst>
            </p:cNvPr>
            <p:cNvSpPr/>
            <p:nvPr/>
          </p:nvSpPr>
          <p:spPr>
            <a:xfrm>
              <a:off x="5466729" y="3697121"/>
              <a:ext cx="2557433" cy="549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b="1" dirty="0">
                  <a:solidFill>
                    <a:schemeClr val="bg1"/>
                  </a:solidFill>
                  <a:latin typeface="+mj-lt"/>
                  <a:cs typeface="Segoe UI" panose="020B0502040204020203" pitchFamily="34" charset="0"/>
                </a:rPr>
                <a:t>LOREM IPSUM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6D7AF29-35A1-4766-8E49-311251675D7C}"/>
                </a:ext>
              </a:extLst>
            </p:cNvPr>
            <p:cNvSpPr/>
            <p:nvPr/>
          </p:nvSpPr>
          <p:spPr>
            <a:xfrm>
              <a:off x="5468493" y="5323518"/>
              <a:ext cx="2557433" cy="549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b="1" dirty="0">
                  <a:solidFill>
                    <a:schemeClr val="bg1"/>
                  </a:solidFill>
                  <a:latin typeface="+mj-lt"/>
                  <a:cs typeface="Segoe UI" panose="020B0502040204020203" pitchFamily="34" charset="0"/>
                </a:rPr>
                <a:t>LOREM IPSUM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38D027-0F90-4B73-9893-ED422E9766AB}"/>
                </a:ext>
              </a:extLst>
            </p:cNvPr>
            <p:cNvSpPr/>
            <p:nvPr/>
          </p:nvSpPr>
          <p:spPr>
            <a:xfrm>
              <a:off x="5468493" y="6959552"/>
              <a:ext cx="2557433" cy="549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b="1" dirty="0">
                  <a:solidFill>
                    <a:schemeClr val="bg1"/>
                  </a:solidFill>
                  <a:latin typeface="+mj-lt"/>
                  <a:cs typeface="Segoe UI" panose="020B0502040204020203" pitchFamily="34" charset="0"/>
                </a:rPr>
                <a:t>LOREM IPSUM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E894269-319C-4C81-B238-2CE471889983}"/>
                </a:ext>
              </a:extLst>
            </p:cNvPr>
            <p:cNvSpPr/>
            <p:nvPr/>
          </p:nvSpPr>
          <p:spPr>
            <a:xfrm>
              <a:off x="5468493" y="8598340"/>
              <a:ext cx="2557433" cy="549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400" b="1" dirty="0">
                  <a:solidFill>
                    <a:schemeClr val="bg1"/>
                  </a:solidFill>
                  <a:latin typeface="+mj-lt"/>
                  <a:cs typeface="Segoe UI" panose="020B0502040204020203" pitchFamily="34" charset="0"/>
                </a:rPr>
                <a:t>LOREM IPSUM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46AFDA18-F31B-4A58-B6FF-D15191B73923}"/>
              </a:ext>
            </a:extLst>
          </p:cNvPr>
          <p:cNvSpPr/>
          <p:nvPr/>
        </p:nvSpPr>
        <p:spPr>
          <a:xfrm>
            <a:off x="5975185" y="2194409"/>
            <a:ext cx="58987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cs typeface="Segoe UI Light" panose="020B0502040204020203" pitchFamily="34" charset="0"/>
              </a:rPr>
              <a:t>Lorem ipsum dolor sit amet, consectetuer adipiscing elit. Maecenas porttitor congue massa.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41E750E-A7D9-4454-B257-B7A61C79247A}"/>
              </a:ext>
            </a:extLst>
          </p:cNvPr>
          <p:cNvSpPr/>
          <p:nvPr/>
        </p:nvSpPr>
        <p:spPr>
          <a:xfrm>
            <a:off x="5222481" y="2256150"/>
            <a:ext cx="5132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  <a:latin typeface="+mj-lt"/>
              </a:rPr>
              <a:t>01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A8AC41A-247E-4843-B604-9DFFA0245BCD}"/>
              </a:ext>
            </a:extLst>
          </p:cNvPr>
          <p:cNvSpPr/>
          <p:nvPr/>
        </p:nvSpPr>
        <p:spPr>
          <a:xfrm>
            <a:off x="5975187" y="3136112"/>
            <a:ext cx="58987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cs typeface="Segoe UI Light" panose="020B0502040204020203" pitchFamily="34" charset="0"/>
              </a:rPr>
              <a:t>Lorem ipsum dolor sit </a:t>
            </a:r>
            <a:r>
              <a:rPr lang="en-US" sz="1600" dirty="0" err="1">
                <a:solidFill>
                  <a:srgbClr val="000000"/>
                </a:solidFill>
                <a:cs typeface="Segoe UI Light" panose="020B0502040204020203" pitchFamily="34" charset="0"/>
              </a:rPr>
              <a:t>amet</a:t>
            </a:r>
            <a:r>
              <a:rPr lang="en-US" sz="1600" dirty="0">
                <a:solidFill>
                  <a:srgbClr val="000000"/>
                </a:solidFill>
                <a:cs typeface="Segoe UI Light" panose="020B0502040204020203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cs typeface="Segoe UI Light" panose="020B0502040204020203" pitchFamily="34" charset="0"/>
              </a:rPr>
              <a:t>consectetuer</a:t>
            </a:r>
            <a:r>
              <a:rPr lang="en-US" sz="1600" dirty="0">
                <a:solidFill>
                  <a:srgbClr val="000000"/>
                </a:solidFill>
                <a:cs typeface="Segoe UI Light" panose="020B0502040204020203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cs typeface="Segoe UI Light" panose="020B0502040204020203" pitchFamily="34" charset="0"/>
              </a:rPr>
              <a:t>adipiscing</a:t>
            </a:r>
            <a:r>
              <a:rPr lang="en-US" sz="1600" dirty="0">
                <a:solidFill>
                  <a:srgbClr val="000000"/>
                </a:solidFill>
                <a:cs typeface="Segoe UI Light" panose="020B0502040204020203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cs typeface="Segoe UI Light" panose="020B0502040204020203" pitchFamily="34" charset="0"/>
              </a:rPr>
              <a:t>elit</a:t>
            </a:r>
            <a:r>
              <a:rPr lang="en-US" sz="1600" dirty="0">
                <a:solidFill>
                  <a:srgbClr val="000000"/>
                </a:solidFill>
                <a:cs typeface="Segoe UI Light" panose="020B0502040204020203" pitchFamily="34" charset="0"/>
              </a:rPr>
              <a:t>. Maecenas </a:t>
            </a:r>
            <a:r>
              <a:rPr lang="en-US" sz="1600" dirty="0" err="1">
                <a:solidFill>
                  <a:srgbClr val="000000"/>
                </a:solidFill>
                <a:cs typeface="Segoe UI Light" panose="020B0502040204020203" pitchFamily="34" charset="0"/>
              </a:rPr>
              <a:t>porttitor</a:t>
            </a:r>
            <a:r>
              <a:rPr lang="en-US" sz="1600" dirty="0">
                <a:solidFill>
                  <a:srgbClr val="000000"/>
                </a:solidFill>
                <a:cs typeface="Segoe UI Light" panose="020B0502040204020203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cs typeface="Segoe UI Light" panose="020B0502040204020203" pitchFamily="34" charset="0"/>
              </a:rPr>
              <a:t>congue</a:t>
            </a:r>
            <a:r>
              <a:rPr lang="en-US" sz="1600" dirty="0">
                <a:solidFill>
                  <a:srgbClr val="000000"/>
                </a:solidFill>
                <a:cs typeface="Segoe UI Light" panose="020B0502040204020203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cs typeface="Segoe UI Light" panose="020B0502040204020203" pitchFamily="34" charset="0"/>
              </a:rPr>
              <a:t>massa</a:t>
            </a:r>
            <a:r>
              <a:rPr lang="en-US" sz="1600" dirty="0">
                <a:solidFill>
                  <a:srgbClr val="000000"/>
                </a:solidFill>
                <a:cs typeface="Segoe UI Light" panose="020B0502040204020203" pitchFamily="34" charset="0"/>
              </a:rPr>
              <a:t>. 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AADE63-7D78-4F36-831C-FC4669E42EF1}"/>
              </a:ext>
            </a:extLst>
          </p:cNvPr>
          <p:cNvSpPr/>
          <p:nvPr/>
        </p:nvSpPr>
        <p:spPr>
          <a:xfrm>
            <a:off x="5183207" y="3204992"/>
            <a:ext cx="5838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  <a:latin typeface="+mj-lt"/>
              </a:rPr>
              <a:t>02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4B6BB9B-6E6F-4F9B-9E9D-B62AB8DAA5CA}"/>
              </a:ext>
            </a:extLst>
          </p:cNvPr>
          <p:cNvSpPr/>
          <p:nvPr/>
        </p:nvSpPr>
        <p:spPr>
          <a:xfrm>
            <a:off x="5975186" y="4136822"/>
            <a:ext cx="58987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cs typeface="Segoe UI Light" panose="020B0502040204020203" pitchFamily="34" charset="0"/>
              </a:rPr>
              <a:t>Lorem ipsum dolor sit </a:t>
            </a:r>
            <a:r>
              <a:rPr lang="en-US" sz="1600" dirty="0" err="1">
                <a:solidFill>
                  <a:srgbClr val="000000"/>
                </a:solidFill>
                <a:cs typeface="Segoe UI Light" panose="020B0502040204020203" pitchFamily="34" charset="0"/>
              </a:rPr>
              <a:t>amet</a:t>
            </a:r>
            <a:r>
              <a:rPr lang="en-US" sz="1600" dirty="0">
                <a:solidFill>
                  <a:srgbClr val="000000"/>
                </a:solidFill>
                <a:cs typeface="Segoe UI Light" panose="020B0502040204020203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cs typeface="Segoe UI Light" panose="020B0502040204020203" pitchFamily="34" charset="0"/>
              </a:rPr>
              <a:t>consectetuer</a:t>
            </a:r>
            <a:r>
              <a:rPr lang="en-US" sz="1600" dirty="0">
                <a:solidFill>
                  <a:srgbClr val="000000"/>
                </a:solidFill>
                <a:cs typeface="Segoe UI Light" panose="020B0502040204020203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cs typeface="Segoe UI Light" panose="020B0502040204020203" pitchFamily="34" charset="0"/>
              </a:rPr>
              <a:t>adipiscing</a:t>
            </a:r>
            <a:r>
              <a:rPr lang="en-US" sz="1600" dirty="0">
                <a:solidFill>
                  <a:srgbClr val="000000"/>
                </a:solidFill>
                <a:cs typeface="Segoe UI Light" panose="020B0502040204020203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cs typeface="Segoe UI Light" panose="020B0502040204020203" pitchFamily="34" charset="0"/>
              </a:rPr>
              <a:t>elit</a:t>
            </a:r>
            <a:r>
              <a:rPr lang="en-US" sz="1600" dirty="0">
                <a:solidFill>
                  <a:srgbClr val="000000"/>
                </a:solidFill>
                <a:cs typeface="Segoe UI Light" panose="020B0502040204020203" pitchFamily="34" charset="0"/>
              </a:rPr>
              <a:t>. Maecenas </a:t>
            </a:r>
            <a:r>
              <a:rPr lang="en-US" sz="1600" dirty="0" err="1">
                <a:solidFill>
                  <a:srgbClr val="000000"/>
                </a:solidFill>
                <a:cs typeface="Segoe UI Light" panose="020B0502040204020203" pitchFamily="34" charset="0"/>
              </a:rPr>
              <a:t>porttitor</a:t>
            </a:r>
            <a:r>
              <a:rPr lang="en-US" sz="1600" dirty="0">
                <a:solidFill>
                  <a:srgbClr val="000000"/>
                </a:solidFill>
                <a:cs typeface="Segoe UI Light" panose="020B0502040204020203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cs typeface="Segoe UI Light" panose="020B0502040204020203" pitchFamily="34" charset="0"/>
              </a:rPr>
              <a:t>congue</a:t>
            </a:r>
            <a:r>
              <a:rPr lang="en-US" sz="1600" dirty="0">
                <a:solidFill>
                  <a:srgbClr val="000000"/>
                </a:solidFill>
                <a:cs typeface="Segoe UI Light" panose="020B0502040204020203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cs typeface="Segoe UI Light" panose="020B0502040204020203" pitchFamily="34" charset="0"/>
              </a:rPr>
              <a:t>massa</a:t>
            </a:r>
            <a:r>
              <a:rPr lang="en-US" sz="1600" dirty="0">
                <a:solidFill>
                  <a:srgbClr val="000000"/>
                </a:solidFill>
                <a:cs typeface="Segoe UI Light" panose="020B0502040204020203" pitchFamily="34" charset="0"/>
              </a:rPr>
              <a:t>.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3EAC760-614B-46FE-B71C-EBC37FE18E50}"/>
              </a:ext>
            </a:extLst>
          </p:cNvPr>
          <p:cNvSpPr/>
          <p:nvPr/>
        </p:nvSpPr>
        <p:spPr>
          <a:xfrm>
            <a:off x="5180001" y="4217612"/>
            <a:ext cx="590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  <a:latin typeface="+mj-lt"/>
              </a:rPr>
              <a:t>03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4ED74D5-8890-4E04-AFF1-62E1E3AE3B30}"/>
              </a:ext>
            </a:extLst>
          </p:cNvPr>
          <p:cNvSpPr/>
          <p:nvPr/>
        </p:nvSpPr>
        <p:spPr>
          <a:xfrm>
            <a:off x="5975186" y="5122105"/>
            <a:ext cx="55144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cs typeface="Segoe UI Light" panose="020B0502040204020203" pitchFamily="34" charset="0"/>
              </a:rPr>
              <a:t>Lorem ipsum dolor sit </a:t>
            </a:r>
            <a:r>
              <a:rPr lang="en-US" sz="1600" dirty="0" err="1">
                <a:solidFill>
                  <a:srgbClr val="000000"/>
                </a:solidFill>
                <a:cs typeface="Segoe UI Light" panose="020B0502040204020203" pitchFamily="34" charset="0"/>
              </a:rPr>
              <a:t>amet</a:t>
            </a:r>
            <a:r>
              <a:rPr lang="en-US" sz="1600" dirty="0">
                <a:solidFill>
                  <a:srgbClr val="000000"/>
                </a:solidFill>
                <a:cs typeface="Segoe UI Light" panose="020B0502040204020203" pitchFamily="34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cs typeface="Segoe UI Light" panose="020B0502040204020203" pitchFamily="34" charset="0"/>
              </a:rPr>
              <a:t>consectetuer</a:t>
            </a:r>
            <a:r>
              <a:rPr lang="en-US" sz="1600" dirty="0">
                <a:solidFill>
                  <a:srgbClr val="000000"/>
                </a:solidFill>
                <a:cs typeface="Segoe UI Light" panose="020B0502040204020203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cs typeface="Segoe UI Light" panose="020B0502040204020203" pitchFamily="34" charset="0"/>
              </a:rPr>
              <a:t>adipiscing</a:t>
            </a:r>
            <a:r>
              <a:rPr lang="en-US" sz="1600" dirty="0">
                <a:solidFill>
                  <a:srgbClr val="000000"/>
                </a:solidFill>
                <a:cs typeface="Segoe UI Light" panose="020B0502040204020203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cs typeface="Segoe UI Light" panose="020B0502040204020203" pitchFamily="34" charset="0"/>
              </a:rPr>
              <a:t>elit</a:t>
            </a:r>
            <a:r>
              <a:rPr lang="en-US" sz="1600" dirty="0">
                <a:solidFill>
                  <a:srgbClr val="000000"/>
                </a:solidFill>
                <a:cs typeface="Segoe UI Light" panose="020B0502040204020203" pitchFamily="34" charset="0"/>
              </a:rPr>
              <a:t>. Maecenas </a:t>
            </a:r>
            <a:r>
              <a:rPr lang="en-US" sz="1600" dirty="0" err="1">
                <a:solidFill>
                  <a:srgbClr val="000000"/>
                </a:solidFill>
                <a:cs typeface="Segoe UI Light" panose="020B0502040204020203" pitchFamily="34" charset="0"/>
              </a:rPr>
              <a:t>porttitor</a:t>
            </a:r>
            <a:r>
              <a:rPr lang="en-US" sz="1600" dirty="0">
                <a:solidFill>
                  <a:srgbClr val="000000"/>
                </a:solidFill>
                <a:cs typeface="Segoe UI Light" panose="020B0502040204020203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cs typeface="Segoe UI Light" panose="020B0502040204020203" pitchFamily="34" charset="0"/>
              </a:rPr>
              <a:t>congue</a:t>
            </a:r>
            <a:r>
              <a:rPr lang="en-US" sz="1600" dirty="0">
                <a:solidFill>
                  <a:srgbClr val="000000"/>
                </a:solidFill>
                <a:cs typeface="Segoe UI Light" panose="020B0502040204020203" pitchFamily="34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cs typeface="Segoe UI Light" panose="020B0502040204020203" pitchFamily="34" charset="0"/>
              </a:rPr>
              <a:t>massa</a:t>
            </a:r>
            <a:r>
              <a:rPr lang="en-US" sz="1600" dirty="0">
                <a:solidFill>
                  <a:srgbClr val="000000"/>
                </a:solidFill>
                <a:cs typeface="Segoe UI Light" panose="020B0502040204020203" pitchFamily="34" charset="0"/>
              </a:rPr>
              <a:t>.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C3BC24C-7610-454C-9C24-2BCA1025613A}"/>
              </a:ext>
            </a:extLst>
          </p:cNvPr>
          <p:cNvSpPr/>
          <p:nvPr/>
        </p:nvSpPr>
        <p:spPr>
          <a:xfrm>
            <a:off x="5171986" y="5202896"/>
            <a:ext cx="606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  <a:latin typeface="+mj-lt"/>
              </a:rPr>
              <a:t>04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729ECAD-886D-44AE-BBAC-FC50E5D03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9219" y="2569002"/>
            <a:ext cx="416438" cy="41643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DF49FEE3-C147-4F2B-A110-1A5AD6B39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9219" y="3355954"/>
            <a:ext cx="416438" cy="41643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2A3EFEFE-6D63-47CE-8702-FCC28D552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9219" y="4182466"/>
            <a:ext cx="416438" cy="416438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:a16="http://schemas.microsoft.com/office/drawing/2014/main" id="{DA337A5E-1DB5-4FBE-97A1-42B0E57AC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9219" y="4913886"/>
            <a:ext cx="416438" cy="41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28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E5C816F-9E0B-4911-9FAF-AF70263D7D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3" r="19383"/>
          <a:stretch>
            <a:fillRect/>
          </a:stretch>
        </p:blipFill>
        <p:spPr/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5E43BF0-F4ED-4310-A915-AC0A4CB57C30}"/>
              </a:ext>
            </a:extLst>
          </p:cNvPr>
          <p:cNvGrpSpPr/>
          <p:nvPr/>
        </p:nvGrpSpPr>
        <p:grpSpPr>
          <a:xfrm>
            <a:off x="8284029" y="0"/>
            <a:ext cx="3907971" cy="6195124"/>
            <a:chOff x="8284029" y="0"/>
            <a:chExt cx="3907971" cy="619512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A938C4C-CDB4-4246-B875-5CCC5FA6F9AD}"/>
                </a:ext>
              </a:extLst>
            </p:cNvPr>
            <p:cNvSpPr/>
            <p:nvPr/>
          </p:nvSpPr>
          <p:spPr>
            <a:xfrm>
              <a:off x="9601200" y="0"/>
              <a:ext cx="2590800" cy="4339771"/>
            </a:xfrm>
            <a:prstGeom prst="rect">
              <a:avLst/>
            </a:prstGeom>
            <a:solidFill>
              <a:srgbClr val="00B0F0">
                <a:alpha val="7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8AF2C3D-C81F-4417-8145-18431AFCA471}"/>
                </a:ext>
              </a:extLst>
            </p:cNvPr>
            <p:cNvSpPr/>
            <p:nvPr/>
          </p:nvSpPr>
          <p:spPr>
            <a:xfrm>
              <a:off x="8284029" y="2514600"/>
              <a:ext cx="2590800" cy="3680524"/>
            </a:xfrm>
            <a:prstGeom prst="rect">
              <a:avLst/>
            </a:prstGeom>
            <a:solidFill>
              <a:srgbClr val="00B0F0">
                <a:alpha val="38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994B66C-4E79-43EA-A7F2-C492DEAFAB8F}"/>
              </a:ext>
            </a:extLst>
          </p:cNvPr>
          <p:cNvSpPr txBox="1"/>
          <p:nvPr/>
        </p:nvSpPr>
        <p:spPr>
          <a:xfrm>
            <a:off x="304800" y="1561195"/>
            <a:ext cx="2628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9050">
                  <a:noFill/>
                </a:ln>
                <a:latin typeface="+mj-lt"/>
              </a:rPr>
              <a:t>TITLE GOES HERE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76097AD-E099-4BA2-9257-F78BA2E4E0E2}"/>
              </a:ext>
            </a:extLst>
          </p:cNvPr>
          <p:cNvCxnSpPr>
            <a:cxnSpLocks/>
          </p:cNvCxnSpPr>
          <p:nvPr/>
        </p:nvCxnSpPr>
        <p:spPr>
          <a:xfrm>
            <a:off x="437191" y="1378956"/>
            <a:ext cx="1022350" cy="0"/>
          </a:xfrm>
          <a:prstGeom prst="line">
            <a:avLst/>
          </a:prstGeom>
          <a:ln w="222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665FA07-0C50-4F91-B818-3893431A22B2}"/>
              </a:ext>
            </a:extLst>
          </p:cNvPr>
          <p:cNvSpPr txBox="1"/>
          <p:nvPr/>
        </p:nvSpPr>
        <p:spPr>
          <a:xfrm>
            <a:off x="304800" y="2514600"/>
            <a:ext cx="566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600" dirty="0" err="1"/>
              <a:t>urna</a:t>
            </a:r>
            <a:r>
              <a:rPr lang="en-US" sz="1600" dirty="0"/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B796C9-DF51-4846-989D-EF0ADD22D947}"/>
              </a:ext>
            </a:extLst>
          </p:cNvPr>
          <p:cNvSpPr txBox="1"/>
          <p:nvPr/>
        </p:nvSpPr>
        <p:spPr>
          <a:xfrm>
            <a:off x="304800" y="3619442"/>
            <a:ext cx="566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600" dirty="0" err="1"/>
              <a:t>urna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3211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960DE20-717B-4C89-9025-AAA5B8DCA66E}"/>
              </a:ext>
            </a:extLst>
          </p:cNvPr>
          <p:cNvSpPr/>
          <p:nvPr/>
        </p:nvSpPr>
        <p:spPr>
          <a:xfrm>
            <a:off x="228601" y="827313"/>
            <a:ext cx="1502314" cy="2263920"/>
          </a:xfrm>
          <a:prstGeom prst="rect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Montserrat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4FFAE9-85EB-4846-A9EC-F34C8864F0B1}"/>
              </a:ext>
            </a:extLst>
          </p:cNvPr>
          <p:cNvSpPr/>
          <p:nvPr/>
        </p:nvSpPr>
        <p:spPr>
          <a:xfrm>
            <a:off x="4797525" y="4694157"/>
            <a:ext cx="1298475" cy="1393680"/>
          </a:xfrm>
          <a:prstGeom prst="rect">
            <a:avLst/>
          </a:prstGeom>
          <a:solidFill>
            <a:srgbClr val="00B0F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Montserrat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6D927E-03A2-4945-9F40-ADD2731D489C}"/>
              </a:ext>
            </a:extLst>
          </p:cNvPr>
          <p:cNvSpPr txBox="1"/>
          <p:nvPr/>
        </p:nvSpPr>
        <p:spPr>
          <a:xfrm>
            <a:off x="6410632" y="1558692"/>
            <a:ext cx="2628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9050">
                  <a:noFill/>
                </a:ln>
                <a:latin typeface="+mj-lt"/>
              </a:rPr>
              <a:t>TITLE GOES HERE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797C02C-FB0E-4D5C-BA27-4F1CA1E5CFC2}"/>
              </a:ext>
            </a:extLst>
          </p:cNvPr>
          <p:cNvCxnSpPr>
            <a:cxnSpLocks/>
          </p:cNvCxnSpPr>
          <p:nvPr/>
        </p:nvCxnSpPr>
        <p:spPr>
          <a:xfrm>
            <a:off x="6543023" y="1376453"/>
            <a:ext cx="1022350" cy="0"/>
          </a:xfrm>
          <a:prstGeom prst="line">
            <a:avLst/>
          </a:prstGeom>
          <a:ln w="222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6A1D48-70A9-4260-9D31-5CB7524D91C3}"/>
              </a:ext>
            </a:extLst>
          </p:cNvPr>
          <p:cNvSpPr txBox="1"/>
          <p:nvPr/>
        </p:nvSpPr>
        <p:spPr>
          <a:xfrm>
            <a:off x="6410632" y="2512097"/>
            <a:ext cx="51668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600" dirty="0" err="1"/>
              <a:t>urna</a:t>
            </a:r>
            <a:r>
              <a:rPr lang="en-US" sz="1600" dirty="0"/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EBF7D3-7151-423A-A2D3-A3F1BD9A9326}"/>
              </a:ext>
            </a:extLst>
          </p:cNvPr>
          <p:cNvSpPr txBox="1"/>
          <p:nvPr/>
        </p:nvSpPr>
        <p:spPr>
          <a:xfrm>
            <a:off x="7213255" y="3803963"/>
            <a:ext cx="46552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Lorem ipsum dolor sit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amet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consectetuer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adipiscing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elit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 Maecenas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porttitor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congue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massa</a:t>
            </a:r>
            <a:endParaRPr lang="en-US" sz="16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5A58BF-A87C-4A70-88AF-9806D20F44F0}"/>
              </a:ext>
            </a:extLst>
          </p:cNvPr>
          <p:cNvSpPr txBox="1"/>
          <p:nvPr/>
        </p:nvSpPr>
        <p:spPr>
          <a:xfrm>
            <a:off x="7213255" y="4648201"/>
            <a:ext cx="46552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Lorem ipsum dolor sit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amet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consectetuer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adipiscing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elit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 Maecenas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porttitor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congue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massa</a:t>
            </a:r>
            <a:endParaRPr lang="en-US" sz="1600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394F594-4912-4DC5-A34D-CF5136C558E8}"/>
              </a:ext>
            </a:extLst>
          </p:cNvPr>
          <p:cNvSpPr/>
          <p:nvPr/>
        </p:nvSpPr>
        <p:spPr>
          <a:xfrm>
            <a:off x="6410632" y="3728371"/>
            <a:ext cx="674404" cy="674404"/>
          </a:xfrm>
          <a:prstGeom prst="ellipse">
            <a:avLst/>
          </a:prstGeom>
          <a:solidFill>
            <a:srgbClr val="29C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43CB449-722F-4ED6-A49B-8E52DF9AA6CB}"/>
              </a:ext>
            </a:extLst>
          </p:cNvPr>
          <p:cNvSpPr/>
          <p:nvPr/>
        </p:nvSpPr>
        <p:spPr>
          <a:xfrm>
            <a:off x="6410632" y="4572609"/>
            <a:ext cx="674404" cy="674404"/>
          </a:xfrm>
          <a:prstGeom prst="ellipse">
            <a:avLst/>
          </a:prstGeom>
          <a:solidFill>
            <a:srgbClr val="29C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3A658E0A-A30F-415E-AF05-866783B338C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12936"/>
          <a:stretch>
            <a:fillRect/>
          </a:stretch>
        </p:blipFill>
        <p:spPr/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71EFE745-F3FB-49C3-ABEE-10CE2D60F1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7656" y="3905395"/>
            <a:ext cx="320356" cy="32035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735E95B4-A8FF-4AB7-99FE-F86BC9979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9084" y="4749633"/>
            <a:ext cx="320356" cy="32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64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883D5FA8-FF0F-4843-8051-4C824ADECB80}"/>
              </a:ext>
            </a:extLst>
          </p:cNvPr>
          <p:cNvSpPr/>
          <p:nvPr/>
        </p:nvSpPr>
        <p:spPr>
          <a:xfrm>
            <a:off x="8602925" y="2056917"/>
            <a:ext cx="254434" cy="254434"/>
          </a:xfrm>
          <a:prstGeom prst="ellipse">
            <a:avLst/>
          </a:prstGeom>
          <a:noFill/>
          <a:ln w="63500" cmpd="dbl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DB6A280-B8D4-4A07-9D9F-33542046C2B5}"/>
              </a:ext>
            </a:extLst>
          </p:cNvPr>
          <p:cNvSpPr/>
          <p:nvPr/>
        </p:nvSpPr>
        <p:spPr>
          <a:xfrm>
            <a:off x="8602925" y="5254992"/>
            <a:ext cx="254434" cy="254434"/>
          </a:xfrm>
          <a:prstGeom prst="ellipse">
            <a:avLst/>
          </a:prstGeom>
          <a:noFill/>
          <a:ln w="63500" cmpd="dbl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cxnSp>
        <p:nvCxnSpPr>
          <p:cNvPr id="24" name="Elbow Connector 3">
            <a:extLst>
              <a:ext uri="{FF2B5EF4-FFF2-40B4-BE49-F238E27FC236}">
                <a16:creationId xmlns:a16="http://schemas.microsoft.com/office/drawing/2014/main" id="{FF075272-0E23-4170-A23E-E7AD310FDF83}"/>
              </a:ext>
            </a:extLst>
          </p:cNvPr>
          <p:cNvCxnSpPr>
            <a:endCxn id="20" idx="2"/>
          </p:cNvCxnSpPr>
          <p:nvPr/>
        </p:nvCxnSpPr>
        <p:spPr>
          <a:xfrm flipV="1">
            <a:off x="7048854" y="2184134"/>
            <a:ext cx="1554070" cy="731733"/>
          </a:xfrm>
          <a:prstGeom prst="bentConnector3">
            <a:avLst/>
          </a:prstGeom>
          <a:ln w="63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73">
            <a:extLst>
              <a:ext uri="{FF2B5EF4-FFF2-40B4-BE49-F238E27FC236}">
                <a16:creationId xmlns:a16="http://schemas.microsoft.com/office/drawing/2014/main" id="{65AA51D7-7D44-4440-B246-68CD4EF99C65}"/>
              </a:ext>
            </a:extLst>
          </p:cNvPr>
          <p:cNvCxnSpPr>
            <a:endCxn id="23" idx="2"/>
          </p:cNvCxnSpPr>
          <p:nvPr/>
        </p:nvCxnSpPr>
        <p:spPr>
          <a:xfrm>
            <a:off x="7175854" y="4749740"/>
            <a:ext cx="1427070" cy="632469"/>
          </a:xfrm>
          <a:prstGeom prst="bentConnector3">
            <a:avLst>
              <a:gd name="adj1" fmla="val 50000"/>
            </a:avLst>
          </a:prstGeom>
          <a:ln w="63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1A200ECE-7AD3-4EE9-A8C6-BB07433D8DFC}"/>
              </a:ext>
            </a:extLst>
          </p:cNvPr>
          <p:cNvSpPr/>
          <p:nvPr/>
        </p:nvSpPr>
        <p:spPr>
          <a:xfrm>
            <a:off x="3329889" y="2056917"/>
            <a:ext cx="254434" cy="254434"/>
          </a:xfrm>
          <a:prstGeom prst="ellipse">
            <a:avLst/>
          </a:prstGeom>
          <a:noFill/>
          <a:ln w="63500" cmpd="dbl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25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B500750-79F5-400B-97A6-BD06A27FA51C}"/>
              </a:ext>
            </a:extLst>
          </p:cNvPr>
          <p:cNvSpPr/>
          <p:nvPr/>
        </p:nvSpPr>
        <p:spPr>
          <a:xfrm>
            <a:off x="3329889" y="5254992"/>
            <a:ext cx="254434" cy="254434"/>
          </a:xfrm>
          <a:prstGeom prst="ellipse">
            <a:avLst/>
          </a:prstGeom>
          <a:noFill/>
          <a:ln w="63500" cmpd="dbl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25"/>
          </a:p>
        </p:txBody>
      </p:sp>
      <p:cxnSp>
        <p:nvCxnSpPr>
          <p:cNvPr id="32" name="Elbow Connector 87">
            <a:extLst>
              <a:ext uri="{FF2B5EF4-FFF2-40B4-BE49-F238E27FC236}">
                <a16:creationId xmlns:a16="http://schemas.microsoft.com/office/drawing/2014/main" id="{6C647DCB-B8C0-4B13-A48A-D65A22911289}"/>
              </a:ext>
            </a:extLst>
          </p:cNvPr>
          <p:cNvCxnSpPr>
            <a:endCxn id="28" idx="6"/>
          </p:cNvCxnSpPr>
          <p:nvPr/>
        </p:nvCxnSpPr>
        <p:spPr>
          <a:xfrm rot="10800000">
            <a:off x="3584323" y="2184135"/>
            <a:ext cx="1566572" cy="727918"/>
          </a:xfrm>
          <a:prstGeom prst="bentConnector3">
            <a:avLst>
              <a:gd name="adj1" fmla="val 58107"/>
            </a:avLst>
          </a:prstGeom>
          <a:ln w="63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88">
            <a:extLst>
              <a:ext uri="{FF2B5EF4-FFF2-40B4-BE49-F238E27FC236}">
                <a16:creationId xmlns:a16="http://schemas.microsoft.com/office/drawing/2014/main" id="{0DA10136-814B-43BF-B3D5-53E538442B96}"/>
              </a:ext>
            </a:extLst>
          </p:cNvPr>
          <p:cNvCxnSpPr>
            <a:endCxn id="31" idx="6"/>
          </p:cNvCxnSpPr>
          <p:nvPr/>
        </p:nvCxnSpPr>
        <p:spPr>
          <a:xfrm rot="10800000" flipV="1">
            <a:off x="3584323" y="4749739"/>
            <a:ext cx="1452010" cy="632469"/>
          </a:xfrm>
          <a:prstGeom prst="bentConnector3">
            <a:avLst>
              <a:gd name="adj1" fmla="val 50000"/>
            </a:avLst>
          </a:prstGeom>
          <a:ln w="63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reeform 207">
            <a:extLst>
              <a:ext uri="{FF2B5EF4-FFF2-40B4-BE49-F238E27FC236}">
                <a16:creationId xmlns:a16="http://schemas.microsoft.com/office/drawing/2014/main" id="{B2AA1D2C-BB5B-4875-B7A2-478EA602892A}"/>
              </a:ext>
            </a:extLst>
          </p:cNvPr>
          <p:cNvSpPr>
            <a:spLocks noEditPoints="1"/>
          </p:cNvSpPr>
          <p:nvPr/>
        </p:nvSpPr>
        <p:spPr bwMode="auto">
          <a:xfrm>
            <a:off x="5961842" y="3791532"/>
            <a:ext cx="271351" cy="362579"/>
          </a:xfrm>
          <a:custGeom>
            <a:avLst/>
            <a:gdLst>
              <a:gd name="T0" fmla="*/ 609 w 609"/>
              <a:gd name="T1" fmla="*/ 813 h 813"/>
              <a:gd name="T2" fmla="*/ 0 w 609"/>
              <a:gd name="T3" fmla="*/ 813 h 813"/>
              <a:gd name="T4" fmla="*/ 0 w 609"/>
              <a:gd name="T5" fmla="*/ 102 h 813"/>
              <a:gd name="T6" fmla="*/ 78 w 609"/>
              <a:gd name="T7" fmla="*/ 102 h 813"/>
              <a:gd name="T8" fmla="*/ 102 w 609"/>
              <a:gd name="T9" fmla="*/ 102 h 813"/>
              <a:gd name="T10" fmla="*/ 153 w 609"/>
              <a:gd name="T11" fmla="*/ 102 h 813"/>
              <a:gd name="T12" fmla="*/ 153 w 609"/>
              <a:gd name="T13" fmla="*/ 51 h 813"/>
              <a:gd name="T14" fmla="*/ 232 w 609"/>
              <a:gd name="T15" fmla="*/ 51 h 813"/>
              <a:gd name="T16" fmla="*/ 304 w 609"/>
              <a:gd name="T17" fmla="*/ 0 h 813"/>
              <a:gd name="T18" fmla="*/ 376 w 609"/>
              <a:gd name="T19" fmla="*/ 51 h 813"/>
              <a:gd name="T20" fmla="*/ 456 w 609"/>
              <a:gd name="T21" fmla="*/ 51 h 813"/>
              <a:gd name="T22" fmla="*/ 456 w 609"/>
              <a:gd name="T23" fmla="*/ 102 h 813"/>
              <a:gd name="T24" fmla="*/ 506 w 609"/>
              <a:gd name="T25" fmla="*/ 102 h 813"/>
              <a:gd name="T26" fmla="*/ 525 w 609"/>
              <a:gd name="T27" fmla="*/ 102 h 813"/>
              <a:gd name="T28" fmla="*/ 609 w 609"/>
              <a:gd name="T29" fmla="*/ 102 h 813"/>
              <a:gd name="T30" fmla="*/ 609 w 609"/>
              <a:gd name="T31" fmla="*/ 813 h 813"/>
              <a:gd name="T32" fmla="*/ 456 w 609"/>
              <a:gd name="T33" fmla="*/ 357 h 813"/>
              <a:gd name="T34" fmla="*/ 152 w 609"/>
              <a:gd name="T35" fmla="*/ 357 h 813"/>
              <a:gd name="T36" fmla="*/ 152 w 609"/>
              <a:gd name="T37" fmla="*/ 307 h 813"/>
              <a:gd name="T38" fmla="*/ 456 w 609"/>
              <a:gd name="T39" fmla="*/ 307 h 813"/>
              <a:gd name="T40" fmla="*/ 456 w 609"/>
              <a:gd name="T41" fmla="*/ 357 h 813"/>
              <a:gd name="T42" fmla="*/ 456 w 609"/>
              <a:gd name="T43" fmla="*/ 153 h 813"/>
              <a:gd name="T44" fmla="*/ 456 w 609"/>
              <a:gd name="T45" fmla="*/ 204 h 813"/>
              <a:gd name="T46" fmla="*/ 153 w 609"/>
              <a:gd name="T47" fmla="*/ 204 h 813"/>
              <a:gd name="T48" fmla="*/ 153 w 609"/>
              <a:gd name="T49" fmla="*/ 153 h 813"/>
              <a:gd name="T50" fmla="*/ 102 w 609"/>
              <a:gd name="T51" fmla="*/ 153 h 813"/>
              <a:gd name="T52" fmla="*/ 102 w 609"/>
              <a:gd name="T53" fmla="*/ 153 h 813"/>
              <a:gd name="T54" fmla="*/ 51 w 609"/>
              <a:gd name="T55" fmla="*/ 153 h 813"/>
              <a:gd name="T56" fmla="*/ 51 w 609"/>
              <a:gd name="T57" fmla="*/ 762 h 813"/>
              <a:gd name="T58" fmla="*/ 558 w 609"/>
              <a:gd name="T59" fmla="*/ 762 h 813"/>
              <a:gd name="T60" fmla="*/ 558 w 609"/>
              <a:gd name="T61" fmla="*/ 153 h 813"/>
              <a:gd name="T62" fmla="*/ 506 w 609"/>
              <a:gd name="T63" fmla="*/ 153 h 813"/>
              <a:gd name="T64" fmla="*/ 506 w 609"/>
              <a:gd name="T65" fmla="*/ 153 h 813"/>
              <a:gd name="T66" fmla="*/ 456 w 609"/>
              <a:gd name="T67" fmla="*/ 153 h 813"/>
              <a:gd name="T68" fmla="*/ 456 w 609"/>
              <a:gd name="T69" fmla="*/ 660 h 813"/>
              <a:gd name="T70" fmla="*/ 152 w 609"/>
              <a:gd name="T71" fmla="*/ 660 h 813"/>
              <a:gd name="T72" fmla="*/ 152 w 609"/>
              <a:gd name="T73" fmla="*/ 610 h 813"/>
              <a:gd name="T74" fmla="*/ 456 w 609"/>
              <a:gd name="T75" fmla="*/ 610 h 813"/>
              <a:gd name="T76" fmla="*/ 456 w 609"/>
              <a:gd name="T77" fmla="*/ 660 h 813"/>
              <a:gd name="T78" fmla="*/ 456 w 609"/>
              <a:gd name="T79" fmla="*/ 559 h 813"/>
              <a:gd name="T80" fmla="*/ 152 w 609"/>
              <a:gd name="T81" fmla="*/ 559 h 813"/>
              <a:gd name="T82" fmla="*/ 152 w 609"/>
              <a:gd name="T83" fmla="*/ 508 h 813"/>
              <a:gd name="T84" fmla="*/ 456 w 609"/>
              <a:gd name="T85" fmla="*/ 508 h 813"/>
              <a:gd name="T86" fmla="*/ 456 w 609"/>
              <a:gd name="T87" fmla="*/ 559 h 813"/>
              <a:gd name="T88" fmla="*/ 456 w 609"/>
              <a:gd name="T89" fmla="*/ 457 h 813"/>
              <a:gd name="T90" fmla="*/ 152 w 609"/>
              <a:gd name="T91" fmla="*/ 457 h 813"/>
              <a:gd name="T92" fmla="*/ 152 w 609"/>
              <a:gd name="T93" fmla="*/ 407 h 813"/>
              <a:gd name="T94" fmla="*/ 456 w 609"/>
              <a:gd name="T95" fmla="*/ 407 h 813"/>
              <a:gd name="T96" fmla="*/ 456 w 609"/>
              <a:gd name="T97" fmla="*/ 457 h 813"/>
              <a:gd name="T98" fmla="*/ 204 w 609"/>
              <a:gd name="T99" fmla="*/ 153 h 813"/>
              <a:gd name="T100" fmla="*/ 405 w 609"/>
              <a:gd name="T101" fmla="*/ 153 h 813"/>
              <a:gd name="T102" fmla="*/ 405 w 609"/>
              <a:gd name="T103" fmla="*/ 102 h 813"/>
              <a:gd name="T104" fmla="*/ 330 w 609"/>
              <a:gd name="T105" fmla="*/ 102 h 813"/>
              <a:gd name="T106" fmla="*/ 330 w 609"/>
              <a:gd name="T107" fmla="*/ 77 h 813"/>
              <a:gd name="T108" fmla="*/ 304 w 609"/>
              <a:gd name="T109" fmla="*/ 51 h 813"/>
              <a:gd name="T110" fmla="*/ 279 w 609"/>
              <a:gd name="T111" fmla="*/ 77 h 813"/>
              <a:gd name="T112" fmla="*/ 279 w 609"/>
              <a:gd name="T113" fmla="*/ 102 h 813"/>
              <a:gd name="T114" fmla="*/ 204 w 609"/>
              <a:gd name="T115" fmla="*/ 102 h 813"/>
              <a:gd name="T116" fmla="*/ 204 w 609"/>
              <a:gd name="T117" fmla="*/ 153 h 8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09" h="813">
                <a:moveTo>
                  <a:pt x="609" y="813"/>
                </a:moveTo>
                <a:lnTo>
                  <a:pt x="0" y="813"/>
                </a:lnTo>
                <a:lnTo>
                  <a:pt x="0" y="102"/>
                </a:lnTo>
                <a:lnTo>
                  <a:pt x="78" y="102"/>
                </a:lnTo>
                <a:lnTo>
                  <a:pt x="102" y="102"/>
                </a:lnTo>
                <a:lnTo>
                  <a:pt x="153" y="102"/>
                </a:lnTo>
                <a:lnTo>
                  <a:pt x="153" y="51"/>
                </a:lnTo>
                <a:lnTo>
                  <a:pt x="232" y="51"/>
                </a:lnTo>
                <a:cubicBezTo>
                  <a:pt x="243" y="22"/>
                  <a:pt x="271" y="0"/>
                  <a:pt x="304" y="0"/>
                </a:cubicBezTo>
                <a:cubicBezTo>
                  <a:pt x="337" y="0"/>
                  <a:pt x="366" y="22"/>
                  <a:pt x="376" y="51"/>
                </a:cubicBezTo>
                <a:lnTo>
                  <a:pt x="456" y="51"/>
                </a:lnTo>
                <a:lnTo>
                  <a:pt x="456" y="102"/>
                </a:lnTo>
                <a:lnTo>
                  <a:pt x="506" y="102"/>
                </a:lnTo>
                <a:lnTo>
                  <a:pt x="525" y="102"/>
                </a:lnTo>
                <a:lnTo>
                  <a:pt x="609" y="102"/>
                </a:lnTo>
                <a:lnTo>
                  <a:pt x="609" y="813"/>
                </a:lnTo>
                <a:close/>
                <a:moveTo>
                  <a:pt x="456" y="357"/>
                </a:moveTo>
                <a:lnTo>
                  <a:pt x="152" y="357"/>
                </a:lnTo>
                <a:lnTo>
                  <a:pt x="152" y="307"/>
                </a:lnTo>
                <a:lnTo>
                  <a:pt x="456" y="307"/>
                </a:lnTo>
                <a:lnTo>
                  <a:pt x="456" y="357"/>
                </a:lnTo>
                <a:close/>
                <a:moveTo>
                  <a:pt x="456" y="153"/>
                </a:moveTo>
                <a:lnTo>
                  <a:pt x="456" y="204"/>
                </a:lnTo>
                <a:lnTo>
                  <a:pt x="153" y="204"/>
                </a:lnTo>
                <a:lnTo>
                  <a:pt x="153" y="153"/>
                </a:lnTo>
                <a:lnTo>
                  <a:pt x="102" y="153"/>
                </a:lnTo>
                <a:lnTo>
                  <a:pt x="102" y="153"/>
                </a:lnTo>
                <a:lnTo>
                  <a:pt x="51" y="153"/>
                </a:lnTo>
                <a:lnTo>
                  <a:pt x="51" y="762"/>
                </a:lnTo>
                <a:lnTo>
                  <a:pt x="558" y="762"/>
                </a:lnTo>
                <a:lnTo>
                  <a:pt x="558" y="153"/>
                </a:lnTo>
                <a:lnTo>
                  <a:pt x="506" y="153"/>
                </a:lnTo>
                <a:lnTo>
                  <a:pt x="506" y="153"/>
                </a:lnTo>
                <a:lnTo>
                  <a:pt x="456" y="153"/>
                </a:lnTo>
                <a:close/>
                <a:moveTo>
                  <a:pt x="456" y="660"/>
                </a:moveTo>
                <a:lnTo>
                  <a:pt x="152" y="660"/>
                </a:lnTo>
                <a:lnTo>
                  <a:pt x="152" y="610"/>
                </a:lnTo>
                <a:lnTo>
                  <a:pt x="456" y="610"/>
                </a:lnTo>
                <a:lnTo>
                  <a:pt x="456" y="660"/>
                </a:lnTo>
                <a:close/>
                <a:moveTo>
                  <a:pt x="456" y="559"/>
                </a:moveTo>
                <a:lnTo>
                  <a:pt x="152" y="559"/>
                </a:lnTo>
                <a:lnTo>
                  <a:pt x="152" y="508"/>
                </a:lnTo>
                <a:lnTo>
                  <a:pt x="456" y="508"/>
                </a:lnTo>
                <a:lnTo>
                  <a:pt x="456" y="559"/>
                </a:lnTo>
                <a:close/>
                <a:moveTo>
                  <a:pt x="456" y="457"/>
                </a:moveTo>
                <a:lnTo>
                  <a:pt x="152" y="457"/>
                </a:lnTo>
                <a:lnTo>
                  <a:pt x="152" y="407"/>
                </a:lnTo>
                <a:lnTo>
                  <a:pt x="456" y="407"/>
                </a:lnTo>
                <a:lnTo>
                  <a:pt x="456" y="457"/>
                </a:lnTo>
                <a:close/>
                <a:moveTo>
                  <a:pt x="204" y="153"/>
                </a:moveTo>
                <a:lnTo>
                  <a:pt x="405" y="153"/>
                </a:lnTo>
                <a:lnTo>
                  <a:pt x="405" y="102"/>
                </a:lnTo>
                <a:lnTo>
                  <a:pt x="330" y="102"/>
                </a:lnTo>
                <a:lnTo>
                  <a:pt x="330" y="77"/>
                </a:lnTo>
                <a:cubicBezTo>
                  <a:pt x="330" y="63"/>
                  <a:pt x="318" y="51"/>
                  <a:pt x="304" y="51"/>
                </a:cubicBezTo>
                <a:cubicBezTo>
                  <a:pt x="290" y="51"/>
                  <a:pt x="279" y="63"/>
                  <a:pt x="279" y="77"/>
                </a:cubicBezTo>
                <a:lnTo>
                  <a:pt x="279" y="102"/>
                </a:lnTo>
                <a:lnTo>
                  <a:pt x="204" y="102"/>
                </a:lnTo>
                <a:lnTo>
                  <a:pt x="204" y="1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299" tIns="45649" rIns="91299" bIns="45649" numCol="1" anchor="t" anchorCtr="0" compatLnSpc="1">
            <a:prstTxWarp prst="textNoShape">
              <a:avLst/>
            </a:prstTxWarp>
          </a:bodyPr>
          <a:lstStyle/>
          <a:p>
            <a:endParaRPr lang="en-US" sz="1798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B819175-DCDC-4C19-993E-B60E20F7F99D}"/>
              </a:ext>
            </a:extLst>
          </p:cNvPr>
          <p:cNvGrpSpPr/>
          <p:nvPr/>
        </p:nvGrpSpPr>
        <p:grpSpPr>
          <a:xfrm>
            <a:off x="3407763" y="2120291"/>
            <a:ext cx="5376474" cy="3719573"/>
            <a:chOff x="3407763" y="2002303"/>
            <a:chExt cx="5376474" cy="3719573"/>
          </a:xfrm>
        </p:grpSpPr>
        <p:sp>
          <p:nvSpPr>
            <p:cNvPr id="45" name="Block Arc 44">
              <a:extLst>
                <a:ext uri="{FF2B5EF4-FFF2-40B4-BE49-F238E27FC236}">
                  <a16:creationId xmlns:a16="http://schemas.microsoft.com/office/drawing/2014/main" id="{DAA1A568-1FEF-4103-A722-084681EFEAAD}"/>
                </a:ext>
              </a:extLst>
            </p:cNvPr>
            <p:cNvSpPr/>
            <p:nvPr/>
          </p:nvSpPr>
          <p:spPr>
            <a:xfrm>
              <a:off x="4664298" y="2430387"/>
              <a:ext cx="2863403" cy="2863403"/>
            </a:xfrm>
            <a:prstGeom prst="blockArc">
              <a:avLst>
                <a:gd name="adj1" fmla="val 0"/>
                <a:gd name="adj2" fmla="val 5400000"/>
                <a:gd name="adj3" fmla="val 463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938C1CA9-DAAD-422C-AB03-CED8DC87B810}"/>
                </a:ext>
              </a:extLst>
            </p:cNvPr>
            <p:cNvSpPr/>
            <p:nvPr/>
          </p:nvSpPr>
          <p:spPr>
            <a:xfrm>
              <a:off x="5437066" y="3203156"/>
              <a:ext cx="1317866" cy="1317866"/>
            </a:xfrm>
            <a:custGeom>
              <a:avLst/>
              <a:gdLst>
                <a:gd name="connsiteX0" fmla="*/ 0 w 1317866"/>
                <a:gd name="connsiteY0" fmla="*/ 658933 h 1317866"/>
                <a:gd name="connsiteX1" fmla="*/ 658933 w 1317866"/>
                <a:gd name="connsiteY1" fmla="*/ 0 h 1317866"/>
                <a:gd name="connsiteX2" fmla="*/ 1317866 w 1317866"/>
                <a:gd name="connsiteY2" fmla="*/ 658933 h 1317866"/>
                <a:gd name="connsiteX3" fmla="*/ 658933 w 1317866"/>
                <a:gd name="connsiteY3" fmla="*/ 1317866 h 1317866"/>
                <a:gd name="connsiteX4" fmla="*/ 0 w 1317866"/>
                <a:gd name="connsiteY4" fmla="*/ 658933 h 1317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17866" h="1317866">
                  <a:moveTo>
                    <a:pt x="0" y="658933"/>
                  </a:moveTo>
                  <a:cubicBezTo>
                    <a:pt x="0" y="295014"/>
                    <a:pt x="295014" y="0"/>
                    <a:pt x="658933" y="0"/>
                  </a:cubicBezTo>
                  <a:cubicBezTo>
                    <a:pt x="1022852" y="0"/>
                    <a:pt x="1317866" y="295014"/>
                    <a:pt x="1317866" y="658933"/>
                  </a:cubicBezTo>
                  <a:cubicBezTo>
                    <a:pt x="1317866" y="1022852"/>
                    <a:pt x="1022852" y="1317866"/>
                    <a:pt x="658933" y="1317866"/>
                  </a:cubicBezTo>
                  <a:cubicBezTo>
                    <a:pt x="295014" y="1317866"/>
                    <a:pt x="0" y="1022852"/>
                    <a:pt x="0" y="658933"/>
                  </a:cubicBezTo>
                  <a:close/>
                </a:path>
              </a:pathLst>
            </a:custGeom>
            <a:gradFill rotWithShape="0">
              <a:gsLst>
                <a:gs pos="0">
                  <a:srgbClr val="29C7FF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64117" tIns="264117" rIns="264117" bIns="264117" numCol="1" spcCol="1270" anchor="ctr" anchorCtr="0">
              <a:noAutofit/>
            </a:bodyPr>
            <a:lstStyle/>
            <a:p>
              <a:pPr marL="0" lvl="0" indent="0" algn="ctr" defTabSz="2489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5600" kern="1200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186CE23-1E4F-4517-87A3-3DECE84C756F}"/>
                </a:ext>
              </a:extLst>
            </p:cNvPr>
            <p:cNvSpPr/>
            <p:nvPr/>
          </p:nvSpPr>
          <p:spPr>
            <a:xfrm>
              <a:off x="3407763" y="2002303"/>
              <a:ext cx="5376474" cy="3719573"/>
            </a:xfrm>
            <a:prstGeom prst="rect">
              <a:avLst/>
            </a:prstGeom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3" name="Block Arc 42">
              <a:extLst>
                <a:ext uri="{FF2B5EF4-FFF2-40B4-BE49-F238E27FC236}">
                  <a16:creationId xmlns:a16="http://schemas.microsoft.com/office/drawing/2014/main" id="{4EB783F4-5B1E-489F-B308-2F192807C9C2}"/>
                </a:ext>
              </a:extLst>
            </p:cNvPr>
            <p:cNvSpPr/>
            <p:nvPr/>
          </p:nvSpPr>
          <p:spPr>
            <a:xfrm>
              <a:off x="4664298" y="2430387"/>
              <a:ext cx="2863403" cy="2863403"/>
            </a:xfrm>
            <a:prstGeom prst="blockArc">
              <a:avLst>
                <a:gd name="adj1" fmla="val 10800000"/>
                <a:gd name="adj2" fmla="val 16200000"/>
                <a:gd name="adj3" fmla="val 463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Block Arc 43">
              <a:extLst>
                <a:ext uri="{FF2B5EF4-FFF2-40B4-BE49-F238E27FC236}">
                  <a16:creationId xmlns:a16="http://schemas.microsoft.com/office/drawing/2014/main" id="{63BD26EC-E8E7-4AA7-B834-C010B7BFA387}"/>
                </a:ext>
              </a:extLst>
            </p:cNvPr>
            <p:cNvSpPr/>
            <p:nvPr/>
          </p:nvSpPr>
          <p:spPr>
            <a:xfrm>
              <a:off x="4664298" y="2430387"/>
              <a:ext cx="2863403" cy="2863403"/>
            </a:xfrm>
            <a:prstGeom prst="blockArc">
              <a:avLst>
                <a:gd name="adj1" fmla="val 5400000"/>
                <a:gd name="adj2" fmla="val 10800000"/>
                <a:gd name="adj3" fmla="val 463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Block Arc 45">
              <a:extLst>
                <a:ext uri="{FF2B5EF4-FFF2-40B4-BE49-F238E27FC236}">
                  <a16:creationId xmlns:a16="http://schemas.microsoft.com/office/drawing/2014/main" id="{8B407AB6-00DA-4D9F-BE40-3F10EB92135A}"/>
                </a:ext>
              </a:extLst>
            </p:cNvPr>
            <p:cNvSpPr/>
            <p:nvPr/>
          </p:nvSpPr>
          <p:spPr>
            <a:xfrm>
              <a:off x="4664298" y="2430387"/>
              <a:ext cx="2863403" cy="2863403"/>
            </a:xfrm>
            <a:prstGeom prst="blockArc">
              <a:avLst>
                <a:gd name="adj1" fmla="val 16200000"/>
                <a:gd name="adj2" fmla="val 0"/>
                <a:gd name="adj3" fmla="val 4639"/>
              </a:avLst>
            </a:prstGeom>
            <a:solidFill>
              <a:srgbClr val="00B0F0"/>
            </a:solidFill>
            <a:ln>
              <a:noFill/>
            </a:ln>
          </p:spPr>
          <p:style>
            <a:lnRef idx="0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E6B9E29-4D28-4A8B-8013-16F6FAE06584}"/>
                </a:ext>
              </a:extLst>
            </p:cNvPr>
            <p:cNvSpPr/>
            <p:nvPr/>
          </p:nvSpPr>
          <p:spPr>
            <a:xfrm>
              <a:off x="5634746" y="2002344"/>
              <a:ext cx="922506" cy="922506"/>
            </a:xfrm>
            <a:custGeom>
              <a:avLst/>
              <a:gdLst>
                <a:gd name="connsiteX0" fmla="*/ 0 w 922506"/>
                <a:gd name="connsiteY0" fmla="*/ 461253 h 922506"/>
                <a:gd name="connsiteX1" fmla="*/ 461253 w 922506"/>
                <a:gd name="connsiteY1" fmla="*/ 0 h 922506"/>
                <a:gd name="connsiteX2" fmla="*/ 922506 w 922506"/>
                <a:gd name="connsiteY2" fmla="*/ 461253 h 922506"/>
                <a:gd name="connsiteX3" fmla="*/ 461253 w 922506"/>
                <a:gd name="connsiteY3" fmla="*/ 922506 h 922506"/>
                <a:gd name="connsiteX4" fmla="*/ 0 w 922506"/>
                <a:gd name="connsiteY4" fmla="*/ 461253 h 922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506" h="922506">
                  <a:moveTo>
                    <a:pt x="0" y="461253"/>
                  </a:moveTo>
                  <a:cubicBezTo>
                    <a:pt x="0" y="206510"/>
                    <a:pt x="206510" y="0"/>
                    <a:pt x="461253" y="0"/>
                  </a:cubicBezTo>
                  <a:cubicBezTo>
                    <a:pt x="715996" y="0"/>
                    <a:pt x="922506" y="206510"/>
                    <a:pt x="922506" y="461253"/>
                  </a:cubicBezTo>
                  <a:cubicBezTo>
                    <a:pt x="922506" y="715996"/>
                    <a:pt x="715996" y="922506"/>
                    <a:pt x="461253" y="922506"/>
                  </a:cubicBezTo>
                  <a:cubicBezTo>
                    <a:pt x="206510" y="922506"/>
                    <a:pt x="0" y="715996"/>
                    <a:pt x="0" y="461253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8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4628" tIns="184628" rIns="184628" bIns="184628" numCol="1" spcCol="1270" anchor="ctr" anchorCtr="0">
              <a:noAutofit/>
            </a:bodyPr>
            <a:lstStyle/>
            <a:p>
              <a:pPr marL="0" lvl="0" indent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900" kern="120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026703F-BD7A-42CB-B771-1E0B6DB98DB1}"/>
                </a:ext>
              </a:extLst>
            </p:cNvPr>
            <p:cNvSpPr/>
            <p:nvPr/>
          </p:nvSpPr>
          <p:spPr>
            <a:xfrm>
              <a:off x="7033238" y="3400836"/>
              <a:ext cx="922506" cy="922506"/>
            </a:xfrm>
            <a:custGeom>
              <a:avLst/>
              <a:gdLst>
                <a:gd name="connsiteX0" fmla="*/ 0 w 922506"/>
                <a:gd name="connsiteY0" fmla="*/ 461253 h 922506"/>
                <a:gd name="connsiteX1" fmla="*/ 461253 w 922506"/>
                <a:gd name="connsiteY1" fmla="*/ 0 h 922506"/>
                <a:gd name="connsiteX2" fmla="*/ 922506 w 922506"/>
                <a:gd name="connsiteY2" fmla="*/ 461253 h 922506"/>
                <a:gd name="connsiteX3" fmla="*/ 461253 w 922506"/>
                <a:gd name="connsiteY3" fmla="*/ 922506 h 922506"/>
                <a:gd name="connsiteX4" fmla="*/ 0 w 922506"/>
                <a:gd name="connsiteY4" fmla="*/ 461253 h 922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506" h="922506">
                  <a:moveTo>
                    <a:pt x="0" y="461253"/>
                  </a:moveTo>
                  <a:cubicBezTo>
                    <a:pt x="0" y="206510"/>
                    <a:pt x="206510" y="0"/>
                    <a:pt x="461253" y="0"/>
                  </a:cubicBezTo>
                  <a:cubicBezTo>
                    <a:pt x="715996" y="0"/>
                    <a:pt x="922506" y="206510"/>
                    <a:pt x="922506" y="461253"/>
                  </a:cubicBezTo>
                  <a:cubicBezTo>
                    <a:pt x="922506" y="715996"/>
                    <a:pt x="715996" y="922506"/>
                    <a:pt x="461253" y="922506"/>
                  </a:cubicBezTo>
                  <a:cubicBezTo>
                    <a:pt x="206510" y="922506"/>
                    <a:pt x="0" y="715996"/>
                    <a:pt x="0" y="461253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8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4628" tIns="184628" rIns="184628" bIns="184628" numCol="1" spcCol="1270" anchor="ctr" anchorCtr="0">
              <a:noAutofit/>
            </a:bodyPr>
            <a:lstStyle/>
            <a:p>
              <a:pPr marL="0" lvl="0" indent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900" kern="120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4A746D8-0E38-432F-A367-3DEEE3318D11}"/>
                </a:ext>
              </a:extLst>
            </p:cNvPr>
            <p:cNvSpPr/>
            <p:nvPr/>
          </p:nvSpPr>
          <p:spPr>
            <a:xfrm>
              <a:off x="5634746" y="4799327"/>
              <a:ext cx="922506" cy="922506"/>
            </a:xfrm>
            <a:custGeom>
              <a:avLst/>
              <a:gdLst>
                <a:gd name="connsiteX0" fmla="*/ 0 w 922506"/>
                <a:gd name="connsiteY0" fmla="*/ 461253 h 922506"/>
                <a:gd name="connsiteX1" fmla="*/ 461253 w 922506"/>
                <a:gd name="connsiteY1" fmla="*/ 0 h 922506"/>
                <a:gd name="connsiteX2" fmla="*/ 922506 w 922506"/>
                <a:gd name="connsiteY2" fmla="*/ 461253 h 922506"/>
                <a:gd name="connsiteX3" fmla="*/ 461253 w 922506"/>
                <a:gd name="connsiteY3" fmla="*/ 922506 h 922506"/>
                <a:gd name="connsiteX4" fmla="*/ 0 w 922506"/>
                <a:gd name="connsiteY4" fmla="*/ 461253 h 922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506" h="922506">
                  <a:moveTo>
                    <a:pt x="0" y="461253"/>
                  </a:moveTo>
                  <a:cubicBezTo>
                    <a:pt x="0" y="206510"/>
                    <a:pt x="206510" y="0"/>
                    <a:pt x="461253" y="0"/>
                  </a:cubicBezTo>
                  <a:cubicBezTo>
                    <a:pt x="715996" y="0"/>
                    <a:pt x="922506" y="206510"/>
                    <a:pt x="922506" y="461253"/>
                  </a:cubicBezTo>
                  <a:cubicBezTo>
                    <a:pt x="922506" y="715996"/>
                    <a:pt x="715996" y="922506"/>
                    <a:pt x="461253" y="922506"/>
                  </a:cubicBezTo>
                  <a:cubicBezTo>
                    <a:pt x="206510" y="922506"/>
                    <a:pt x="0" y="715996"/>
                    <a:pt x="0" y="461253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8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4628" tIns="184628" rIns="184628" bIns="184628" numCol="1" spcCol="1270" anchor="ctr" anchorCtr="0">
              <a:noAutofit/>
            </a:bodyPr>
            <a:lstStyle/>
            <a:p>
              <a:pPr marL="0" lvl="0" indent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900" kern="120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64EB835-CE55-40A6-8EBE-F810DD6574C6}"/>
                </a:ext>
              </a:extLst>
            </p:cNvPr>
            <p:cNvSpPr/>
            <p:nvPr/>
          </p:nvSpPr>
          <p:spPr>
            <a:xfrm>
              <a:off x="4236255" y="3400836"/>
              <a:ext cx="922506" cy="922506"/>
            </a:xfrm>
            <a:custGeom>
              <a:avLst/>
              <a:gdLst>
                <a:gd name="connsiteX0" fmla="*/ 0 w 922506"/>
                <a:gd name="connsiteY0" fmla="*/ 461253 h 922506"/>
                <a:gd name="connsiteX1" fmla="*/ 461253 w 922506"/>
                <a:gd name="connsiteY1" fmla="*/ 0 h 922506"/>
                <a:gd name="connsiteX2" fmla="*/ 922506 w 922506"/>
                <a:gd name="connsiteY2" fmla="*/ 461253 h 922506"/>
                <a:gd name="connsiteX3" fmla="*/ 461253 w 922506"/>
                <a:gd name="connsiteY3" fmla="*/ 922506 h 922506"/>
                <a:gd name="connsiteX4" fmla="*/ 0 w 922506"/>
                <a:gd name="connsiteY4" fmla="*/ 461253 h 922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2506" h="922506">
                  <a:moveTo>
                    <a:pt x="0" y="461253"/>
                  </a:moveTo>
                  <a:cubicBezTo>
                    <a:pt x="0" y="206510"/>
                    <a:pt x="206510" y="0"/>
                    <a:pt x="461253" y="0"/>
                  </a:cubicBezTo>
                  <a:cubicBezTo>
                    <a:pt x="715996" y="0"/>
                    <a:pt x="922506" y="206510"/>
                    <a:pt x="922506" y="461253"/>
                  </a:cubicBezTo>
                  <a:cubicBezTo>
                    <a:pt x="922506" y="715996"/>
                    <a:pt x="715996" y="922506"/>
                    <a:pt x="461253" y="922506"/>
                  </a:cubicBezTo>
                  <a:cubicBezTo>
                    <a:pt x="206510" y="922506"/>
                    <a:pt x="0" y="715996"/>
                    <a:pt x="0" y="461253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  <a:effectLst>
              <a:outerShdw blurRad="190500" sx="102000" sy="102000" algn="ctr" rotWithShape="0">
                <a:prstClr val="black">
                  <a:alpha val="28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4628" tIns="184628" rIns="184628" bIns="184628" numCol="1" spcCol="1270" anchor="ctr" anchorCtr="0">
              <a:noAutofit/>
            </a:bodyPr>
            <a:lstStyle/>
            <a:p>
              <a:pPr marL="0" lvl="0" indent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3900" kern="1200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8AD56367-36EC-4E99-A5A8-AF683568DDB8}"/>
              </a:ext>
            </a:extLst>
          </p:cNvPr>
          <p:cNvSpPr txBox="1"/>
          <p:nvPr/>
        </p:nvSpPr>
        <p:spPr>
          <a:xfrm>
            <a:off x="3504811" y="824303"/>
            <a:ext cx="5182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19050">
                  <a:noFill/>
                </a:ln>
                <a:latin typeface="+mj-lt"/>
              </a:rPr>
              <a:t>TITLE GOES HERE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F5E3FD4-B809-4095-8B87-C25B9764255C}"/>
              </a:ext>
            </a:extLst>
          </p:cNvPr>
          <p:cNvCxnSpPr>
            <a:cxnSpLocks/>
          </p:cNvCxnSpPr>
          <p:nvPr/>
        </p:nvCxnSpPr>
        <p:spPr>
          <a:xfrm>
            <a:off x="5584825" y="642064"/>
            <a:ext cx="1022350" cy="0"/>
          </a:xfrm>
          <a:prstGeom prst="line">
            <a:avLst/>
          </a:prstGeom>
          <a:ln w="222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E52F904-CEFD-4BA3-ABCB-CCF02047528B}"/>
              </a:ext>
            </a:extLst>
          </p:cNvPr>
          <p:cNvSpPr/>
          <p:nvPr/>
        </p:nvSpPr>
        <p:spPr>
          <a:xfrm>
            <a:off x="9045970" y="1891746"/>
            <a:ext cx="27081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cs typeface="Segoe UI Light" panose="020B0502040204020203" pitchFamily="34" charset="0"/>
              </a:rPr>
              <a:t>Lorem ipsum dolor sit amet, consectetuer adipiscing elit. Maecenas porttitor congue massa.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A0E26E6-7184-47A5-9F22-60E170BE481D}"/>
              </a:ext>
            </a:extLst>
          </p:cNvPr>
          <p:cNvSpPr/>
          <p:nvPr/>
        </p:nvSpPr>
        <p:spPr>
          <a:xfrm>
            <a:off x="9045969" y="5171227"/>
            <a:ext cx="27081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cs typeface="Segoe UI Light" panose="020B0502040204020203" pitchFamily="34" charset="0"/>
              </a:rPr>
              <a:t>Lorem ipsum dolor sit amet, consectetuer adipiscing elit. Maecenas porttitor congue massa. 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B93EF4A-594D-4C1A-A8EC-067DCA6A72D8}"/>
              </a:ext>
            </a:extLst>
          </p:cNvPr>
          <p:cNvSpPr/>
          <p:nvPr/>
        </p:nvSpPr>
        <p:spPr>
          <a:xfrm>
            <a:off x="501391" y="1891746"/>
            <a:ext cx="27081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rgbClr val="000000"/>
                </a:solidFill>
                <a:cs typeface="Segoe UI Light" panose="020B0502040204020203" pitchFamily="34" charset="0"/>
              </a:rPr>
              <a:t>Lorem ipsum dolor sit amet, consectetuer adipiscing elit. Maecenas porttitor congue massa. 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248E052-41F3-4056-81BE-131202B25237}"/>
              </a:ext>
            </a:extLst>
          </p:cNvPr>
          <p:cNvSpPr/>
          <p:nvPr/>
        </p:nvSpPr>
        <p:spPr>
          <a:xfrm>
            <a:off x="501390" y="5171227"/>
            <a:ext cx="27081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rgbClr val="000000"/>
                </a:solidFill>
                <a:cs typeface="Segoe UI Light" panose="020B0502040204020203" pitchFamily="34" charset="0"/>
              </a:rPr>
              <a:t>Lorem ipsum dolor sit amet, consectetuer adipiscing elit. Maecenas porttitor congue massa. 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7539648-64CE-44CA-BB31-1CDB03B9A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5183" y="3812643"/>
            <a:ext cx="320356" cy="320356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C31FCE00-95CF-43BC-880C-4865BA7D39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8725" y="2387916"/>
            <a:ext cx="320356" cy="320356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75BEC7EF-92FF-4BA9-98BD-46207A5AA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29816" y="5249188"/>
            <a:ext cx="320356" cy="320356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E30F9527-3B10-49C5-818F-7CB6B41E5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46498" y="3791532"/>
            <a:ext cx="320356" cy="32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1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6F359F1-A1F9-41CF-B990-6DD5DC7F14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03" r="627"/>
          <a:stretch/>
        </p:blipFill>
        <p:spPr>
          <a:xfrm>
            <a:off x="5950857" y="2"/>
            <a:ext cx="6241143" cy="6139542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1916FAA-8084-4545-A249-4696ED7FBF74}"/>
              </a:ext>
            </a:extLst>
          </p:cNvPr>
          <p:cNvSpPr/>
          <p:nvPr/>
        </p:nvSpPr>
        <p:spPr>
          <a:xfrm>
            <a:off x="7460343" y="0"/>
            <a:ext cx="4731657" cy="4949371"/>
          </a:xfrm>
          <a:prstGeom prst="rect">
            <a:avLst/>
          </a:prstGeom>
          <a:solidFill>
            <a:srgbClr val="00B0F0">
              <a:alpha val="4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20A5F8A-A276-4F7A-92D5-70C62B774017}"/>
              </a:ext>
            </a:extLst>
          </p:cNvPr>
          <p:cNvSpPr/>
          <p:nvPr/>
        </p:nvSpPr>
        <p:spPr>
          <a:xfrm>
            <a:off x="708789" y="2247744"/>
            <a:ext cx="4663311" cy="15450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127000" dist="38100" dir="27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84398C-6089-4D76-9337-D817C964C7EC}"/>
              </a:ext>
            </a:extLst>
          </p:cNvPr>
          <p:cNvSpPr/>
          <p:nvPr/>
        </p:nvSpPr>
        <p:spPr>
          <a:xfrm>
            <a:off x="432318" y="2247744"/>
            <a:ext cx="1121974" cy="1545032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>
            <a:outerShdw blurRad="127000" dist="38100" dir="2700000" algn="tl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B0A6511-9CE8-4656-A57D-ACECFD0485EA}"/>
              </a:ext>
            </a:extLst>
          </p:cNvPr>
          <p:cNvGrpSpPr/>
          <p:nvPr/>
        </p:nvGrpSpPr>
        <p:grpSpPr>
          <a:xfrm>
            <a:off x="432318" y="4506021"/>
            <a:ext cx="4939782" cy="1545032"/>
            <a:chOff x="432318" y="1690050"/>
            <a:chExt cx="4939782" cy="1545032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470ED51-BC10-4897-AEBE-312539056DDF}"/>
                </a:ext>
              </a:extLst>
            </p:cNvPr>
            <p:cNvSpPr/>
            <p:nvPr/>
          </p:nvSpPr>
          <p:spPr>
            <a:xfrm>
              <a:off x="708789" y="1690050"/>
              <a:ext cx="4663311" cy="154503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0BB8D07-EC77-4B82-A5ED-B183DDFF76AA}"/>
                </a:ext>
              </a:extLst>
            </p:cNvPr>
            <p:cNvSpPr/>
            <p:nvPr/>
          </p:nvSpPr>
          <p:spPr>
            <a:xfrm>
              <a:off x="432318" y="1690050"/>
              <a:ext cx="1121974" cy="1545032"/>
            </a:xfrm>
            <a:prstGeom prst="rect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prstClr val="black">
                  <a:alpha val="1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A299B34-DB9F-4014-AB40-5C898877C43C}"/>
              </a:ext>
            </a:extLst>
          </p:cNvPr>
          <p:cNvSpPr txBox="1"/>
          <p:nvPr/>
        </p:nvSpPr>
        <p:spPr>
          <a:xfrm>
            <a:off x="1830763" y="2604761"/>
            <a:ext cx="35413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Lorem ipsum dolor sit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amet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consectetuer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adipiscing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elit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 Maecenas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porttitor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congue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massa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A90FB1-8D8E-4890-A060-4219CE552A7C}"/>
              </a:ext>
            </a:extLst>
          </p:cNvPr>
          <p:cNvSpPr txBox="1"/>
          <p:nvPr/>
        </p:nvSpPr>
        <p:spPr>
          <a:xfrm>
            <a:off x="1830763" y="4863038"/>
            <a:ext cx="35413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Lorem ipsum dolor sit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amet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consectetuer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adipiscing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elit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 Maecenas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porttitor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congue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massa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0311CD-2372-40E0-B73C-B91F39145ACC}"/>
              </a:ext>
            </a:extLst>
          </p:cNvPr>
          <p:cNvSpPr txBox="1"/>
          <p:nvPr/>
        </p:nvSpPr>
        <p:spPr>
          <a:xfrm>
            <a:off x="432318" y="1272889"/>
            <a:ext cx="3623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9050">
                  <a:noFill/>
                </a:ln>
                <a:latin typeface="+mj-lt"/>
              </a:rPr>
              <a:t>TITLE GOES HERE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D35C1FA-019A-42AC-8CF3-7C65460F898A}"/>
              </a:ext>
            </a:extLst>
          </p:cNvPr>
          <p:cNvCxnSpPr>
            <a:cxnSpLocks/>
          </p:cNvCxnSpPr>
          <p:nvPr/>
        </p:nvCxnSpPr>
        <p:spPr>
          <a:xfrm>
            <a:off x="564709" y="1090650"/>
            <a:ext cx="1022350" cy="0"/>
          </a:xfrm>
          <a:prstGeom prst="line">
            <a:avLst/>
          </a:prstGeom>
          <a:ln w="222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>
            <a:extLst>
              <a:ext uri="{FF2B5EF4-FFF2-40B4-BE49-F238E27FC236}">
                <a16:creationId xmlns:a16="http://schemas.microsoft.com/office/drawing/2014/main" id="{E2E1DD8D-A562-4E8E-A408-73E239F5A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8985" y="2745940"/>
            <a:ext cx="548640" cy="54864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460FEDD1-F9FB-462D-96FD-3B54E9DB5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27889" y="5004217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776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F3E7D9A-1F00-49BA-94AB-B4A553CA79E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80" b="25080"/>
          <a:stretch>
            <a:fillRect/>
          </a:stretch>
        </p:blipFill>
        <p:spPr/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AAC5D9-E99E-4237-A865-A323F85D98DC}"/>
              </a:ext>
            </a:extLst>
          </p:cNvPr>
          <p:cNvSpPr txBox="1"/>
          <p:nvPr/>
        </p:nvSpPr>
        <p:spPr>
          <a:xfrm>
            <a:off x="651861" y="4850172"/>
            <a:ext cx="33232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Lorem ipsum dolor sit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amet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consectetuer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adipiscing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elit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 Maecenas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porttitor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congue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massa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20A4DD-5F16-4950-A64A-50015F176F9F}"/>
              </a:ext>
            </a:extLst>
          </p:cNvPr>
          <p:cNvSpPr txBox="1"/>
          <p:nvPr/>
        </p:nvSpPr>
        <p:spPr>
          <a:xfrm>
            <a:off x="4549942" y="4850172"/>
            <a:ext cx="33232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Lorem ipsum dolor sit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amet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consectetuer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adipiscing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elit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 Maecenas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porttitor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congue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massa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09D893-F78B-47EB-9E06-C377ECE67C02}"/>
              </a:ext>
            </a:extLst>
          </p:cNvPr>
          <p:cNvSpPr txBox="1"/>
          <p:nvPr/>
        </p:nvSpPr>
        <p:spPr>
          <a:xfrm>
            <a:off x="8448023" y="4850172"/>
            <a:ext cx="33232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Lorem ipsum dolor sit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amet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consectetuer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adipiscing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elit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 Maecenas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porttitor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congue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massa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A2E0F4-C7B2-413A-9A23-5D38FB972AB9}"/>
              </a:ext>
            </a:extLst>
          </p:cNvPr>
          <p:cNvSpPr txBox="1"/>
          <p:nvPr/>
        </p:nvSpPr>
        <p:spPr>
          <a:xfrm>
            <a:off x="432318" y="1661403"/>
            <a:ext cx="27753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9050">
                  <a:noFill/>
                </a:ln>
                <a:latin typeface="+mj-lt"/>
              </a:rPr>
              <a:t>TITLE</a:t>
            </a:r>
          </a:p>
          <a:p>
            <a:r>
              <a:rPr lang="en-US" sz="2800" b="1" dirty="0">
                <a:ln w="19050">
                  <a:noFill/>
                </a:ln>
                <a:latin typeface="+mj-lt"/>
              </a:rPr>
              <a:t>GOES HERE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5920EF-6E4D-43FD-981C-58D04A9D16BB}"/>
              </a:ext>
            </a:extLst>
          </p:cNvPr>
          <p:cNvCxnSpPr>
            <a:cxnSpLocks/>
          </p:cNvCxnSpPr>
          <p:nvPr/>
        </p:nvCxnSpPr>
        <p:spPr>
          <a:xfrm>
            <a:off x="564709" y="1479164"/>
            <a:ext cx="1022350" cy="0"/>
          </a:xfrm>
          <a:prstGeom prst="line">
            <a:avLst/>
          </a:prstGeom>
          <a:ln w="222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1DAAC55C-3CC5-4AA3-AE40-596BC61D362D}"/>
              </a:ext>
            </a:extLst>
          </p:cNvPr>
          <p:cNvSpPr/>
          <p:nvPr/>
        </p:nvSpPr>
        <p:spPr>
          <a:xfrm>
            <a:off x="10101942" y="707922"/>
            <a:ext cx="2090058" cy="1251507"/>
          </a:xfrm>
          <a:prstGeom prst="rect">
            <a:avLst/>
          </a:prstGeom>
          <a:solidFill>
            <a:srgbClr val="00B0F0">
              <a:alpha val="4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568C839A-A5B3-416D-BD3F-672C127EAA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1860" y="4242491"/>
            <a:ext cx="607681" cy="60768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30CD038-C391-4DED-B824-D6DCE60C3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65382" y="4242491"/>
            <a:ext cx="607681" cy="607681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486B0BF-5B22-42DA-A3AE-C964EB56D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49139" y="4242491"/>
            <a:ext cx="607681" cy="60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62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01B8DCB4-0E46-48FD-A680-31DADDF3B7A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" r="24648"/>
          <a:stretch/>
        </p:blipFill>
        <p:spPr>
          <a:xfrm>
            <a:off x="228601" y="811390"/>
            <a:ext cx="5867399" cy="5276447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078D8B-E306-4B52-987F-D1D39F55216E}"/>
              </a:ext>
            </a:extLst>
          </p:cNvPr>
          <p:cNvSpPr txBox="1"/>
          <p:nvPr/>
        </p:nvSpPr>
        <p:spPr>
          <a:xfrm>
            <a:off x="6410632" y="1398377"/>
            <a:ext cx="2628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n w="19050">
                  <a:noFill/>
                </a:ln>
                <a:latin typeface="+mj-lt"/>
              </a:rPr>
              <a:t>TITLE GOES HERE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1D3A504-DCCA-4D0B-8805-E1CAD0D64227}"/>
              </a:ext>
            </a:extLst>
          </p:cNvPr>
          <p:cNvCxnSpPr>
            <a:cxnSpLocks/>
          </p:cNvCxnSpPr>
          <p:nvPr/>
        </p:nvCxnSpPr>
        <p:spPr>
          <a:xfrm>
            <a:off x="6543023" y="1216138"/>
            <a:ext cx="1022350" cy="0"/>
          </a:xfrm>
          <a:prstGeom prst="line">
            <a:avLst/>
          </a:prstGeom>
          <a:ln w="222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B943DE3-1554-4ADE-AACD-651B1CE49E6A}"/>
              </a:ext>
            </a:extLst>
          </p:cNvPr>
          <p:cNvSpPr txBox="1"/>
          <p:nvPr/>
        </p:nvSpPr>
        <p:spPr>
          <a:xfrm>
            <a:off x="6410632" y="2351782"/>
            <a:ext cx="51668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lang="en-US" sz="1600" dirty="0" err="1"/>
              <a:t>urna</a:t>
            </a:r>
            <a:r>
              <a:rPr lang="en-US" sz="160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888F60-348A-49C0-BADA-88D5A641BB3C}"/>
              </a:ext>
            </a:extLst>
          </p:cNvPr>
          <p:cNvSpPr txBox="1"/>
          <p:nvPr/>
        </p:nvSpPr>
        <p:spPr>
          <a:xfrm>
            <a:off x="7213255" y="3643648"/>
            <a:ext cx="46552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Lorem ipsum dolor sit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amet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consectetuer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adipiscing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elit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 Maecenas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porttitor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congue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massa</a:t>
            </a: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745B01-B92E-4807-A2E1-8C5ECA659207}"/>
              </a:ext>
            </a:extLst>
          </p:cNvPr>
          <p:cNvSpPr txBox="1"/>
          <p:nvPr/>
        </p:nvSpPr>
        <p:spPr>
          <a:xfrm>
            <a:off x="7213255" y="4487886"/>
            <a:ext cx="46552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Lorem ipsum dolor sit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amet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consectetuer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adipiscing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elit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 Maecenas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porttitor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congue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massa</a:t>
            </a:r>
            <a:endParaRPr lang="en-US" sz="16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80C55EF-E6E7-45E4-896A-BB3A11A32A57}"/>
              </a:ext>
            </a:extLst>
          </p:cNvPr>
          <p:cNvSpPr/>
          <p:nvPr/>
        </p:nvSpPr>
        <p:spPr>
          <a:xfrm>
            <a:off x="6410632" y="3568056"/>
            <a:ext cx="674404" cy="674404"/>
          </a:xfrm>
          <a:prstGeom prst="ellipse">
            <a:avLst/>
          </a:prstGeom>
          <a:solidFill>
            <a:srgbClr val="29C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9C1C598-8FEB-4D3C-BB95-9F311A048164}"/>
              </a:ext>
            </a:extLst>
          </p:cNvPr>
          <p:cNvSpPr/>
          <p:nvPr/>
        </p:nvSpPr>
        <p:spPr>
          <a:xfrm>
            <a:off x="6410632" y="4412294"/>
            <a:ext cx="674404" cy="674404"/>
          </a:xfrm>
          <a:prstGeom prst="ellipse">
            <a:avLst/>
          </a:prstGeom>
          <a:solidFill>
            <a:srgbClr val="29C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CAED41-4079-4BE9-B12F-CCE5F068927E}"/>
              </a:ext>
            </a:extLst>
          </p:cNvPr>
          <p:cNvSpPr txBox="1"/>
          <p:nvPr/>
        </p:nvSpPr>
        <p:spPr>
          <a:xfrm>
            <a:off x="7213255" y="5332124"/>
            <a:ext cx="46552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Lorem ipsum dolor sit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amet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consectetuer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adipiscing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elit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 Maecenas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porttitor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congue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massa</a:t>
            </a:r>
            <a:endParaRPr lang="en-US" sz="160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D3A1705-3298-443B-99AD-3E4A0425BF3E}"/>
              </a:ext>
            </a:extLst>
          </p:cNvPr>
          <p:cNvSpPr/>
          <p:nvPr/>
        </p:nvSpPr>
        <p:spPr>
          <a:xfrm>
            <a:off x="6410632" y="5256532"/>
            <a:ext cx="674404" cy="674404"/>
          </a:xfrm>
          <a:prstGeom prst="ellipse">
            <a:avLst/>
          </a:prstGeom>
          <a:solidFill>
            <a:srgbClr val="29C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0C8409-470E-4D20-BCDE-B29A9E9BD7D9}"/>
              </a:ext>
            </a:extLst>
          </p:cNvPr>
          <p:cNvSpPr/>
          <p:nvPr/>
        </p:nvSpPr>
        <p:spPr>
          <a:xfrm>
            <a:off x="1" y="5011106"/>
            <a:ext cx="6096000" cy="1076732"/>
          </a:xfrm>
          <a:prstGeom prst="rect">
            <a:avLst/>
          </a:prstGeom>
          <a:solidFill>
            <a:srgbClr val="29C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DA0E6A-D109-4FF1-A6A9-299B47680361}"/>
              </a:ext>
            </a:extLst>
          </p:cNvPr>
          <p:cNvSpPr txBox="1"/>
          <p:nvPr/>
        </p:nvSpPr>
        <p:spPr>
          <a:xfrm>
            <a:off x="428627" y="5226306"/>
            <a:ext cx="52387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Lorem ipsum dolor sit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amet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,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consectetuer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adipiscing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elit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 Maecenas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porttitor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congue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massa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BE7ACFD-C7C5-4877-B53F-CC3E14BF3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7656" y="3745080"/>
            <a:ext cx="320356" cy="32035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EEED5252-E50C-40CB-AFBD-0D224CBE4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7656" y="4589318"/>
            <a:ext cx="320356" cy="32035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9F812807-DBE2-41A7-AD1B-9CD1C47DA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7656" y="5433556"/>
            <a:ext cx="320356" cy="32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67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1679EFB5-C278-4906-89CE-59325FCB34B0}"/>
              </a:ext>
            </a:extLst>
          </p:cNvPr>
          <p:cNvSpPr txBox="1"/>
          <p:nvPr/>
        </p:nvSpPr>
        <p:spPr>
          <a:xfrm>
            <a:off x="3504811" y="824303"/>
            <a:ext cx="5182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19050">
                  <a:noFill/>
                </a:ln>
                <a:latin typeface="+mj-lt"/>
              </a:rPr>
              <a:t>TITLE GOES HERE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8B95251-50BD-4473-A8FB-5F00D960190C}"/>
              </a:ext>
            </a:extLst>
          </p:cNvPr>
          <p:cNvCxnSpPr>
            <a:cxnSpLocks/>
          </p:cNvCxnSpPr>
          <p:nvPr/>
        </p:nvCxnSpPr>
        <p:spPr>
          <a:xfrm>
            <a:off x="5584825" y="642064"/>
            <a:ext cx="1022350" cy="0"/>
          </a:xfrm>
          <a:prstGeom prst="line">
            <a:avLst/>
          </a:prstGeom>
          <a:ln w="2222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8B52595-EFE1-40DA-9DA4-D61E5C865BA3}"/>
              </a:ext>
            </a:extLst>
          </p:cNvPr>
          <p:cNvSpPr/>
          <p:nvPr/>
        </p:nvSpPr>
        <p:spPr>
          <a:xfrm>
            <a:off x="1208655" y="4765429"/>
            <a:ext cx="27081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+mj-lt"/>
                <a:cs typeface="Segoe UI Light" panose="020B0502040204020203" pitchFamily="34" charset="0"/>
              </a:rPr>
              <a:t>NAME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076EDB-8B72-40C7-94E2-A93A5F90E9A2}"/>
              </a:ext>
            </a:extLst>
          </p:cNvPr>
          <p:cNvSpPr/>
          <p:nvPr/>
        </p:nvSpPr>
        <p:spPr>
          <a:xfrm>
            <a:off x="1829856" y="5091452"/>
            <a:ext cx="14657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cs typeface="Segoe UI Light" panose="020B0502040204020203" pitchFamily="34" charset="0"/>
              </a:rPr>
              <a:t>POSITION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97F42D5-4002-4C96-B640-35FAE6ABA594}"/>
              </a:ext>
            </a:extLst>
          </p:cNvPr>
          <p:cNvSpPr/>
          <p:nvPr/>
        </p:nvSpPr>
        <p:spPr>
          <a:xfrm>
            <a:off x="4741902" y="4765429"/>
            <a:ext cx="27081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+mj-lt"/>
                <a:cs typeface="Segoe UI Light" panose="020B0502040204020203" pitchFamily="34" charset="0"/>
              </a:rPr>
              <a:t>NAME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DF63CDD-D8B9-4E87-A838-17883125AEF5}"/>
              </a:ext>
            </a:extLst>
          </p:cNvPr>
          <p:cNvSpPr/>
          <p:nvPr/>
        </p:nvSpPr>
        <p:spPr>
          <a:xfrm>
            <a:off x="5363103" y="5091452"/>
            <a:ext cx="14657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cs typeface="Segoe UI Light" panose="020B0502040204020203" pitchFamily="34" charset="0"/>
              </a:rPr>
              <a:t>POSITION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A524069-D73A-454F-90A9-C020D744B17D}"/>
              </a:ext>
            </a:extLst>
          </p:cNvPr>
          <p:cNvSpPr/>
          <p:nvPr/>
        </p:nvSpPr>
        <p:spPr>
          <a:xfrm>
            <a:off x="8275149" y="4765429"/>
            <a:ext cx="27081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+mj-lt"/>
                <a:cs typeface="Segoe UI Light" panose="020B0502040204020203" pitchFamily="34" charset="0"/>
              </a:rPr>
              <a:t>NAME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2826DC7-D99F-482E-B28B-6B4C952C9E96}"/>
              </a:ext>
            </a:extLst>
          </p:cNvPr>
          <p:cNvSpPr/>
          <p:nvPr/>
        </p:nvSpPr>
        <p:spPr>
          <a:xfrm>
            <a:off x="8896350" y="5091452"/>
            <a:ext cx="146579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0000"/>
                </a:solidFill>
                <a:cs typeface="Segoe UI Light" panose="020B0502040204020203" pitchFamily="34" charset="0"/>
              </a:rPr>
              <a:t>POSITION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011D0C-8043-48CB-8198-E9A6842436AF}"/>
              </a:ext>
            </a:extLst>
          </p:cNvPr>
          <p:cNvSpPr txBox="1"/>
          <p:nvPr/>
        </p:nvSpPr>
        <p:spPr>
          <a:xfrm>
            <a:off x="1125006" y="5448532"/>
            <a:ext cx="287549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Lorem ipsum dolor sit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amet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consectetuer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adipiscing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elit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 Maecenas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porttitor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congue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massa</a:t>
            </a:r>
            <a:endParaRPr lang="en-US" sz="16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20E0FE1-F467-49D1-B0D4-BBF4AE8F8CAC}"/>
              </a:ext>
            </a:extLst>
          </p:cNvPr>
          <p:cNvSpPr txBox="1"/>
          <p:nvPr/>
        </p:nvSpPr>
        <p:spPr>
          <a:xfrm>
            <a:off x="4658253" y="5448532"/>
            <a:ext cx="287549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Lorem ipsum dolor sit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amet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consectetuer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adipiscing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elit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 Maecenas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porttitor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congue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massa</a:t>
            </a:r>
            <a:endParaRPr lang="en-US" sz="1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5EF56FF-CE83-427F-81C5-0AF3273A20AB}"/>
              </a:ext>
            </a:extLst>
          </p:cNvPr>
          <p:cNvSpPr txBox="1"/>
          <p:nvPr/>
        </p:nvSpPr>
        <p:spPr>
          <a:xfrm>
            <a:off x="8191500" y="5448532"/>
            <a:ext cx="287549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Lorem ipsum dolor sit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amet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consectetuer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adipiscing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elit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. Maecenas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porttitor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congue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/>
                <a:ea typeface="+mn-ea"/>
                <a:cs typeface="+mn-cs"/>
              </a:rPr>
              <a:t>massa</a:t>
            </a:r>
            <a:endParaRPr lang="en-US" sz="1600" dirty="0"/>
          </a:p>
        </p:txBody>
      </p:sp>
      <p:pic>
        <p:nvPicPr>
          <p:cNvPr id="32" name="Picture Placeholder 14">
            <a:extLst>
              <a:ext uri="{FF2B5EF4-FFF2-40B4-BE49-F238E27FC236}">
                <a16:creationId xmlns:a16="http://schemas.microsoft.com/office/drawing/2014/main" id="{18C96E5B-F820-4CBE-960A-EDD363231B4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2" r="21262"/>
          <a:stretch/>
        </p:blipFill>
        <p:spPr/>
      </p:pic>
      <p:pic>
        <p:nvPicPr>
          <p:cNvPr id="33" name="Picture Placeholder 24">
            <a:extLst>
              <a:ext uri="{FF2B5EF4-FFF2-40B4-BE49-F238E27FC236}">
                <a16:creationId xmlns:a16="http://schemas.microsoft.com/office/drawing/2014/main" id="{E767CEB4-03DF-4AB9-8359-D62CB7556A7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2" r="36131"/>
          <a:stretch/>
        </p:blipFill>
        <p:spPr>
          <a:xfrm>
            <a:off x="5106321" y="2156594"/>
            <a:ext cx="1978502" cy="2295064"/>
          </a:xfrm>
        </p:spPr>
      </p:pic>
      <p:pic>
        <p:nvPicPr>
          <p:cNvPr id="34" name="Picture Placeholder 18">
            <a:extLst>
              <a:ext uri="{FF2B5EF4-FFF2-40B4-BE49-F238E27FC236}">
                <a16:creationId xmlns:a16="http://schemas.microsoft.com/office/drawing/2014/main" id="{39933609-F04D-4536-87B1-B192AC7143F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" r="1197"/>
          <a:stretch/>
        </p:blipFill>
        <p:spPr/>
      </p:pic>
    </p:spTree>
    <p:extLst>
      <p:ext uri="{BB962C8B-B14F-4D97-AF65-F5344CB8AC3E}">
        <p14:creationId xmlns:p14="http://schemas.microsoft.com/office/powerpoint/2010/main" val="986697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10">
      <a:majorFont>
        <a:latin typeface="Montserrat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551</Words>
  <Application>Microsoft Office PowerPoint</Application>
  <PresentationFormat>Widescreen</PresentationFormat>
  <Paragraphs>55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Lato</vt:lpstr>
      <vt:lpstr>Calibri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Anab zahid</dc:creator>
  <cp:lastModifiedBy>L J</cp:lastModifiedBy>
  <cp:revision>40</cp:revision>
  <dcterms:created xsi:type="dcterms:W3CDTF">2020-07-12T16:19:01Z</dcterms:created>
  <dcterms:modified xsi:type="dcterms:W3CDTF">2021-02-12T13:19:28Z</dcterms:modified>
</cp:coreProperties>
</file>