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87" r:id="rId4"/>
    <p:sldId id="260" r:id="rId5"/>
    <p:sldId id="261" r:id="rId6"/>
    <p:sldId id="262" r:id="rId7"/>
    <p:sldId id="263" r:id="rId8"/>
    <p:sldId id="265" r:id="rId9"/>
    <p:sldId id="266" r:id="rId10"/>
    <p:sldId id="264" r:id="rId11"/>
    <p:sldId id="267" r:id="rId12"/>
    <p:sldId id="272" r:id="rId13"/>
    <p:sldId id="273" r:id="rId14"/>
    <p:sldId id="274" r:id="rId15"/>
    <p:sldId id="275" r:id="rId16"/>
    <p:sldId id="276" r:id="rId17"/>
    <p:sldId id="277" r:id="rId18"/>
    <p:sldId id="278" r:id="rId19"/>
    <p:sldId id="279" r:id="rId20"/>
    <p:sldId id="280" r:id="rId21"/>
    <p:sldId id="281" r:id="rId22"/>
    <p:sldId id="282" r:id="rId23"/>
    <p:sldId id="286" r:id="rId24"/>
    <p:sldId id="283"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7" d="100"/>
          <a:sy n="37" d="100"/>
        </p:scale>
        <p:origin x="960" y="1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16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8E06AA2-0343-4187-96B4-681847048658}"/>
              </a:ext>
            </a:extLst>
          </p:cNvPr>
          <p:cNvSpPr>
            <a:spLocks noGrp="1"/>
          </p:cNvSpPr>
          <p:nvPr>
            <p:ph type="pic" sz="quarter" idx="10"/>
          </p:nvPr>
        </p:nvSpPr>
        <p:spPr>
          <a:xfrm>
            <a:off x="0" y="3429000"/>
            <a:ext cx="12192000" cy="3429001"/>
          </a:xfrm>
          <a:custGeom>
            <a:avLst/>
            <a:gdLst>
              <a:gd name="connsiteX0" fmla="*/ 0 w 12192000"/>
              <a:gd name="connsiteY0" fmla="*/ 0 h 3429001"/>
              <a:gd name="connsiteX1" fmla="*/ 12192000 w 12192000"/>
              <a:gd name="connsiteY1" fmla="*/ 0 h 3429001"/>
              <a:gd name="connsiteX2" fmla="*/ 12192000 w 12192000"/>
              <a:gd name="connsiteY2" fmla="*/ 3429001 h 3429001"/>
              <a:gd name="connsiteX3" fmla="*/ 0 w 1219200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12192000" h="3429001">
                <a:moveTo>
                  <a:pt x="0" y="0"/>
                </a:moveTo>
                <a:lnTo>
                  <a:pt x="12192000" y="0"/>
                </a:lnTo>
                <a:lnTo>
                  <a:pt x="12192000" y="3429001"/>
                </a:lnTo>
                <a:lnTo>
                  <a:pt x="0" y="3429001"/>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382997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57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0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8266754-9A59-45C1-BE02-B3815D540781}"/>
              </a:ext>
            </a:extLst>
          </p:cNvPr>
          <p:cNvSpPr>
            <a:spLocks noGrp="1"/>
          </p:cNvSpPr>
          <p:nvPr>
            <p:ph type="pic" sz="quarter" idx="10"/>
          </p:nvPr>
        </p:nvSpPr>
        <p:spPr>
          <a:xfrm>
            <a:off x="6066881" y="1023258"/>
            <a:ext cx="5107533" cy="3599543"/>
          </a:xfrm>
          <a:custGeom>
            <a:avLst/>
            <a:gdLst>
              <a:gd name="connsiteX0" fmla="*/ 0 w 5107533"/>
              <a:gd name="connsiteY0" fmla="*/ 0 h 3599543"/>
              <a:gd name="connsiteX1" fmla="*/ 5107533 w 5107533"/>
              <a:gd name="connsiteY1" fmla="*/ 0 h 3599543"/>
              <a:gd name="connsiteX2" fmla="*/ 5107533 w 5107533"/>
              <a:gd name="connsiteY2" fmla="*/ 3599543 h 3599543"/>
              <a:gd name="connsiteX3" fmla="*/ 0 w 5107533"/>
              <a:gd name="connsiteY3" fmla="*/ 3599543 h 3599543"/>
            </a:gdLst>
            <a:ahLst/>
            <a:cxnLst>
              <a:cxn ang="0">
                <a:pos x="connsiteX0" y="connsiteY0"/>
              </a:cxn>
              <a:cxn ang="0">
                <a:pos x="connsiteX1" y="connsiteY1"/>
              </a:cxn>
              <a:cxn ang="0">
                <a:pos x="connsiteX2" y="connsiteY2"/>
              </a:cxn>
              <a:cxn ang="0">
                <a:pos x="connsiteX3" y="connsiteY3"/>
              </a:cxn>
            </a:cxnLst>
            <a:rect l="l" t="t" r="r" b="b"/>
            <a:pathLst>
              <a:path w="5107533" h="3599543">
                <a:moveTo>
                  <a:pt x="0" y="0"/>
                </a:moveTo>
                <a:lnTo>
                  <a:pt x="5107533" y="0"/>
                </a:lnTo>
                <a:lnTo>
                  <a:pt x="5107533" y="3599543"/>
                </a:lnTo>
                <a:lnTo>
                  <a:pt x="0" y="3599543"/>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
        <p:nvSpPr>
          <p:cNvPr id="8" name="Picture Placeholder 7">
            <a:extLst>
              <a:ext uri="{FF2B5EF4-FFF2-40B4-BE49-F238E27FC236}">
                <a16:creationId xmlns:a16="http://schemas.microsoft.com/office/drawing/2014/main" id="{9E711F06-4DCF-410F-8EB4-EA305F24BC49}"/>
              </a:ext>
            </a:extLst>
          </p:cNvPr>
          <p:cNvSpPr>
            <a:spLocks noGrp="1"/>
          </p:cNvSpPr>
          <p:nvPr>
            <p:ph type="pic" sz="quarter" idx="11"/>
          </p:nvPr>
        </p:nvSpPr>
        <p:spPr>
          <a:xfrm>
            <a:off x="1017588" y="3429000"/>
            <a:ext cx="6096001" cy="3429000"/>
          </a:xfrm>
          <a:custGeom>
            <a:avLst/>
            <a:gdLst>
              <a:gd name="connsiteX0" fmla="*/ 0 w 6096001"/>
              <a:gd name="connsiteY0" fmla="*/ 0 h 3429000"/>
              <a:gd name="connsiteX1" fmla="*/ 6096001 w 6096001"/>
              <a:gd name="connsiteY1" fmla="*/ 0 h 3429000"/>
              <a:gd name="connsiteX2" fmla="*/ 6096001 w 6096001"/>
              <a:gd name="connsiteY2" fmla="*/ 3429000 h 3429000"/>
              <a:gd name="connsiteX3" fmla="*/ 0 w 6096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1" h="3429000">
                <a:moveTo>
                  <a:pt x="0" y="0"/>
                </a:moveTo>
                <a:lnTo>
                  <a:pt x="6096001" y="0"/>
                </a:lnTo>
                <a:lnTo>
                  <a:pt x="6096001" y="3429000"/>
                </a:lnTo>
                <a:lnTo>
                  <a:pt x="0" y="342900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1731862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33ED816-C42A-4F2C-8969-028BCEBED81E}"/>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504950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43BCE9-F507-48AC-87B7-38E703BA0D1F}"/>
              </a:ext>
            </a:extLst>
          </p:cNvPr>
          <p:cNvSpPr>
            <a:spLocks noGrp="1"/>
          </p:cNvSpPr>
          <p:nvPr>
            <p:ph type="pic" sz="quarter" idx="10"/>
          </p:nvPr>
        </p:nvSpPr>
        <p:spPr>
          <a:xfrm>
            <a:off x="5081588" y="939800"/>
            <a:ext cx="6092825" cy="4978400"/>
          </a:xfrm>
          <a:custGeom>
            <a:avLst/>
            <a:gdLst>
              <a:gd name="connsiteX0" fmla="*/ 0 w 6092825"/>
              <a:gd name="connsiteY0" fmla="*/ 0 h 4978400"/>
              <a:gd name="connsiteX1" fmla="*/ 6092825 w 6092825"/>
              <a:gd name="connsiteY1" fmla="*/ 0 h 4978400"/>
              <a:gd name="connsiteX2" fmla="*/ 6092825 w 6092825"/>
              <a:gd name="connsiteY2" fmla="*/ 4978400 h 4978400"/>
              <a:gd name="connsiteX3" fmla="*/ 0 w 6092825"/>
              <a:gd name="connsiteY3" fmla="*/ 4978400 h 4978400"/>
            </a:gdLst>
            <a:ahLst/>
            <a:cxnLst>
              <a:cxn ang="0">
                <a:pos x="connsiteX0" y="connsiteY0"/>
              </a:cxn>
              <a:cxn ang="0">
                <a:pos x="connsiteX1" y="connsiteY1"/>
              </a:cxn>
              <a:cxn ang="0">
                <a:pos x="connsiteX2" y="connsiteY2"/>
              </a:cxn>
              <a:cxn ang="0">
                <a:pos x="connsiteX3" y="connsiteY3"/>
              </a:cxn>
            </a:cxnLst>
            <a:rect l="l" t="t" r="r" b="b"/>
            <a:pathLst>
              <a:path w="6092825" h="4978400">
                <a:moveTo>
                  <a:pt x="0" y="0"/>
                </a:moveTo>
                <a:lnTo>
                  <a:pt x="6092825" y="0"/>
                </a:lnTo>
                <a:lnTo>
                  <a:pt x="6092825" y="4978400"/>
                </a:lnTo>
                <a:lnTo>
                  <a:pt x="0" y="497840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8202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4703AB0-0DA8-41A6-9C62-BACAF5C3472A}"/>
              </a:ext>
            </a:extLst>
          </p:cNvPr>
          <p:cNvSpPr>
            <a:spLocks noGrp="1"/>
          </p:cNvSpPr>
          <p:nvPr>
            <p:ph type="pic" sz="quarter" idx="10"/>
          </p:nvPr>
        </p:nvSpPr>
        <p:spPr>
          <a:xfrm>
            <a:off x="4581524" y="1561384"/>
            <a:ext cx="3087230" cy="2053546"/>
          </a:xfrm>
          <a:custGeom>
            <a:avLst/>
            <a:gdLst>
              <a:gd name="connsiteX0" fmla="*/ 0 w 3087230"/>
              <a:gd name="connsiteY0" fmla="*/ 0 h 2053546"/>
              <a:gd name="connsiteX1" fmla="*/ 3087230 w 3087230"/>
              <a:gd name="connsiteY1" fmla="*/ 0 h 2053546"/>
              <a:gd name="connsiteX2" fmla="*/ 3087230 w 3087230"/>
              <a:gd name="connsiteY2" fmla="*/ 2053546 h 2053546"/>
              <a:gd name="connsiteX3" fmla="*/ 0 w 3087230"/>
              <a:gd name="connsiteY3" fmla="*/ 2053546 h 2053546"/>
            </a:gdLst>
            <a:ahLst/>
            <a:cxnLst>
              <a:cxn ang="0">
                <a:pos x="connsiteX0" y="connsiteY0"/>
              </a:cxn>
              <a:cxn ang="0">
                <a:pos x="connsiteX1" y="connsiteY1"/>
              </a:cxn>
              <a:cxn ang="0">
                <a:pos x="connsiteX2" y="connsiteY2"/>
              </a:cxn>
              <a:cxn ang="0">
                <a:pos x="connsiteX3" y="connsiteY3"/>
              </a:cxn>
            </a:cxnLst>
            <a:rect l="l" t="t" r="r" b="b"/>
            <a:pathLst>
              <a:path w="3087230" h="2053546">
                <a:moveTo>
                  <a:pt x="0" y="0"/>
                </a:moveTo>
                <a:lnTo>
                  <a:pt x="3087230" y="0"/>
                </a:lnTo>
                <a:lnTo>
                  <a:pt x="3087230" y="2053546"/>
                </a:lnTo>
                <a:lnTo>
                  <a:pt x="0" y="2053546"/>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
        <p:nvSpPr>
          <p:cNvPr id="12" name="Picture Placeholder 11">
            <a:extLst>
              <a:ext uri="{FF2B5EF4-FFF2-40B4-BE49-F238E27FC236}">
                <a16:creationId xmlns:a16="http://schemas.microsoft.com/office/drawing/2014/main" id="{C418FB5F-4525-41B9-9C5B-8545F3247E10}"/>
              </a:ext>
            </a:extLst>
          </p:cNvPr>
          <p:cNvSpPr>
            <a:spLocks noGrp="1"/>
          </p:cNvSpPr>
          <p:nvPr>
            <p:ph type="pic" sz="quarter" idx="11"/>
          </p:nvPr>
        </p:nvSpPr>
        <p:spPr>
          <a:xfrm>
            <a:off x="4581524" y="3975011"/>
            <a:ext cx="3087230" cy="2053546"/>
          </a:xfrm>
          <a:custGeom>
            <a:avLst/>
            <a:gdLst>
              <a:gd name="connsiteX0" fmla="*/ 0 w 3087230"/>
              <a:gd name="connsiteY0" fmla="*/ 0 h 2053546"/>
              <a:gd name="connsiteX1" fmla="*/ 3087230 w 3087230"/>
              <a:gd name="connsiteY1" fmla="*/ 0 h 2053546"/>
              <a:gd name="connsiteX2" fmla="*/ 3087230 w 3087230"/>
              <a:gd name="connsiteY2" fmla="*/ 2053546 h 2053546"/>
              <a:gd name="connsiteX3" fmla="*/ 0 w 3087230"/>
              <a:gd name="connsiteY3" fmla="*/ 2053546 h 2053546"/>
            </a:gdLst>
            <a:ahLst/>
            <a:cxnLst>
              <a:cxn ang="0">
                <a:pos x="connsiteX0" y="connsiteY0"/>
              </a:cxn>
              <a:cxn ang="0">
                <a:pos x="connsiteX1" y="connsiteY1"/>
              </a:cxn>
              <a:cxn ang="0">
                <a:pos x="connsiteX2" y="connsiteY2"/>
              </a:cxn>
              <a:cxn ang="0">
                <a:pos x="connsiteX3" y="connsiteY3"/>
              </a:cxn>
            </a:cxnLst>
            <a:rect l="l" t="t" r="r" b="b"/>
            <a:pathLst>
              <a:path w="3087230" h="2053546">
                <a:moveTo>
                  <a:pt x="0" y="0"/>
                </a:moveTo>
                <a:lnTo>
                  <a:pt x="3087230" y="0"/>
                </a:lnTo>
                <a:lnTo>
                  <a:pt x="3087230" y="2053546"/>
                </a:lnTo>
                <a:lnTo>
                  <a:pt x="0" y="2053546"/>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117121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CC9645-91AB-4734-882F-0A64AB37FD2F}"/>
              </a:ext>
            </a:extLst>
          </p:cNvPr>
          <p:cNvSpPr>
            <a:spLocks noGrp="1"/>
          </p:cNvSpPr>
          <p:nvPr>
            <p:ph type="pic" sz="quarter" idx="10"/>
          </p:nvPr>
        </p:nvSpPr>
        <p:spPr>
          <a:xfrm>
            <a:off x="1019175" y="1158875"/>
            <a:ext cx="4565652" cy="4978400"/>
          </a:xfrm>
          <a:custGeom>
            <a:avLst/>
            <a:gdLst>
              <a:gd name="connsiteX0" fmla="*/ 0 w 4565652"/>
              <a:gd name="connsiteY0" fmla="*/ 0 h 4978400"/>
              <a:gd name="connsiteX1" fmla="*/ 4565652 w 4565652"/>
              <a:gd name="connsiteY1" fmla="*/ 0 h 4978400"/>
              <a:gd name="connsiteX2" fmla="*/ 4565652 w 4565652"/>
              <a:gd name="connsiteY2" fmla="*/ 4978400 h 4978400"/>
              <a:gd name="connsiteX3" fmla="*/ 0 w 4565652"/>
              <a:gd name="connsiteY3" fmla="*/ 4978400 h 4978400"/>
            </a:gdLst>
            <a:ahLst/>
            <a:cxnLst>
              <a:cxn ang="0">
                <a:pos x="connsiteX0" y="connsiteY0"/>
              </a:cxn>
              <a:cxn ang="0">
                <a:pos x="connsiteX1" y="connsiteY1"/>
              </a:cxn>
              <a:cxn ang="0">
                <a:pos x="connsiteX2" y="connsiteY2"/>
              </a:cxn>
              <a:cxn ang="0">
                <a:pos x="connsiteX3" y="connsiteY3"/>
              </a:cxn>
            </a:cxnLst>
            <a:rect l="l" t="t" r="r" b="b"/>
            <a:pathLst>
              <a:path w="4565652" h="4978400">
                <a:moveTo>
                  <a:pt x="0" y="0"/>
                </a:moveTo>
                <a:lnTo>
                  <a:pt x="4565652" y="0"/>
                </a:lnTo>
                <a:lnTo>
                  <a:pt x="4565652" y="4978400"/>
                </a:lnTo>
                <a:lnTo>
                  <a:pt x="0" y="497840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372696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F336B9-B992-40E2-B4AB-91DE996A44BC}"/>
              </a:ext>
            </a:extLst>
          </p:cNvPr>
          <p:cNvSpPr>
            <a:spLocks noGrp="1"/>
          </p:cNvSpPr>
          <p:nvPr>
            <p:ph type="pic" sz="quarter" idx="10"/>
          </p:nvPr>
        </p:nvSpPr>
        <p:spPr>
          <a:xfrm>
            <a:off x="0" y="0"/>
            <a:ext cx="12192000" cy="6858001"/>
          </a:xfrm>
          <a:custGeom>
            <a:avLst/>
            <a:gdLst>
              <a:gd name="connsiteX0" fmla="*/ 0 w 12192000"/>
              <a:gd name="connsiteY0" fmla="*/ 0 h 3429001"/>
              <a:gd name="connsiteX1" fmla="*/ 12192000 w 12192000"/>
              <a:gd name="connsiteY1" fmla="*/ 0 h 3429001"/>
              <a:gd name="connsiteX2" fmla="*/ 12192000 w 12192000"/>
              <a:gd name="connsiteY2" fmla="*/ 3429001 h 3429001"/>
              <a:gd name="connsiteX3" fmla="*/ 0 w 12192000"/>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12192000" h="3429001">
                <a:moveTo>
                  <a:pt x="0" y="0"/>
                </a:moveTo>
                <a:lnTo>
                  <a:pt x="12192000" y="0"/>
                </a:lnTo>
                <a:lnTo>
                  <a:pt x="12192000" y="3429001"/>
                </a:lnTo>
                <a:lnTo>
                  <a:pt x="0" y="3429001"/>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
        <p:nvSpPr>
          <p:cNvPr id="7" name="Picture Placeholder 6">
            <a:extLst>
              <a:ext uri="{FF2B5EF4-FFF2-40B4-BE49-F238E27FC236}">
                <a16:creationId xmlns:a16="http://schemas.microsoft.com/office/drawing/2014/main" id="{43EDE1EF-B374-4762-8DC7-DB6C6DE511A9}"/>
              </a:ext>
            </a:extLst>
          </p:cNvPr>
          <p:cNvSpPr>
            <a:spLocks noGrp="1"/>
          </p:cNvSpPr>
          <p:nvPr>
            <p:ph type="pic" sz="quarter" idx="11"/>
          </p:nvPr>
        </p:nvSpPr>
        <p:spPr>
          <a:xfrm>
            <a:off x="7771832" y="1223163"/>
            <a:ext cx="2246771" cy="4781328"/>
          </a:xfrm>
          <a:custGeom>
            <a:avLst/>
            <a:gdLst>
              <a:gd name="connsiteX0" fmla="*/ 0 w 2246771"/>
              <a:gd name="connsiteY0" fmla="*/ 0 h 4781328"/>
              <a:gd name="connsiteX1" fmla="*/ 2246771 w 2246771"/>
              <a:gd name="connsiteY1" fmla="*/ 0 h 4781328"/>
              <a:gd name="connsiteX2" fmla="*/ 2246771 w 2246771"/>
              <a:gd name="connsiteY2" fmla="*/ 4781328 h 4781328"/>
              <a:gd name="connsiteX3" fmla="*/ 0 w 2246771"/>
              <a:gd name="connsiteY3" fmla="*/ 4781328 h 4781328"/>
            </a:gdLst>
            <a:ahLst/>
            <a:cxnLst>
              <a:cxn ang="0">
                <a:pos x="connsiteX0" y="connsiteY0"/>
              </a:cxn>
              <a:cxn ang="0">
                <a:pos x="connsiteX1" y="connsiteY1"/>
              </a:cxn>
              <a:cxn ang="0">
                <a:pos x="connsiteX2" y="connsiteY2"/>
              </a:cxn>
              <a:cxn ang="0">
                <a:pos x="connsiteX3" y="connsiteY3"/>
              </a:cxn>
            </a:cxnLst>
            <a:rect l="l" t="t" r="r" b="b"/>
            <a:pathLst>
              <a:path w="2246771" h="4781328">
                <a:moveTo>
                  <a:pt x="0" y="0"/>
                </a:moveTo>
                <a:lnTo>
                  <a:pt x="2246771" y="0"/>
                </a:lnTo>
                <a:lnTo>
                  <a:pt x="2246771" y="4781328"/>
                </a:lnTo>
                <a:lnTo>
                  <a:pt x="0" y="4781328"/>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3101856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42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314DE8-D42B-415F-97F0-8CF38514C513}"/>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367126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A39CE31-EAFA-4A22-8F65-38F9E35089AE}"/>
              </a:ext>
            </a:extLst>
          </p:cNvPr>
          <p:cNvSpPr>
            <a:spLocks noGrp="1"/>
          </p:cNvSpPr>
          <p:nvPr>
            <p:ph type="pic" sz="quarter" idx="10"/>
          </p:nvPr>
        </p:nvSpPr>
        <p:spPr>
          <a:xfrm>
            <a:off x="1020041" y="972456"/>
            <a:ext cx="5096190" cy="5885543"/>
          </a:xfrm>
          <a:custGeom>
            <a:avLst/>
            <a:gdLst>
              <a:gd name="connsiteX0" fmla="*/ 0 w 4072889"/>
              <a:gd name="connsiteY0" fmla="*/ 0 h 3926552"/>
              <a:gd name="connsiteX1" fmla="*/ 4072889 w 4072889"/>
              <a:gd name="connsiteY1" fmla="*/ 0 h 3926552"/>
              <a:gd name="connsiteX2" fmla="*/ 4072889 w 4072889"/>
              <a:gd name="connsiteY2" fmla="*/ 3926552 h 3926552"/>
              <a:gd name="connsiteX3" fmla="*/ 0 w 4072889"/>
              <a:gd name="connsiteY3" fmla="*/ 3926552 h 3926552"/>
            </a:gdLst>
            <a:ahLst/>
            <a:cxnLst>
              <a:cxn ang="0">
                <a:pos x="connsiteX0" y="connsiteY0"/>
              </a:cxn>
              <a:cxn ang="0">
                <a:pos x="connsiteX1" y="connsiteY1"/>
              </a:cxn>
              <a:cxn ang="0">
                <a:pos x="connsiteX2" y="connsiteY2"/>
              </a:cxn>
              <a:cxn ang="0">
                <a:pos x="connsiteX3" y="connsiteY3"/>
              </a:cxn>
            </a:cxnLst>
            <a:rect l="l" t="t" r="r" b="b"/>
            <a:pathLst>
              <a:path w="4072889" h="3926552">
                <a:moveTo>
                  <a:pt x="0" y="0"/>
                </a:moveTo>
                <a:lnTo>
                  <a:pt x="4072889" y="0"/>
                </a:lnTo>
                <a:lnTo>
                  <a:pt x="4072889" y="3926552"/>
                </a:lnTo>
                <a:lnTo>
                  <a:pt x="0" y="3926552"/>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28944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0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0DC6A8-F8DD-42A3-9C74-33B5B0179A36}"/>
              </a:ext>
            </a:extLst>
          </p:cNvPr>
          <p:cNvSpPr>
            <a:spLocks noGrp="1"/>
          </p:cNvSpPr>
          <p:nvPr>
            <p:ph type="pic" sz="quarter" idx="10"/>
          </p:nvPr>
        </p:nvSpPr>
        <p:spPr>
          <a:xfrm>
            <a:off x="5081588" y="972456"/>
            <a:ext cx="6092825" cy="4913088"/>
          </a:xfrm>
          <a:custGeom>
            <a:avLst/>
            <a:gdLst>
              <a:gd name="connsiteX0" fmla="*/ 0 w 6092825"/>
              <a:gd name="connsiteY0" fmla="*/ 0 h 4913088"/>
              <a:gd name="connsiteX1" fmla="*/ 6092825 w 6092825"/>
              <a:gd name="connsiteY1" fmla="*/ 0 h 4913088"/>
              <a:gd name="connsiteX2" fmla="*/ 6092825 w 6092825"/>
              <a:gd name="connsiteY2" fmla="*/ 4913088 h 4913088"/>
              <a:gd name="connsiteX3" fmla="*/ 0 w 6092825"/>
              <a:gd name="connsiteY3" fmla="*/ 4913088 h 4913088"/>
            </a:gdLst>
            <a:ahLst/>
            <a:cxnLst>
              <a:cxn ang="0">
                <a:pos x="connsiteX0" y="connsiteY0"/>
              </a:cxn>
              <a:cxn ang="0">
                <a:pos x="connsiteX1" y="connsiteY1"/>
              </a:cxn>
              <a:cxn ang="0">
                <a:pos x="connsiteX2" y="connsiteY2"/>
              </a:cxn>
              <a:cxn ang="0">
                <a:pos x="connsiteX3" y="connsiteY3"/>
              </a:cxn>
            </a:cxnLst>
            <a:rect l="l" t="t" r="r" b="b"/>
            <a:pathLst>
              <a:path w="6092825" h="4913088">
                <a:moveTo>
                  <a:pt x="0" y="0"/>
                </a:moveTo>
                <a:lnTo>
                  <a:pt x="6092825" y="0"/>
                </a:lnTo>
                <a:lnTo>
                  <a:pt x="6092825" y="4913088"/>
                </a:lnTo>
                <a:lnTo>
                  <a:pt x="0" y="4913088"/>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59859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0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0B3E14-0C96-4A95-9575-99ABF67C3528}"/>
              </a:ext>
            </a:extLst>
          </p:cNvPr>
          <p:cNvSpPr>
            <a:spLocks noGrp="1"/>
          </p:cNvSpPr>
          <p:nvPr>
            <p:ph type="pic" sz="quarter" idx="10"/>
          </p:nvPr>
        </p:nvSpPr>
        <p:spPr>
          <a:xfrm>
            <a:off x="1024731" y="969045"/>
            <a:ext cx="10149682" cy="5888955"/>
          </a:xfrm>
          <a:custGeom>
            <a:avLst/>
            <a:gdLst>
              <a:gd name="connsiteX0" fmla="*/ 0 w 10149682"/>
              <a:gd name="connsiteY0" fmla="*/ 0 h 4775790"/>
              <a:gd name="connsiteX1" fmla="*/ 10149682 w 10149682"/>
              <a:gd name="connsiteY1" fmla="*/ 0 h 4775790"/>
              <a:gd name="connsiteX2" fmla="*/ 10149682 w 10149682"/>
              <a:gd name="connsiteY2" fmla="*/ 4775790 h 4775790"/>
              <a:gd name="connsiteX3" fmla="*/ 0 w 10149682"/>
              <a:gd name="connsiteY3" fmla="*/ 4775790 h 4775790"/>
            </a:gdLst>
            <a:ahLst/>
            <a:cxnLst>
              <a:cxn ang="0">
                <a:pos x="connsiteX0" y="connsiteY0"/>
              </a:cxn>
              <a:cxn ang="0">
                <a:pos x="connsiteX1" y="connsiteY1"/>
              </a:cxn>
              <a:cxn ang="0">
                <a:pos x="connsiteX2" y="connsiteY2"/>
              </a:cxn>
              <a:cxn ang="0">
                <a:pos x="connsiteX3" y="connsiteY3"/>
              </a:cxn>
            </a:cxnLst>
            <a:rect l="l" t="t" r="r" b="b"/>
            <a:pathLst>
              <a:path w="10149682" h="4775790">
                <a:moveTo>
                  <a:pt x="0" y="0"/>
                </a:moveTo>
                <a:lnTo>
                  <a:pt x="10149682" y="0"/>
                </a:lnTo>
                <a:lnTo>
                  <a:pt x="10149682" y="4775790"/>
                </a:lnTo>
                <a:lnTo>
                  <a:pt x="0" y="477579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73798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EF618E-3EE3-43C4-AE13-C583BDA686B9}"/>
              </a:ext>
            </a:extLst>
          </p:cNvPr>
          <p:cNvSpPr>
            <a:spLocks noGrp="1"/>
          </p:cNvSpPr>
          <p:nvPr>
            <p:ph type="pic" sz="quarter" idx="10"/>
          </p:nvPr>
        </p:nvSpPr>
        <p:spPr>
          <a:xfrm>
            <a:off x="6608761" y="939800"/>
            <a:ext cx="4565652" cy="4978400"/>
          </a:xfrm>
          <a:custGeom>
            <a:avLst/>
            <a:gdLst>
              <a:gd name="connsiteX0" fmla="*/ 0 w 4565652"/>
              <a:gd name="connsiteY0" fmla="*/ 0 h 4978400"/>
              <a:gd name="connsiteX1" fmla="*/ 4565652 w 4565652"/>
              <a:gd name="connsiteY1" fmla="*/ 0 h 4978400"/>
              <a:gd name="connsiteX2" fmla="*/ 4565652 w 4565652"/>
              <a:gd name="connsiteY2" fmla="*/ 4978400 h 4978400"/>
              <a:gd name="connsiteX3" fmla="*/ 0 w 4565652"/>
              <a:gd name="connsiteY3" fmla="*/ 4978400 h 4978400"/>
            </a:gdLst>
            <a:ahLst/>
            <a:cxnLst>
              <a:cxn ang="0">
                <a:pos x="connsiteX0" y="connsiteY0"/>
              </a:cxn>
              <a:cxn ang="0">
                <a:pos x="connsiteX1" y="connsiteY1"/>
              </a:cxn>
              <a:cxn ang="0">
                <a:pos x="connsiteX2" y="connsiteY2"/>
              </a:cxn>
              <a:cxn ang="0">
                <a:pos x="connsiteX3" y="connsiteY3"/>
              </a:cxn>
            </a:cxnLst>
            <a:rect l="l" t="t" r="r" b="b"/>
            <a:pathLst>
              <a:path w="4565652" h="4978400">
                <a:moveTo>
                  <a:pt x="0" y="0"/>
                </a:moveTo>
                <a:lnTo>
                  <a:pt x="4565652" y="0"/>
                </a:lnTo>
                <a:lnTo>
                  <a:pt x="4565652" y="4978400"/>
                </a:lnTo>
                <a:lnTo>
                  <a:pt x="0" y="497840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125826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0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2EEFFB1-0A20-4873-BC0E-89F37EF747D8}"/>
              </a:ext>
            </a:extLst>
          </p:cNvPr>
          <p:cNvSpPr>
            <a:spLocks noGrp="1"/>
          </p:cNvSpPr>
          <p:nvPr>
            <p:ph type="pic" sz="quarter" idx="10"/>
          </p:nvPr>
        </p:nvSpPr>
        <p:spPr>
          <a:xfrm>
            <a:off x="1020040" y="3102893"/>
            <a:ext cx="5075960" cy="2930509"/>
          </a:xfrm>
          <a:custGeom>
            <a:avLst/>
            <a:gdLst>
              <a:gd name="connsiteX0" fmla="*/ 0 w 5075960"/>
              <a:gd name="connsiteY0" fmla="*/ 0 h 2930509"/>
              <a:gd name="connsiteX1" fmla="*/ 5075960 w 5075960"/>
              <a:gd name="connsiteY1" fmla="*/ 0 h 2930509"/>
              <a:gd name="connsiteX2" fmla="*/ 5075960 w 5075960"/>
              <a:gd name="connsiteY2" fmla="*/ 2930509 h 2930509"/>
              <a:gd name="connsiteX3" fmla="*/ 0 w 5075960"/>
              <a:gd name="connsiteY3" fmla="*/ 2930509 h 2930509"/>
            </a:gdLst>
            <a:ahLst/>
            <a:cxnLst>
              <a:cxn ang="0">
                <a:pos x="connsiteX0" y="connsiteY0"/>
              </a:cxn>
              <a:cxn ang="0">
                <a:pos x="connsiteX1" y="connsiteY1"/>
              </a:cxn>
              <a:cxn ang="0">
                <a:pos x="connsiteX2" y="connsiteY2"/>
              </a:cxn>
              <a:cxn ang="0">
                <a:pos x="connsiteX3" y="connsiteY3"/>
              </a:cxn>
            </a:cxnLst>
            <a:rect l="l" t="t" r="r" b="b"/>
            <a:pathLst>
              <a:path w="5075960" h="2930509">
                <a:moveTo>
                  <a:pt x="0" y="0"/>
                </a:moveTo>
                <a:lnTo>
                  <a:pt x="5075960" y="0"/>
                </a:lnTo>
                <a:lnTo>
                  <a:pt x="5075960" y="2930509"/>
                </a:lnTo>
                <a:lnTo>
                  <a:pt x="0" y="2930509"/>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111132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0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D126A9C-2D2D-4C3A-8751-11FCECA07A50}"/>
              </a:ext>
            </a:extLst>
          </p:cNvPr>
          <p:cNvSpPr>
            <a:spLocks noGrp="1"/>
          </p:cNvSpPr>
          <p:nvPr>
            <p:ph type="pic" sz="quarter" idx="10"/>
          </p:nvPr>
        </p:nvSpPr>
        <p:spPr>
          <a:xfrm>
            <a:off x="1025524" y="2251720"/>
            <a:ext cx="3087230" cy="2053546"/>
          </a:xfrm>
          <a:custGeom>
            <a:avLst/>
            <a:gdLst>
              <a:gd name="connsiteX0" fmla="*/ 0 w 3087230"/>
              <a:gd name="connsiteY0" fmla="*/ 0 h 2053546"/>
              <a:gd name="connsiteX1" fmla="*/ 3087230 w 3087230"/>
              <a:gd name="connsiteY1" fmla="*/ 0 h 2053546"/>
              <a:gd name="connsiteX2" fmla="*/ 3087230 w 3087230"/>
              <a:gd name="connsiteY2" fmla="*/ 2053546 h 2053546"/>
              <a:gd name="connsiteX3" fmla="*/ 0 w 3087230"/>
              <a:gd name="connsiteY3" fmla="*/ 2053546 h 2053546"/>
            </a:gdLst>
            <a:ahLst/>
            <a:cxnLst>
              <a:cxn ang="0">
                <a:pos x="connsiteX0" y="connsiteY0"/>
              </a:cxn>
              <a:cxn ang="0">
                <a:pos x="connsiteX1" y="connsiteY1"/>
              </a:cxn>
              <a:cxn ang="0">
                <a:pos x="connsiteX2" y="connsiteY2"/>
              </a:cxn>
              <a:cxn ang="0">
                <a:pos x="connsiteX3" y="connsiteY3"/>
              </a:cxn>
            </a:cxnLst>
            <a:rect l="l" t="t" r="r" b="b"/>
            <a:pathLst>
              <a:path w="3087230" h="2053546">
                <a:moveTo>
                  <a:pt x="0" y="0"/>
                </a:moveTo>
                <a:lnTo>
                  <a:pt x="3087230" y="0"/>
                </a:lnTo>
                <a:lnTo>
                  <a:pt x="3087230" y="2053546"/>
                </a:lnTo>
                <a:lnTo>
                  <a:pt x="0" y="2053546"/>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
        <p:nvSpPr>
          <p:cNvPr id="8" name="Picture Placeholder 7">
            <a:extLst>
              <a:ext uri="{FF2B5EF4-FFF2-40B4-BE49-F238E27FC236}">
                <a16:creationId xmlns:a16="http://schemas.microsoft.com/office/drawing/2014/main" id="{19C8DB2E-27A8-4478-A4C8-CC74D3EC664C}"/>
              </a:ext>
            </a:extLst>
          </p:cNvPr>
          <p:cNvSpPr>
            <a:spLocks noGrp="1"/>
          </p:cNvSpPr>
          <p:nvPr>
            <p:ph type="pic" sz="quarter" idx="11"/>
          </p:nvPr>
        </p:nvSpPr>
        <p:spPr>
          <a:xfrm>
            <a:off x="4556353" y="2251720"/>
            <a:ext cx="3087230" cy="2053546"/>
          </a:xfrm>
          <a:custGeom>
            <a:avLst/>
            <a:gdLst>
              <a:gd name="connsiteX0" fmla="*/ 0 w 3087230"/>
              <a:gd name="connsiteY0" fmla="*/ 0 h 2053546"/>
              <a:gd name="connsiteX1" fmla="*/ 3087230 w 3087230"/>
              <a:gd name="connsiteY1" fmla="*/ 0 h 2053546"/>
              <a:gd name="connsiteX2" fmla="*/ 3087230 w 3087230"/>
              <a:gd name="connsiteY2" fmla="*/ 2053546 h 2053546"/>
              <a:gd name="connsiteX3" fmla="*/ 0 w 3087230"/>
              <a:gd name="connsiteY3" fmla="*/ 2053546 h 2053546"/>
            </a:gdLst>
            <a:ahLst/>
            <a:cxnLst>
              <a:cxn ang="0">
                <a:pos x="connsiteX0" y="connsiteY0"/>
              </a:cxn>
              <a:cxn ang="0">
                <a:pos x="connsiteX1" y="connsiteY1"/>
              </a:cxn>
              <a:cxn ang="0">
                <a:pos x="connsiteX2" y="connsiteY2"/>
              </a:cxn>
              <a:cxn ang="0">
                <a:pos x="connsiteX3" y="connsiteY3"/>
              </a:cxn>
            </a:cxnLst>
            <a:rect l="l" t="t" r="r" b="b"/>
            <a:pathLst>
              <a:path w="3087230" h="2053546">
                <a:moveTo>
                  <a:pt x="0" y="0"/>
                </a:moveTo>
                <a:lnTo>
                  <a:pt x="3087230" y="0"/>
                </a:lnTo>
                <a:lnTo>
                  <a:pt x="3087230" y="2053546"/>
                </a:lnTo>
                <a:lnTo>
                  <a:pt x="0" y="2053546"/>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
        <p:nvSpPr>
          <p:cNvPr id="9" name="Picture Placeholder 8">
            <a:extLst>
              <a:ext uri="{FF2B5EF4-FFF2-40B4-BE49-F238E27FC236}">
                <a16:creationId xmlns:a16="http://schemas.microsoft.com/office/drawing/2014/main" id="{E3C88D67-7B15-49EC-9DE7-ECF0B473957D}"/>
              </a:ext>
            </a:extLst>
          </p:cNvPr>
          <p:cNvSpPr>
            <a:spLocks noGrp="1"/>
          </p:cNvSpPr>
          <p:nvPr>
            <p:ph type="pic" sz="quarter" idx="12"/>
          </p:nvPr>
        </p:nvSpPr>
        <p:spPr>
          <a:xfrm>
            <a:off x="8087183" y="2251720"/>
            <a:ext cx="3087230" cy="2053546"/>
          </a:xfrm>
          <a:custGeom>
            <a:avLst/>
            <a:gdLst>
              <a:gd name="connsiteX0" fmla="*/ 0 w 3087230"/>
              <a:gd name="connsiteY0" fmla="*/ 0 h 2053546"/>
              <a:gd name="connsiteX1" fmla="*/ 3087230 w 3087230"/>
              <a:gd name="connsiteY1" fmla="*/ 0 h 2053546"/>
              <a:gd name="connsiteX2" fmla="*/ 3087230 w 3087230"/>
              <a:gd name="connsiteY2" fmla="*/ 2053546 h 2053546"/>
              <a:gd name="connsiteX3" fmla="*/ 0 w 3087230"/>
              <a:gd name="connsiteY3" fmla="*/ 2053546 h 2053546"/>
            </a:gdLst>
            <a:ahLst/>
            <a:cxnLst>
              <a:cxn ang="0">
                <a:pos x="connsiteX0" y="connsiteY0"/>
              </a:cxn>
              <a:cxn ang="0">
                <a:pos x="connsiteX1" y="connsiteY1"/>
              </a:cxn>
              <a:cxn ang="0">
                <a:pos x="connsiteX2" y="connsiteY2"/>
              </a:cxn>
              <a:cxn ang="0">
                <a:pos x="connsiteX3" y="connsiteY3"/>
              </a:cxn>
            </a:cxnLst>
            <a:rect l="l" t="t" r="r" b="b"/>
            <a:pathLst>
              <a:path w="3087230" h="2053546">
                <a:moveTo>
                  <a:pt x="0" y="0"/>
                </a:moveTo>
                <a:lnTo>
                  <a:pt x="3087230" y="0"/>
                </a:lnTo>
                <a:lnTo>
                  <a:pt x="3087230" y="2053546"/>
                </a:lnTo>
                <a:lnTo>
                  <a:pt x="0" y="2053546"/>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365148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07">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C2E369-E488-4396-BD4E-C627A7613A6F}"/>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gradFill flip="none" rotWithShape="1">
            <a:gsLst>
              <a:gs pos="0">
                <a:schemeClr val="bg1">
                  <a:lumMod val="50000"/>
                </a:schemeClr>
              </a:gs>
              <a:gs pos="100000">
                <a:schemeClr val="bg1">
                  <a:lumMod val="65000"/>
                </a:schemeClr>
              </a:gs>
            </a:gsLst>
            <a:lin ang="13500000" scaled="1"/>
            <a:tileRect/>
          </a:grad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253319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58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8B2C5B41-FA82-4DCA-BEC5-E005F0D54FB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178" t="7218" b="15396"/>
          <a:stretch/>
        </p:blipFill>
        <p:spPr>
          <a:xfrm flipH="1">
            <a:off x="0" y="0"/>
            <a:ext cx="12192000" cy="6858000"/>
          </a:xfrm>
        </p:spPr>
      </p:pic>
      <p:sp>
        <p:nvSpPr>
          <p:cNvPr id="12" name="Rectangle 11">
            <a:extLst>
              <a:ext uri="{FF2B5EF4-FFF2-40B4-BE49-F238E27FC236}">
                <a16:creationId xmlns:a16="http://schemas.microsoft.com/office/drawing/2014/main" id="{1AAE7568-5851-4865-8618-BCC1B9C2244D}"/>
              </a:ext>
            </a:extLst>
          </p:cNvPr>
          <p:cNvSpPr/>
          <p:nvPr/>
        </p:nvSpPr>
        <p:spPr>
          <a:xfrm>
            <a:off x="0" y="0"/>
            <a:ext cx="5399314"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F89C245-F1B5-4ECA-8880-502BAE78F40E}"/>
              </a:ext>
            </a:extLst>
          </p:cNvPr>
          <p:cNvGrpSpPr/>
          <p:nvPr/>
        </p:nvGrpSpPr>
        <p:grpSpPr>
          <a:xfrm>
            <a:off x="755861" y="3192072"/>
            <a:ext cx="4079478" cy="1997857"/>
            <a:chOff x="828699" y="3013501"/>
            <a:chExt cx="4079478" cy="1997857"/>
          </a:xfrm>
        </p:grpSpPr>
        <p:sp>
          <p:nvSpPr>
            <p:cNvPr id="13" name="TextBox 12">
              <a:extLst>
                <a:ext uri="{FF2B5EF4-FFF2-40B4-BE49-F238E27FC236}">
                  <a16:creationId xmlns:a16="http://schemas.microsoft.com/office/drawing/2014/main" id="{9CEC4B2E-6084-4C78-9A72-ACC3B0B817B3}"/>
                </a:ext>
              </a:extLst>
            </p:cNvPr>
            <p:cNvSpPr txBox="1"/>
            <p:nvPr/>
          </p:nvSpPr>
          <p:spPr>
            <a:xfrm>
              <a:off x="828699" y="3013501"/>
              <a:ext cx="4079478" cy="830997"/>
            </a:xfrm>
            <a:prstGeom prst="rect">
              <a:avLst/>
            </a:prstGeom>
            <a:noFill/>
          </p:spPr>
          <p:txBody>
            <a:bodyPr wrap="square" lIns="91440" rIns="91440" rtlCol="0" anchor="ctr">
              <a:spAutoFit/>
            </a:bodyPr>
            <a:lstStyle/>
            <a:p>
              <a:r>
                <a:rPr lang="en-US" sz="4800" b="1" dirty="0">
                  <a:solidFill>
                    <a:schemeClr val="accent5"/>
                  </a:solidFill>
                  <a:latin typeface="+mj-lt"/>
                </a:rPr>
                <a:t>elementary</a:t>
              </a:r>
            </a:p>
          </p:txBody>
        </p:sp>
        <p:sp>
          <p:nvSpPr>
            <p:cNvPr id="9" name="TextBox 8">
              <a:extLst>
                <a:ext uri="{FF2B5EF4-FFF2-40B4-BE49-F238E27FC236}">
                  <a16:creationId xmlns:a16="http://schemas.microsoft.com/office/drawing/2014/main" id="{3B199ED6-B53C-4321-88D9-E6855D5AAB75}"/>
                </a:ext>
              </a:extLst>
            </p:cNvPr>
            <p:cNvSpPr txBox="1"/>
            <p:nvPr/>
          </p:nvSpPr>
          <p:spPr>
            <a:xfrm>
              <a:off x="828699" y="3857196"/>
              <a:ext cx="4079478" cy="646331"/>
            </a:xfrm>
            <a:prstGeom prst="rect">
              <a:avLst/>
            </a:prstGeom>
            <a:noFill/>
          </p:spPr>
          <p:txBody>
            <a:bodyPr wrap="square" lIns="91440" rIns="91440" rtlCol="0" anchor="ctr">
              <a:spAutoFit/>
            </a:bodyPr>
            <a:lstStyle/>
            <a:p>
              <a:r>
                <a:rPr lang="en-US" sz="3600" dirty="0">
                  <a:solidFill>
                    <a:schemeClr val="bg1"/>
                  </a:solidFill>
                </a:rPr>
                <a:t>education</a:t>
              </a:r>
            </a:p>
          </p:txBody>
        </p:sp>
        <p:sp>
          <p:nvSpPr>
            <p:cNvPr id="10" name="TextBox 9">
              <a:extLst>
                <a:ext uri="{FF2B5EF4-FFF2-40B4-BE49-F238E27FC236}">
                  <a16:creationId xmlns:a16="http://schemas.microsoft.com/office/drawing/2014/main" id="{E9B411B0-A92D-445A-A520-C567D8FB90F4}"/>
                </a:ext>
              </a:extLst>
            </p:cNvPr>
            <p:cNvSpPr txBox="1"/>
            <p:nvPr/>
          </p:nvSpPr>
          <p:spPr>
            <a:xfrm>
              <a:off x="828699" y="4365027"/>
              <a:ext cx="4079478" cy="646331"/>
            </a:xfrm>
            <a:prstGeom prst="rect">
              <a:avLst/>
            </a:prstGeom>
            <a:noFill/>
          </p:spPr>
          <p:txBody>
            <a:bodyPr wrap="square" lIns="91440" rIns="91440" rtlCol="0" anchor="ctr">
              <a:spAutoFit/>
            </a:bodyPr>
            <a:lstStyle/>
            <a:p>
              <a:r>
                <a:rPr lang="en-US" sz="3600" dirty="0">
                  <a:solidFill>
                    <a:schemeClr val="bg1"/>
                  </a:solidFill>
                </a:rPr>
                <a:t>template</a:t>
              </a:r>
            </a:p>
          </p:txBody>
        </p:sp>
      </p:grpSp>
      <p:grpSp>
        <p:nvGrpSpPr>
          <p:cNvPr id="51" name="Group 50">
            <a:extLst>
              <a:ext uri="{FF2B5EF4-FFF2-40B4-BE49-F238E27FC236}">
                <a16:creationId xmlns:a16="http://schemas.microsoft.com/office/drawing/2014/main" id="{F9EC4862-C8CD-4BD4-A662-B9A18B3B48FB}"/>
              </a:ext>
            </a:extLst>
          </p:cNvPr>
          <p:cNvGrpSpPr/>
          <p:nvPr/>
        </p:nvGrpSpPr>
        <p:grpSpPr>
          <a:xfrm>
            <a:off x="884323" y="1980979"/>
            <a:ext cx="842877" cy="842877"/>
            <a:chOff x="884323" y="1852307"/>
            <a:chExt cx="971550" cy="971550"/>
          </a:xfrm>
        </p:grpSpPr>
        <p:grpSp>
          <p:nvGrpSpPr>
            <p:cNvPr id="26" name="Graphic 23">
              <a:extLst>
                <a:ext uri="{FF2B5EF4-FFF2-40B4-BE49-F238E27FC236}">
                  <a16:creationId xmlns:a16="http://schemas.microsoft.com/office/drawing/2014/main" id="{9B9F611E-DA9A-44BA-9AA9-968E969237D9}"/>
                </a:ext>
              </a:extLst>
            </p:cNvPr>
            <p:cNvGrpSpPr/>
            <p:nvPr/>
          </p:nvGrpSpPr>
          <p:grpSpPr>
            <a:xfrm>
              <a:off x="996960" y="1852307"/>
              <a:ext cx="746275" cy="971550"/>
              <a:chOff x="996960" y="1852307"/>
              <a:chExt cx="746275" cy="971550"/>
            </a:xfrm>
            <a:solidFill>
              <a:srgbClr val="676FB2"/>
            </a:solidFill>
          </p:grpSpPr>
          <p:sp>
            <p:nvSpPr>
              <p:cNvPr id="27" name="Freeform: Shape 26">
                <a:extLst>
                  <a:ext uri="{FF2B5EF4-FFF2-40B4-BE49-F238E27FC236}">
                    <a16:creationId xmlns:a16="http://schemas.microsoft.com/office/drawing/2014/main" id="{0E3D2008-98D2-4CDD-93D5-0F65CC0F864A}"/>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6B638B7-6055-4980-B2A3-B5D42AFBB11D}"/>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A016B45-936D-45D3-89A3-1D28B9C261BD}"/>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30" name="Graphic 23">
              <a:extLst>
                <a:ext uri="{FF2B5EF4-FFF2-40B4-BE49-F238E27FC236}">
                  <a16:creationId xmlns:a16="http://schemas.microsoft.com/office/drawing/2014/main" id="{9B9F611E-DA9A-44BA-9AA9-968E969237D9}"/>
                </a:ext>
              </a:extLst>
            </p:cNvPr>
            <p:cNvGrpSpPr/>
            <p:nvPr/>
          </p:nvGrpSpPr>
          <p:grpSpPr>
            <a:xfrm>
              <a:off x="884323" y="1954935"/>
              <a:ext cx="971550" cy="717422"/>
              <a:chOff x="884323" y="1954935"/>
              <a:chExt cx="971550" cy="717422"/>
            </a:xfrm>
          </p:grpSpPr>
          <p:sp>
            <p:nvSpPr>
              <p:cNvPr id="31" name="Freeform: Shape 30">
                <a:extLst>
                  <a:ext uri="{FF2B5EF4-FFF2-40B4-BE49-F238E27FC236}">
                    <a16:creationId xmlns:a16="http://schemas.microsoft.com/office/drawing/2014/main" id="{C9DA871E-7748-4F1B-977F-AE1717703BED}"/>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814CC3A-B130-4FA6-A9CB-862EB877BDA0}"/>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33" name="Graphic 23">
              <a:extLst>
                <a:ext uri="{FF2B5EF4-FFF2-40B4-BE49-F238E27FC236}">
                  <a16:creationId xmlns:a16="http://schemas.microsoft.com/office/drawing/2014/main" id="{9B9F611E-DA9A-44BA-9AA9-968E969237D9}"/>
                </a:ext>
              </a:extLst>
            </p:cNvPr>
            <p:cNvGrpSpPr/>
            <p:nvPr/>
          </p:nvGrpSpPr>
          <p:grpSpPr>
            <a:xfrm>
              <a:off x="1001612" y="2072225"/>
              <a:ext cx="739902" cy="482842"/>
              <a:chOff x="1001612" y="2072225"/>
              <a:chExt cx="739902" cy="482842"/>
            </a:xfrm>
          </p:grpSpPr>
          <p:sp>
            <p:nvSpPr>
              <p:cNvPr id="34" name="Freeform: Shape 33">
                <a:extLst>
                  <a:ext uri="{FF2B5EF4-FFF2-40B4-BE49-F238E27FC236}">
                    <a16:creationId xmlns:a16="http://schemas.microsoft.com/office/drawing/2014/main" id="{E129A051-3D68-4BCD-BB56-9C8EA8A382EE}"/>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A55013C-2360-4147-B147-E2A5F0AF1BE1}"/>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36" name="Graphic 23">
              <a:extLst>
                <a:ext uri="{FF2B5EF4-FFF2-40B4-BE49-F238E27FC236}">
                  <a16:creationId xmlns:a16="http://schemas.microsoft.com/office/drawing/2014/main" id="{9B9F611E-DA9A-44BA-9AA9-968E969237D9}"/>
                </a:ext>
              </a:extLst>
            </p:cNvPr>
            <p:cNvGrpSpPr/>
            <p:nvPr/>
          </p:nvGrpSpPr>
          <p:grpSpPr>
            <a:xfrm>
              <a:off x="1163863" y="2169106"/>
              <a:ext cx="412468" cy="122466"/>
              <a:chOff x="1163863" y="2169106"/>
              <a:chExt cx="412468" cy="122466"/>
            </a:xfrm>
          </p:grpSpPr>
          <p:grpSp>
            <p:nvGrpSpPr>
              <p:cNvPr id="37" name="Graphic 23">
                <a:extLst>
                  <a:ext uri="{FF2B5EF4-FFF2-40B4-BE49-F238E27FC236}">
                    <a16:creationId xmlns:a16="http://schemas.microsoft.com/office/drawing/2014/main" id="{9B9F611E-DA9A-44BA-9AA9-968E969237D9}"/>
                  </a:ext>
                </a:extLst>
              </p:cNvPr>
              <p:cNvGrpSpPr/>
              <p:nvPr/>
            </p:nvGrpSpPr>
            <p:grpSpPr>
              <a:xfrm>
                <a:off x="1163863" y="2203038"/>
                <a:ext cx="412468" cy="88534"/>
                <a:chOff x="1163863" y="2203038"/>
                <a:chExt cx="412468" cy="88534"/>
              </a:xfrm>
              <a:solidFill>
                <a:srgbClr val="FF8E9E"/>
              </a:solidFill>
            </p:grpSpPr>
            <p:sp>
              <p:nvSpPr>
                <p:cNvPr id="38" name="Freeform: Shape 37">
                  <a:extLst>
                    <a:ext uri="{FF2B5EF4-FFF2-40B4-BE49-F238E27FC236}">
                      <a16:creationId xmlns:a16="http://schemas.microsoft.com/office/drawing/2014/main" id="{AAA57E66-0E45-4E1B-ADB7-4E387D4F7E23}"/>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878F080-AF8C-4A20-B1C8-C764699B6165}"/>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40" name="Graphic 23">
                <a:extLst>
                  <a:ext uri="{FF2B5EF4-FFF2-40B4-BE49-F238E27FC236}">
                    <a16:creationId xmlns:a16="http://schemas.microsoft.com/office/drawing/2014/main" id="{9B9F611E-DA9A-44BA-9AA9-968E969237D9}"/>
                  </a:ext>
                </a:extLst>
              </p:cNvPr>
              <p:cNvGrpSpPr/>
              <p:nvPr/>
            </p:nvGrpSpPr>
            <p:grpSpPr>
              <a:xfrm>
                <a:off x="1233359" y="2169106"/>
                <a:ext cx="273474" cy="66743"/>
                <a:chOff x="1233359" y="2169106"/>
                <a:chExt cx="273474" cy="66743"/>
              </a:xfrm>
              <a:solidFill>
                <a:srgbClr val="313D40"/>
              </a:solidFill>
            </p:grpSpPr>
            <p:sp>
              <p:nvSpPr>
                <p:cNvPr id="41" name="Freeform: Shape 40">
                  <a:extLst>
                    <a:ext uri="{FF2B5EF4-FFF2-40B4-BE49-F238E27FC236}">
                      <a16:creationId xmlns:a16="http://schemas.microsoft.com/office/drawing/2014/main" id="{4A124C1B-23DE-48C6-B3B7-0CB3C68C6EC1}"/>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0550770-5539-4BFD-8C76-B841EAF4D598}"/>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953E663-BB93-4E5F-AC69-53470C88E930}"/>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44" name="Graphic 23">
              <a:extLst>
                <a:ext uri="{FF2B5EF4-FFF2-40B4-BE49-F238E27FC236}">
                  <a16:creationId xmlns:a16="http://schemas.microsoft.com/office/drawing/2014/main" id="{9B9F611E-DA9A-44BA-9AA9-968E969237D9}"/>
                </a:ext>
              </a:extLst>
            </p:cNvPr>
            <p:cNvGrpSpPr/>
            <p:nvPr/>
          </p:nvGrpSpPr>
          <p:grpSpPr>
            <a:xfrm>
              <a:off x="1045596" y="2256956"/>
              <a:ext cx="651636" cy="249764"/>
              <a:chOff x="1045596" y="2256956"/>
              <a:chExt cx="651636" cy="249764"/>
            </a:xfrm>
          </p:grpSpPr>
          <p:sp>
            <p:nvSpPr>
              <p:cNvPr id="45" name="Freeform: Shape 44">
                <a:extLst>
                  <a:ext uri="{FF2B5EF4-FFF2-40B4-BE49-F238E27FC236}">
                    <a16:creationId xmlns:a16="http://schemas.microsoft.com/office/drawing/2014/main" id="{FEB5CBAA-DA30-4131-8152-6F7B31352CBE}"/>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64A1037-34E7-4714-9968-3DA5FDD52C43}"/>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955B8E2-2420-43C7-B073-A84D39F64C46}"/>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58FA775-B079-4618-AC18-F6C820FCFCB7}"/>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03C3876-1117-47BF-B50A-AEEBBFC94C39}"/>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E21CFD9-AD79-4646-ACCB-9B1A94645365}"/>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54" name="Freeform: Shape 53">
            <a:extLst>
              <a:ext uri="{FF2B5EF4-FFF2-40B4-BE49-F238E27FC236}">
                <a16:creationId xmlns:a16="http://schemas.microsoft.com/office/drawing/2014/main" id="{51A5F7B7-64E4-406B-B012-37A0728B82EE}"/>
              </a:ext>
            </a:extLst>
          </p:cNvPr>
          <p:cNvSpPr/>
          <p:nvPr/>
        </p:nvSpPr>
        <p:spPr>
          <a:xfrm flipH="1" flipV="1">
            <a:off x="3505199" y="807"/>
            <a:ext cx="1894113" cy="1580711"/>
          </a:xfrm>
          <a:custGeom>
            <a:avLst/>
            <a:gdLst>
              <a:gd name="connsiteX0" fmla="*/ 2505529 w 6591301"/>
              <a:gd name="connsiteY0" fmla="*/ 0 h 5500695"/>
              <a:gd name="connsiteX1" fmla="*/ 6591301 w 6591301"/>
              <a:gd name="connsiteY1" fmla="*/ 4085772 h 5500695"/>
              <a:gd name="connsiteX2" fmla="*/ 6343378 w 6591301"/>
              <a:gd name="connsiteY2" fmla="*/ 5490598 h 5500695"/>
              <a:gd name="connsiteX3" fmla="*/ 6339396 w 6591301"/>
              <a:gd name="connsiteY3" fmla="*/ 5500695 h 5500695"/>
              <a:gd name="connsiteX4" fmla="*/ 0 w 6591301"/>
              <a:gd name="connsiteY4" fmla="*/ 5500695 h 5500695"/>
              <a:gd name="connsiteX5" fmla="*/ 0 w 6591301"/>
              <a:gd name="connsiteY5" fmla="*/ 859593 h 5500695"/>
              <a:gd name="connsiteX6" fmla="*/ 60946 w 6591301"/>
              <a:gd name="connsiteY6" fmla="*/ 811698 h 5500695"/>
              <a:gd name="connsiteX7" fmla="*/ 2505529 w 6591301"/>
              <a:gd name="connsiteY7" fmla="*/ 0 h 55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1301" h="5500695">
                <a:moveTo>
                  <a:pt x="2505529" y="0"/>
                </a:moveTo>
                <a:cubicBezTo>
                  <a:pt x="4762039" y="0"/>
                  <a:pt x="6591301" y="1829262"/>
                  <a:pt x="6591301" y="4085772"/>
                </a:cubicBezTo>
                <a:cubicBezTo>
                  <a:pt x="6591301" y="4579384"/>
                  <a:pt x="6503768" y="5052551"/>
                  <a:pt x="6343378" y="5490598"/>
                </a:cubicBezTo>
                <a:lnTo>
                  <a:pt x="6339396" y="5500695"/>
                </a:lnTo>
                <a:lnTo>
                  <a:pt x="0" y="5500695"/>
                </a:lnTo>
                <a:lnTo>
                  <a:pt x="0" y="859593"/>
                </a:lnTo>
                <a:lnTo>
                  <a:pt x="60946" y="811698"/>
                </a:lnTo>
                <a:cubicBezTo>
                  <a:pt x="742627" y="301900"/>
                  <a:pt x="1588822" y="0"/>
                  <a:pt x="2505529" y="0"/>
                </a:cubicBezTo>
                <a:close/>
              </a:path>
            </a:pathLst>
          </a:custGeom>
          <a:solidFill>
            <a:schemeClr val="accent4">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189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B1F066-2CBF-4258-821F-B0F76567B846}"/>
              </a:ext>
            </a:extLst>
          </p:cNvPr>
          <p:cNvSpPr/>
          <p:nvPr/>
        </p:nvSpPr>
        <p:spPr>
          <a:xfrm>
            <a:off x="1006474" y="2487236"/>
            <a:ext cx="9572623" cy="532197"/>
          </a:xfrm>
          <a:prstGeom prst="rect">
            <a:avLst/>
          </a:prstGeom>
          <a:noFill/>
        </p:spPr>
        <p:txBody>
          <a:bodyPr wrap="square">
            <a:spAutoFit/>
          </a:bodyPr>
          <a:lstStyle/>
          <a:p>
            <a:pPr>
              <a:lnSpc>
                <a:spcPct val="150000"/>
              </a:lnSpc>
              <a:spcBef>
                <a:spcPts val="1200"/>
              </a:spcBef>
            </a:pPr>
            <a:r>
              <a:rPr lang="en-US" sz="1000" dirty="0" err="1"/>
              <a:t>Phasellus</a:t>
            </a:r>
            <a:r>
              <a:rPr lang="en-US" sz="1000" dirty="0"/>
              <a:t> non </a:t>
            </a:r>
            <a:r>
              <a:rPr lang="en-US" sz="1000" dirty="0" err="1"/>
              <a:t>ultrices</a:t>
            </a:r>
            <a:r>
              <a:rPr lang="en-US" sz="1000" dirty="0"/>
              <a:t> </a:t>
            </a:r>
            <a:r>
              <a:rPr lang="en-US" sz="1000" dirty="0" err="1"/>
              <a:t>justo</a:t>
            </a:r>
            <a:r>
              <a:rPr lang="en-US" sz="1000" dirty="0"/>
              <a:t>. </a:t>
            </a:r>
            <a:r>
              <a:rPr lang="en-US" sz="1000" dirty="0" err="1"/>
              <a:t>Pellentesque</a:t>
            </a:r>
            <a:r>
              <a:rPr lang="en-US" sz="1000" dirty="0"/>
              <a:t> cursus </a:t>
            </a:r>
            <a:r>
              <a:rPr lang="en-US" sz="1000" dirty="0" err="1"/>
              <a:t>urna</a:t>
            </a:r>
            <a:r>
              <a:rPr lang="en-US" sz="1000" dirty="0"/>
              <a:t> et </a:t>
            </a:r>
            <a:r>
              <a:rPr lang="en-US" sz="1000" dirty="0" err="1"/>
              <a:t>laoreet</a:t>
            </a:r>
            <a:r>
              <a:rPr lang="en-US" sz="1000" dirty="0"/>
              <a:t> </a:t>
            </a:r>
            <a:r>
              <a:rPr lang="en-US" sz="1000" dirty="0" err="1"/>
              <a:t>sagittis</a:t>
            </a:r>
            <a:r>
              <a:rPr lang="en-US" sz="1000" dirty="0"/>
              <a:t>. </a:t>
            </a:r>
            <a:r>
              <a:rPr lang="en-US" sz="1000" dirty="0" err="1"/>
              <a:t>Nullam</a:t>
            </a:r>
            <a:r>
              <a:rPr lang="en-US" sz="1000" dirty="0"/>
              <a:t> </a:t>
            </a:r>
            <a:r>
              <a:rPr lang="en-US" sz="1000" dirty="0" err="1"/>
              <a:t>malesuada</a:t>
            </a:r>
            <a:r>
              <a:rPr lang="en-US" sz="1000" dirty="0"/>
              <a:t> </a:t>
            </a:r>
            <a:r>
              <a:rPr lang="en-US" sz="1000" dirty="0" err="1"/>
              <a:t>elit</a:t>
            </a:r>
            <a:r>
              <a:rPr lang="en-US" sz="1000" dirty="0"/>
              <a:t> </a:t>
            </a:r>
            <a:r>
              <a:rPr lang="en-US" sz="1000" dirty="0" err="1"/>
              <a:t>nulla</a:t>
            </a:r>
            <a:r>
              <a:rPr lang="en-US" sz="1000" dirty="0"/>
              <a:t>, sit </a:t>
            </a:r>
            <a:r>
              <a:rPr lang="en-US" sz="1000" dirty="0" err="1"/>
              <a:t>amet</a:t>
            </a:r>
            <a:r>
              <a:rPr lang="en-US" sz="1000" dirty="0"/>
              <a:t> </a:t>
            </a:r>
            <a:r>
              <a:rPr lang="en-US" sz="1000" dirty="0" err="1"/>
              <a:t>aliquet</a:t>
            </a:r>
            <a:r>
              <a:rPr lang="en-US" sz="1000" dirty="0"/>
              <a:t> diam </a:t>
            </a:r>
            <a:r>
              <a:rPr lang="en-US" sz="1000" dirty="0" err="1"/>
              <a:t>luctus</a:t>
            </a:r>
            <a:r>
              <a:rPr lang="en-US" sz="1000" dirty="0"/>
              <a:t> sed. Donec </a:t>
            </a:r>
            <a:r>
              <a:rPr lang="en-US" sz="1000" dirty="0" err="1"/>
              <a:t>sagittis</a:t>
            </a:r>
            <a:r>
              <a:rPr lang="en-US" sz="1000" dirty="0"/>
              <a:t> semper </a:t>
            </a:r>
            <a:r>
              <a:rPr lang="en-US" sz="1000" dirty="0" err="1"/>
              <a:t>faucibus</a:t>
            </a:r>
            <a:r>
              <a:rPr lang="en-US" sz="1000" dirty="0"/>
              <a:t>. </a:t>
            </a:r>
            <a:r>
              <a:rPr lang="en-US" sz="1000" dirty="0" err="1"/>
              <a:t>Quisque</a:t>
            </a:r>
            <a:r>
              <a:rPr lang="en-US" sz="1000" dirty="0"/>
              <a:t> </a:t>
            </a:r>
            <a:r>
              <a:rPr lang="en-US" sz="1000" dirty="0" err="1"/>
              <a:t>sodales</a:t>
            </a:r>
            <a:r>
              <a:rPr lang="en-US" sz="1000" dirty="0"/>
              <a:t>, </a:t>
            </a:r>
            <a:r>
              <a:rPr lang="en-US" sz="1000" dirty="0" err="1"/>
              <a:t>urna</a:t>
            </a:r>
            <a:r>
              <a:rPr lang="en-US" sz="1000" dirty="0"/>
              <a:t> id </a:t>
            </a:r>
            <a:r>
              <a:rPr lang="en-US" sz="1000" dirty="0" err="1"/>
              <a:t>efficitur</a:t>
            </a:r>
            <a:r>
              <a:rPr lang="en-US" sz="1000" dirty="0"/>
              <a:t> </a:t>
            </a:r>
            <a:r>
              <a:rPr lang="en-US" sz="1000" dirty="0" err="1"/>
              <a:t>finibus</a:t>
            </a:r>
            <a:r>
              <a:rPr lang="en-US" sz="1000" dirty="0"/>
              <a:t>, eros </a:t>
            </a:r>
            <a:r>
              <a:rPr lang="en-US" sz="1000" dirty="0" err="1"/>
              <a:t>leo</a:t>
            </a:r>
            <a:r>
              <a:rPr lang="en-US" sz="1000" dirty="0"/>
              <a:t> </a:t>
            </a:r>
            <a:r>
              <a:rPr lang="en-US" sz="1000" dirty="0" err="1"/>
              <a:t>venenatis</a:t>
            </a:r>
            <a:r>
              <a:rPr lang="en-US" sz="1000" dirty="0"/>
              <a:t> nisi, sit </a:t>
            </a:r>
            <a:r>
              <a:rPr lang="en-US" sz="1000" dirty="0" err="1"/>
              <a:t>amet</a:t>
            </a:r>
            <a:r>
              <a:rPr lang="en-US" sz="1000" dirty="0"/>
              <a:t> gravida </a:t>
            </a:r>
            <a:r>
              <a:rPr lang="en-US" sz="1000" dirty="0" err="1"/>
              <a:t>nulla</a:t>
            </a:r>
            <a:r>
              <a:rPr lang="en-US" sz="1000" dirty="0"/>
              <a:t> </a:t>
            </a:r>
            <a:r>
              <a:rPr lang="en-US" sz="1000" dirty="0" err="1"/>
              <a:t>lectus</a:t>
            </a:r>
            <a:r>
              <a:rPr lang="en-US" sz="1000" dirty="0"/>
              <a:t> vitae </a:t>
            </a:r>
            <a:r>
              <a:rPr lang="en-US" sz="1000" dirty="0" err="1"/>
              <a:t>turpis</a:t>
            </a:r>
            <a:r>
              <a:rPr lang="en-US" sz="1000" dirty="0"/>
              <a:t>. Proin </a:t>
            </a:r>
            <a:r>
              <a:rPr lang="en-US" sz="1000" dirty="0" err="1"/>
              <a:t>srem</a:t>
            </a:r>
            <a:r>
              <a:rPr lang="en-US" sz="1000" dirty="0"/>
              <a:t> </a:t>
            </a:r>
            <a:r>
              <a:rPr lang="en-US" sz="1000" dirty="0" err="1"/>
              <a:t>ut</a:t>
            </a:r>
            <a:endParaRPr lang="en-US" sz="1000" dirty="0"/>
          </a:p>
        </p:txBody>
      </p:sp>
      <p:pic>
        <p:nvPicPr>
          <p:cNvPr id="4" name="Picture Placeholder 3">
            <a:extLst>
              <a:ext uri="{FF2B5EF4-FFF2-40B4-BE49-F238E27FC236}">
                <a16:creationId xmlns:a16="http://schemas.microsoft.com/office/drawing/2014/main" id="{F12EC6FA-1EB8-4E37-B05A-E1739BBB428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0000" b="7812"/>
          <a:stretch/>
        </p:blipFill>
        <p:spPr>
          <a:xfrm>
            <a:off x="0" y="3429000"/>
            <a:ext cx="12192000" cy="3429001"/>
          </a:xfrm>
        </p:spPr>
      </p:pic>
      <p:sp>
        <p:nvSpPr>
          <p:cNvPr id="13" name="TextBox 12">
            <a:extLst>
              <a:ext uri="{FF2B5EF4-FFF2-40B4-BE49-F238E27FC236}">
                <a16:creationId xmlns:a16="http://schemas.microsoft.com/office/drawing/2014/main" id="{45A97ADD-B393-4E2E-91BC-91474B69C772}"/>
              </a:ext>
            </a:extLst>
          </p:cNvPr>
          <p:cNvSpPr txBox="1"/>
          <p:nvPr/>
        </p:nvSpPr>
        <p:spPr>
          <a:xfrm>
            <a:off x="1006475" y="1108281"/>
            <a:ext cx="7105648" cy="1200329"/>
          </a:xfrm>
          <a:prstGeom prst="rect">
            <a:avLst/>
          </a:prstGeom>
          <a:noFill/>
        </p:spPr>
        <p:txBody>
          <a:bodyPr wrap="square" lIns="91440" rIns="91440" rtlCol="0" anchor="ctr">
            <a:spAutoFit/>
          </a:bodyPr>
          <a:lstStyle/>
          <a:p>
            <a:r>
              <a:rPr lang="en-US" sz="3600" b="1" dirty="0">
                <a:solidFill>
                  <a:schemeClr val="accent1"/>
                </a:solidFill>
                <a:latin typeface="+mj-lt"/>
              </a:rPr>
              <a:t>This School 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15" name="Freeform: Shape 14">
            <a:extLst>
              <a:ext uri="{FF2B5EF4-FFF2-40B4-BE49-F238E27FC236}">
                <a16:creationId xmlns:a16="http://schemas.microsoft.com/office/drawing/2014/main" id="{96BA3E88-4741-4F39-A4BB-9046091AE9EB}"/>
              </a:ext>
            </a:extLst>
          </p:cNvPr>
          <p:cNvSpPr/>
          <p:nvPr/>
        </p:nvSpPr>
        <p:spPr>
          <a:xfrm>
            <a:off x="9488488" y="0"/>
            <a:ext cx="2703512" cy="2473910"/>
          </a:xfrm>
          <a:custGeom>
            <a:avLst/>
            <a:gdLst>
              <a:gd name="connsiteX0" fmla="*/ 66336 w 2703512"/>
              <a:gd name="connsiteY0" fmla="*/ 0 h 2473910"/>
              <a:gd name="connsiteX1" fmla="*/ 2703512 w 2703512"/>
              <a:gd name="connsiteY1" fmla="*/ 0 h 2473910"/>
              <a:gd name="connsiteX2" fmla="*/ 2703512 w 2703512"/>
              <a:gd name="connsiteY2" fmla="*/ 2333030 h 2473910"/>
              <a:gd name="connsiteX3" fmla="*/ 2561080 w 2703512"/>
              <a:gd name="connsiteY3" fmla="*/ 2385160 h 2473910"/>
              <a:gd name="connsiteX4" fmla="*/ 1974056 w 2703512"/>
              <a:gd name="connsiteY4" fmla="*/ 2473910 h 2473910"/>
              <a:gd name="connsiteX5" fmla="*/ 0 w 2703512"/>
              <a:gd name="connsiteY5" fmla="*/ 499854 h 2473910"/>
              <a:gd name="connsiteX6" fmla="*/ 40106 w 2703512"/>
              <a:gd name="connsiteY6" fmla="*/ 102013 h 247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512" h="2473910">
                <a:moveTo>
                  <a:pt x="66336" y="0"/>
                </a:moveTo>
                <a:lnTo>
                  <a:pt x="2703512" y="0"/>
                </a:lnTo>
                <a:lnTo>
                  <a:pt x="2703512" y="2333030"/>
                </a:lnTo>
                <a:lnTo>
                  <a:pt x="2561080" y="2385160"/>
                </a:lnTo>
                <a:cubicBezTo>
                  <a:pt x="2375639" y="2442839"/>
                  <a:pt x="2178476" y="2473910"/>
                  <a:pt x="1974056" y="2473910"/>
                </a:cubicBezTo>
                <a:cubicBezTo>
                  <a:pt x="883815" y="2473910"/>
                  <a:pt x="0" y="1590095"/>
                  <a:pt x="0" y="499854"/>
                </a:cubicBezTo>
                <a:cubicBezTo>
                  <a:pt x="0" y="363574"/>
                  <a:pt x="13810" y="230519"/>
                  <a:pt x="40106" y="102013"/>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4F9390A-8C51-42D0-9623-106252C5B067}"/>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34" name="Group 33">
            <a:extLst>
              <a:ext uri="{FF2B5EF4-FFF2-40B4-BE49-F238E27FC236}">
                <a16:creationId xmlns:a16="http://schemas.microsoft.com/office/drawing/2014/main" id="{3058788B-3BD7-4CC0-B79A-CCB3C8F48C18}"/>
              </a:ext>
            </a:extLst>
          </p:cNvPr>
          <p:cNvGrpSpPr/>
          <p:nvPr/>
        </p:nvGrpSpPr>
        <p:grpSpPr>
          <a:xfrm>
            <a:off x="610480" y="329412"/>
            <a:ext cx="339640" cy="339640"/>
            <a:chOff x="884323" y="1852307"/>
            <a:chExt cx="971550" cy="971550"/>
          </a:xfrm>
        </p:grpSpPr>
        <p:grpSp>
          <p:nvGrpSpPr>
            <p:cNvPr id="35" name="Graphic 23">
              <a:extLst>
                <a:ext uri="{FF2B5EF4-FFF2-40B4-BE49-F238E27FC236}">
                  <a16:creationId xmlns:a16="http://schemas.microsoft.com/office/drawing/2014/main" id="{55338D99-C0AE-4697-A236-F310163DA237}"/>
                </a:ext>
              </a:extLst>
            </p:cNvPr>
            <p:cNvGrpSpPr/>
            <p:nvPr/>
          </p:nvGrpSpPr>
          <p:grpSpPr>
            <a:xfrm>
              <a:off x="996960" y="1852307"/>
              <a:ext cx="746275" cy="971550"/>
              <a:chOff x="996960" y="1852307"/>
              <a:chExt cx="746275" cy="971550"/>
            </a:xfrm>
            <a:solidFill>
              <a:srgbClr val="676FB2"/>
            </a:solidFill>
          </p:grpSpPr>
          <p:sp>
            <p:nvSpPr>
              <p:cNvPr id="57" name="Freeform: Shape 56">
                <a:extLst>
                  <a:ext uri="{FF2B5EF4-FFF2-40B4-BE49-F238E27FC236}">
                    <a16:creationId xmlns:a16="http://schemas.microsoft.com/office/drawing/2014/main" id="{0D8BC3D3-9134-4FB0-9207-4C20AF3259D6}"/>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6D491D5-F792-419E-889F-90645CF13DEC}"/>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8F49982-62AD-42A8-B5FA-72E184F37FFE}"/>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36" name="Graphic 23">
              <a:extLst>
                <a:ext uri="{FF2B5EF4-FFF2-40B4-BE49-F238E27FC236}">
                  <a16:creationId xmlns:a16="http://schemas.microsoft.com/office/drawing/2014/main" id="{28432D8A-8ADE-4230-AEA3-69A84D99BE42}"/>
                </a:ext>
              </a:extLst>
            </p:cNvPr>
            <p:cNvGrpSpPr/>
            <p:nvPr/>
          </p:nvGrpSpPr>
          <p:grpSpPr>
            <a:xfrm>
              <a:off x="884323" y="1954935"/>
              <a:ext cx="971550" cy="717422"/>
              <a:chOff x="884323" y="1954935"/>
              <a:chExt cx="971550" cy="717422"/>
            </a:xfrm>
          </p:grpSpPr>
          <p:sp>
            <p:nvSpPr>
              <p:cNvPr id="55" name="Freeform: Shape 54">
                <a:extLst>
                  <a:ext uri="{FF2B5EF4-FFF2-40B4-BE49-F238E27FC236}">
                    <a16:creationId xmlns:a16="http://schemas.microsoft.com/office/drawing/2014/main" id="{087F8DB2-41AF-43D2-BFD8-E5B4D69E24E7}"/>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F885BF4-7098-4DE8-808D-23DEE39CBFBA}"/>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37" name="Graphic 23">
              <a:extLst>
                <a:ext uri="{FF2B5EF4-FFF2-40B4-BE49-F238E27FC236}">
                  <a16:creationId xmlns:a16="http://schemas.microsoft.com/office/drawing/2014/main" id="{08C37C1F-B95A-461A-ACA1-FF1F0CC6CF8C}"/>
                </a:ext>
              </a:extLst>
            </p:cNvPr>
            <p:cNvGrpSpPr/>
            <p:nvPr/>
          </p:nvGrpSpPr>
          <p:grpSpPr>
            <a:xfrm>
              <a:off x="1001612" y="2072225"/>
              <a:ext cx="739902" cy="482842"/>
              <a:chOff x="1001612" y="2072225"/>
              <a:chExt cx="739902" cy="482842"/>
            </a:xfrm>
          </p:grpSpPr>
          <p:sp>
            <p:nvSpPr>
              <p:cNvPr id="53" name="Freeform: Shape 52">
                <a:extLst>
                  <a:ext uri="{FF2B5EF4-FFF2-40B4-BE49-F238E27FC236}">
                    <a16:creationId xmlns:a16="http://schemas.microsoft.com/office/drawing/2014/main" id="{B04BEF29-91A0-48DF-A2BB-33246D861A16}"/>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07318D4-CC8C-4FB4-B634-1D1501C1B776}"/>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38" name="Graphic 23">
              <a:extLst>
                <a:ext uri="{FF2B5EF4-FFF2-40B4-BE49-F238E27FC236}">
                  <a16:creationId xmlns:a16="http://schemas.microsoft.com/office/drawing/2014/main" id="{537E9ABB-8CF6-4989-B3C0-700C4EAEEDE2}"/>
                </a:ext>
              </a:extLst>
            </p:cNvPr>
            <p:cNvGrpSpPr/>
            <p:nvPr/>
          </p:nvGrpSpPr>
          <p:grpSpPr>
            <a:xfrm>
              <a:off x="1163863" y="2169106"/>
              <a:ext cx="412468" cy="122466"/>
              <a:chOff x="1163863" y="2169106"/>
              <a:chExt cx="412468" cy="122466"/>
            </a:xfrm>
          </p:grpSpPr>
          <p:grpSp>
            <p:nvGrpSpPr>
              <p:cNvPr id="46" name="Graphic 23">
                <a:extLst>
                  <a:ext uri="{FF2B5EF4-FFF2-40B4-BE49-F238E27FC236}">
                    <a16:creationId xmlns:a16="http://schemas.microsoft.com/office/drawing/2014/main" id="{43C641C2-64AB-41AA-A5A1-5D7F0598EDF2}"/>
                  </a:ext>
                </a:extLst>
              </p:cNvPr>
              <p:cNvGrpSpPr/>
              <p:nvPr/>
            </p:nvGrpSpPr>
            <p:grpSpPr>
              <a:xfrm>
                <a:off x="1163863" y="2203038"/>
                <a:ext cx="412468" cy="88534"/>
                <a:chOff x="1163863" y="2203038"/>
                <a:chExt cx="412468" cy="88534"/>
              </a:xfrm>
              <a:solidFill>
                <a:srgbClr val="FF8E9E"/>
              </a:solidFill>
            </p:grpSpPr>
            <p:sp>
              <p:nvSpPr>
                <p:cNvPr id="51" name="Freeform: Shape 50">
                  <a:extLst>
                    <a:ext uri="{FF2B5EF4-FFF2-40B4-BE49-F238E27FC236}">
                      <a16:creationId xmlns:a16="http://schemas.microsoft.com/office/drawing/2014/main" id="{2C50801F-F025-4FD2-8B97-F94A13DF8095}"/>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636A8F3-6BFE-4EAF-8741-DF3F0FCA1003}"/>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47" name="Graphic 23">
                <a:extLst>
                  <a:ext uri="{FF2B5EF4-FFF2-40B4-BE49-F238E27FC236}">
                    <a16:creationId xmlns:a16="http://schemas.microsoft.com/office/drawing/2014/main" id="{CF27B7CC-1CC6-486C-B394-9F95A979364C}"/>
                  </a:ext>
                </a:extLst>
              </p:cNvPr>
              <p:cNvGrpSpPr/>
              <p:nvPr/>
            </p:nvGrpSpPr>
            <p:grpSpPr>
              <a:xfrm>
                <a:off x="1233359" y="2169106"/>
                <a:ext cx="273474" cy="66743"/>
                <a:chOff x="1233359" y="2169106"/>
                <a:chExt cx="273474" cy="66743"/>
              </a:xfrm>
              <a:solidFill>
                <a:srgbClr val="313D40"/>
              </a:solidFill>
            </p:grpSpPr>
            <p:sp>
              <p:nvSpPr>
                <p:cNvPr id="48" name="Freeform: Shape 47">
                  <a:extLst>
                    <a:ext uri="{FF2B5EF4-FFF2-40B4-BE49-F238E27FC236}">
                      <a16:creationId xmlns:a16="http://schemas.microsoft.com/office/drawing/2014/main" id="{01815672-03E9-455D-A73B-0550B0005E2A}"/>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A7E76D2-98E1-4261-8C39-46734CC854B8}"/>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274BA95-4D6F-425E-B40A-AECCC3C67086}"/>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39" name="Graphic 23">
              <a:extLst>
                <a:ext uri="{FF2B5EF4-FFF2-40B4-BE49-F238E27FC236}">
                  <a16:creationId xmlns:a16="http://schemas.microsoft.com/office/drawing/2014/main" id="{98BE4E58-8630-4F7B-8A8A-F342D6B48BD9}"/>
                </a:ext>
              </a:extLst>
            </p:cNvPr>
            <p:cNvGrpSpPr/>
            <p:nvPr/>
          </p:nvGrpSpPr>
          <p:grpSpPr>
            <a:xfrm>
              <a:off x="1045596" y="2256956"/>
              <a:ext cx="651636" cy="249764"/>
              <a:chOff x="1045596" y="2256956"/>
              <a:chExt cx="651636" cy="249764"/>
            </a:xfrm>
          </p:grpSpPr>
          <p:sp>
            <p:nvSpPr>
              <p:cNvPr id="40" name="Freeform: Shape 39">
                <a:extLst>
                  <a:ext uri="{FF2B5EF4-FFF2-40B4-BE49-F238E27FC236}">
                    <a16:creationId xmlns:a16="http://schemas.microsoft.com/office/drawing/2014/main" id="{C2B210BE-ECC9-4551-8A64-4172CE5CEE3E}"/>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D9D57C0-9BC1-437C-A5BF-D660A875724C}"/>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7196418-096A-43B9-A248-91A5D65D91C2}"/>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31345B3-CCB8-4DA1-909F-15CF681ABCA0}"/>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48AAE27-45C1-4371-A287-9CE9C56D3E28}"/>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7A88BAD-9325-4967-9283-58E20561BEAB}"/>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957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238ABC9-7400-41EF-9A3E-F2108FFDE86A}"/>
              </a:ext>
            </a:extLst>
          </p:cNvPr>
          <p:cNvSpPr/>
          <p:nvPr/>
        </p:nvSpPr>
        <p:spPr>
          <a:xfrm>
            <a:off x="7644607" y="1"/>
            <a:ext cx="4547394" cy="3840281"/>
          </a:xfrm>
          <a:custGeom>
            <a:avLst/>
            <a:gdLst>
              <a:gd name="connsiteX0" fmla="*/ 327177 w 6600825"/>
              <a:gd name="connsiteY0" fmla="*/ 0 h 5574407"/>
              <a:gd name="connsiteX1" fmla="*/ 6600825 w 6600825"/>
              <a:gd name="connsiteY1" fmla="*/ 0 h 5574407"/>
              <a:gd name="connsiteX2" fmla="*/ 6600825 w 6600825"/>
              <a:gd name="connsiteY2" fmla="*/ 4598334 h 5574407"/>
              <a:gd name="connsiteX3" fmla="*/ 6529606 w 6600825"/>
              <a:gd name="connsiteY3" fmla="*/ 4663063 h 5574407"/>
              <a:gd name="connsiteX4" fmla="*/ 3990975 w 6600825"/>
              <a:gd name="connsiteY4" fmla="*/ 5574407 h 5574407"/>
              <a:gd name="connsiteX5" fmla="*/ 0 w 6600825"/>
              <a:gd name="connsiteY5" fmla="*/ 1583432 h 5574407"/>
              <a:gd name="connsiteX6" fmla="*/ 313631 w 6600825"/>
              <a:gd name="connsiteY6" fmla="*/ 29964 h 55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0825" h="5574407">
                <a:moveTo>
                  <a:pt x="327177" y="0"/>
                </a:moveTo>
                <a:lnTo>
                  <a:pt x="6600825" y="0"/>
                </a:lnTo>
                <a:lnTo>
                  <a:pt x="6600825" y="4598334"/>
                </a:lnTo>
                <a:lnTo>
                  <a:pt x="6529606" y="4663063"/>
                </a:lnTo>
                <a:cubicBezTo>
                  <a:pt x="5839730" y="5232399"/>
                  <a:pt x="4955293" y="5574407"/>
                  <a:pt x="3990975" y="5574407"/>
                </a:cubicBezTo>
                <a:cubicBezTo>
                  <a:pt x="1786820" y="5574407"/>
                  <a:pt x="0" y="3787587"/>
                  <a:pt x="0" y="1583432"/>
                </a:cubicBezTo>
                <a:cubicBezTo>
                  <a:pt x="0" y="1032393"/>
                  <a:pt x="111677" y="507438"/>
                  <a:pt x="313631" y="29964"/>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B45BD53-3DEE-4223-952A-298857E2E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000">
            <a:off x="9076104" y="3866512"/>
            <a:ext cx="2181985" cy="2181985"/>
          </a:xfrm>
          <a:prstGeom prst="rect">
            <a:avLst/>
          </a:prstGeom>
          <a:effectLst>
            <a:outerShdw blurRad="241300" dist="38100" dir="21540000" algn="t" rotWithShape="0">
              <a:schemeClr val="accent4">
                <a:alpha val="25000"/>
              </a:schemeClr>
            </a:outerShdw>
          </a:effectLst>
        </p:spPr>
      </p:pic>
      <p:sp>
        <p:nvSpPr>
          <p:cNvPr id="20" name="TextBox 19">
            <a:extLst>
              <a:ext uri="{FF2B5EF4-FFF2-40B4-BE49-F238E27FC236}">
                <a16:creationId xmlns:a16="http://schemas.microsoft.com/office/drawing/2014/main" id="{7894550D-B339-45E7-A2FD-00F016A4D802}"/>
              </a:ext>
            </a:extLst>
          </p:cNvPr>
          <p:cNvSpPr txBox="1"/>
          <p:nvPr/>
        </p:nvSpPr>
        <p:spPr>
          <a:xfrm>
            <a:off x="1019175" y="1440022"/>
            <a:ext cx="7432098" cy="1200329"/>
          </a:xfrm>
          <a:prstGeom prst="rect">
            <a:avLst/>
          </a:prstGeom>
          <a:noFill/>
        </p:spPr>
        <p:txBody>
          <a:bodyPr wrap="square" lIns="91440" rIns="91440" rtlCol="0" anchor="t">
            <a:spAutoFit/>
          </a:bodyPr>
          <a:lstStyle/>
          <a:p>
            <a:r>
              <a:rPr lang="en-US" sz="3600" b="1" dirty="0">
                <a:solidFill>
                  <a:schemeClr val="accent1"/>
                </a:solidFill>
                <a:latin typeface="+mj-lt"/>
              </a:rPr>
              <a:t>This School 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16" name="TextBox 15">
            <a:extLst>
              <a:ext uri="{FF2B5EF4-FFF2-40B4-BE49-F238E27FC236}">
                <a16:creationId xmlns:a16="http://schemas.microsoft.com/office/drawing/2014/main" id="{C57CE637-E8D4-4ECD-B8E4-59A70EAFD522}"/>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18" name="Group 17">
            <a:extLst>
              <a:ext uri="{FF2B5EF4-FFF2-40B4-BE49-F238E27FC236}">
                <a16:creationId xmlns:a16="http://schemas.microsoft.com/office/drawing/2014/main" id="{B6AF441E-0C07-481A-8F71-ABF548C81E21}"/>
              </a:ext>
            </a:extLst>
          </p:cNvPr>
          <p:cNvGrpSpPr/>
          <p:nvPr/>
        </p:nvGrpSpPr>
        <p:grpSpPr>
          <a:xfrm>
            <a:off x="610480" y="329412"/>
            <a:ext cx="339640" cy="339640"/>
            <a:chOff x="884323" y="1852307"/>
            <a:chExt cx="971550" cy="971550"/>
          </a:xfrm>
        </p:grpSpPr>
        <p:grpSp>
          <p:nvGrpSpPr>
            <p:cNvPr id="19" name="Graphic 23">
              <a:extLst>
                <a:ext uri="{FF2B5EF4-FFF2-40B4-BE49-F238E27FC236}">
                  <a16:creationId xmlns:a16="http://schemas.microsoft.com/office/drawing/2014/main" id="{E8EA5EA8-C042-4304-884B-637015FA73CE}"/>
                </a:ext>
              </a:extLst>
            </p:cNvPr>
            <p:cNvGrpSpPr/>
            <p:nvPr/>
          </p:nvGrpSpPr>
          <p:grpSpPr>
            <a:xfrm>
              <a:off x="996960" y="1852307"/>
              <a:ext cx="746275" cy="971550"/>
              <a:chOff x="996960" y="1852307"/>
              <a:chExt cx="746275" cy="971550"/>
            </a:xfrm>
            <a:solidFill>
              <a:srgbClr val="676FB2"/>
            </a:solidFill>
          </p:grpSpPr>
          <p:sp>
            <p:nvSpPr>
              <p:cNvPr id="53" name="Freeform: Shape 52">
                <a:extLst>
                  <a:ext uri="{FF2B5EF4-FFF2-40B4-BE49-F238E27FC236}">
                    <a16:creationId xmlns:a16="http://schemas.microsoft.com/office/drawing/2014/main" id="{62DE5515-D41D-4941-BE38-660C1EFF7E76}"/>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BC64170-63D5-4743-B399-B5F3C225032F}"/>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583A66-724D-4D47-B8D9-06208AA68301}"/>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21" name="Graphic 23">
              <a:extLst>
                <a:ext uri="{FF2B5EF4-FFF2-40B4-BE49-F238E27FC236}">
                  <a16:creationId xmlns:a16="http://schemas.microsoft.com/office/drawing/2014/main" id="{144A7002-9096-4C28-8AF6-57C095B828CF}"/>
                </a:ext>
              </a:extLst>
            </p:cNvPr>
            <p:cNvGrpSpPr/>
            <p:nvPr/>
          </p:nvGrpSpPr>
          <p:grpSpPr>
            <a:xfrm>
              <a:off x="884323" y="1954935"/>
              <a:ext cx="971550" cy="717422"/>
              <a:chOff x="884323" y="1954935"/>
              <a:chExt cx="971550" cy="717422"/>
            </a:xfrm>
          </p:grpSpPr>
          <p:sp>
            <p:nvSpPr>
              <p:cNvPr id="51" name="Freeform: Shape 50">
                <a:extLst>
                  <a:ext uri="{FF2B5EF4-FFF2-40B4-BE49-F238E27FC236}">
                    <a16:creationId xmlns:a16="http://schemas.microsoft.com/office/drawing/2014/main" id="{E6776966-8BBD-432F-9154-A844B95E62D3}"/>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1F8E816-389E-47FA-81FC-07BCADE944A3}"/>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24" name="Graphic 23">
              <a:extLst>
                <a:ext uri="{FF2B5EF4-FFF2-40B4-BE49-F238E27FC236}">
                  <a16:creationId xmlns:a16="http://schemas.microsoft.com/office/drawing/2014/main" id="{86E4E475-86BD-4B8C-A038-9180610083E8}"/>
                </a:ext>
              </a:extLst>
            </p:cNvPr>
            <p:cNvGrpSpPr/>
            <p:nvPr/>
          </p:nvGrpSpPr>
          <p:grpSpPr>
            <a:xfrm>
              <a:off x="1001612" y="2072225"/>
              <a:ext cx="739902" cy="482842"/>
              <a:chOff x="1001612" y="2072225"/>
              <a:chExt cx="739902" cy="482842"/>
            </a:xfrm>
          </p:grpSpPr>
          <p:sp>
            <p:nvSpPr>
              <p:cNvPr id="49" name="Freeform: Shape 48">
                <a:extLst>
                  <a:ext uri="{FF2B5EF4-FFF2-40B4-BE49-F238E27FC236}">
                    <a16:creationId xmlns:a16="http://schemas.microsoft.com/office/drawing/2014/main" id="{F8BEF066-FA99-4B0A-A47B-9BDE2F740BE1}"/>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0E52030-5B17-4DD8-A8EC-4AD8E51CF23D}"/>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25" name="Graphic 23">
              <a:extLst>
                <a:ext uri="{FF2B5EF4-FFF2-40B4-BE49-F238E27FC236}">
                  <a16:creationId xmlns:a16="http://schemas.microsoft.com/office/drawing/2014/main" id="{5E43327D-3A3B-4EB2-85E2-FED2E8AC3138}"/>
                </a:ext>
              </a:extLst>
            </p:cNvPr>
            <p:cNvGrpSpPr/>
            <p:nvPr/>
          </p:nvGrpSpPr>
          <p:grpSpPr>
            <a:xfrm>
              <a:off x="1163863" y="2169106"/>
              <a:ext cx="412468" cy="122466"/>
              <a:chOff x="1163863" y="2169106"/>
              <a:chExt cx="412468" cy="122466"/>
            </a:xfrm>
          </p:grpSpPr>
          <p:grpSp>
            <p:nvGrpSpPr>
              <p:cNvPr id="42" name="Graphic 23">
                <a:extLst>
                  <a:ext uri="{FF2B5EF4-FFF2-40B4-BE49-F238E27FC236}">
                    <a16:creationId xmlns:a16="http://schemas.microsoft.com/office/drawing/2014/main" id="{6AE4C53A-4F70-428F-B28D-2F339665900A}"/>
                  </a:ext>
                </a:extLst>
              </p:cNvPr>
              <p:cNvGrpSpPr/>
              <p:nvPr/>
            </p:nvGrpSpPr>
            <p:grpSpPr>
              <a:xfrm>
                <a:off x="1163863" y="2203038"/>
                <a:ext cx="412468" cy="88534"/>
                <a:chOff x="1163863" y="2203038"/>
                <a:chExt cx="412468" cy="88534"/>
              </a:xfrm>
              <a:solidFill>
                <a:srgbClr val="FF8E9E"/>
              </a:solidFill>
            </p:grpSpPr>
            <p:sp>
              <p:nvSpPr>
                <p:cNvPr id="47" name="Freeform: Shape 46">
                  <a:extLst>
                    <a:ext uri="{FF2B5EF4-FFF2-40B4-BE49-F238E27FC236}">
                      <a16:creationId xmlns:a16="http://schemas.microsoft.com/office/drawing/2014/main" id="{18D30A69-B117-4AD2-A458-4CAC0AD6C6EA}"/>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2DD4782-EBAF-4417-8EB9-49362DEA3BA7}"/>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43" name="Graphic 23">
                <a:extLst>
                  <a:ext uri="{FF2B5EF4-FFF2-40B4-BE49-F238E27FC236}">
                    <a16:creationId xmlns:a16="http://schemas.microsoft.com/office/drawing/2014/main" id="{606DAECA-390A-455D-98CF-51D60B4E64DD}"/>
                  </a:ext>
                </a:extLst>
              </p:cNvPr>
              <p:cNvGrpSpPr/>
              <p:nvPr/>
            </p:nvGrpSpPr>
            <p:grpSpPr>
              <a:xfrm>
                <a:off x="1233359" y="2169106"/>
                <a:ext cx="273474" cy="66743"/>
                <a:chOff x="1233359" y="2169106"/>
                <a:chExt cx="273474" cy="66743"/>
              </a:xfrm>
              <a:solidFill>
                <a:srgbClr val="313D40"/>
              </a:solidFill>
            </p:grpSpPr>
            <p:sp>
              <p:nvSpPr>
                <p:cNvPr id="44" name="Freeform: Shape 43">
                  <a:extLst>
                    <a:ext uri="{FF2B5EF4-FFF2-40B4-BE49-F238E27FC236}">
                      <a16:creationId xmlns:a16="http://schemas.microsoft.com/office/drawing/2014/main" id="{59C669C1-ABAE-43AA-BAD0-D850ED23F4D4}"/>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E85130C-4F58-4159-8375-9232F3C5BDE8}"/>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3D9ADDF-FC69-4B98-A7C9-857CFCB6B1F8}"/>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27" name="Graphic 23">
              <a:extLst>
                <a:ext uri="{FF2B5EF4-FFF2-40B4-BE49-F238E27FC236}">
                  <a16:creationId xmlns:a16="http://schemas.microsoft.com/office/drawing/2014/main" id="{463F260E-3944-40A9-A60B-FB5D3941A1FB}"/>
                </a:ext>
              </a:extLst>
            </p:cNvPr>
            <p:cNvGrpSpPr/>
            <p:nvPr/>
          </p:nvGrpSpPr>
          <p:grpSpPr>
            <a:xfrm>
              <a:off x="1045596" y="2256956"/>
              <a:ext cx="651636" cy="249764"/>
              <a:chOff x="1045596" y="2256956"/>
              <a:chExt cx="651636" cy="249764"/>
            </a:xfrm>
          </p:grpSpPr>
          <p:sp>
            <p:nvSpPr>
              <p:cNvPr id="28" name="Freeform: Shape 27">
                <a:extLst>
                  <a:ext uri="{FF2B5EF4-FFF2-40B4-BE49-F238E27FC236}">
                    <a16:creationId xmlns:a16="http://schemas.microsoft.com/office/drawing/2014/main" id="{3AE383F1-C354-4D66-B63F-F567382706E4}"/>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AD73DCD-DDE4-4C77-AB58-E4A234D75E3B}"/>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E2260F-58C3-4152-B3E4-1823D57D7A54}"/>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14569B-C409-4F5B-ABD4-187846405005}"/>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0EC6E3-FDB5-4E58-BB67-6B2C2EBA0064}"/>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192F125-3E10-42D1-B7FB-2769F67B2EBA}"/>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378751A1-D934-4491-83F5-56DE043C7A44}"/>
              </a:ext>
            </a:extLst>
          </p:cNvPr>
          <p:cNvSpPr/>
          <p:nvPr/>
        </p:nvSpPr>
        <p:spPr>
          <a:xfrm>
            <a:off x="1034835" y="3808284"/>
            <a:ext cx="5071717" cy="532197"/>
          </a:xfrm>
          <a:prstGeom prst="rect">
            <a:avLst/>
          </a:prstGeom>
          <a:noFill/>
        </p:spPr>
        <p:txBody>
          <a:bodyPr wrap="square">
            <a:spAutoFit/>
          </a:bodyPr>
          <a:lstStyle/>
          <a:p>
            <a:pPr>
              <a:lnSpc>
                <a:spcPct val="150000"/>
              </a:lnSpc>
              <a:spcBef>
                <a:spcPts val="1200"/>
              </a:spcBef>
            </a:pPr>
            <a:r>
              <a:rPr lang="en-US" sz="1000" dirty="0"/>
              <a:t>Proin gravida </a:t>
            </a:r>
            <a:r>
              <a:rPr lang="en-US" sz="1000" dirty="0" err="1"/>
              <a:t>facilisis</a:t>
            </a:r>
            <a:r>
              <a:rPr lang="en-US" sz="1000" dirty="0"/>
              <a:t> </a:t>
            </a:r>
            <a:r>
              <a:rPr lang="en-US" sz="1000" dirty="0" err="1"/>
              <a:t>purus</a:t>
            </a:r>
            <a:r>
              <a:rPr lang="en-US" sz="1000" dirty="0"/>
              <a:t>, at </a:t>
            </a:r>
            <a:r>
              <a:rPr lang="en-US" sz="1000" dirty="0" err="1"/>
              <a:t>iaculis</a:t>
            </a:r>
            <a:r>
              <a:rPr lang="en-US" sz="1000" dirty="0"/>
              <a:t> </a:t>
            </a:r>
            <a:r>
              <a:rPr lang="en-US" sz="1000" dirty="0" err="1"/>
              <a:t>orci</a:t>
            </a:r>
            <a:r>
              <a:rPr lang="en-US" sz="1000" dirty="0"/>
              <a:t> convallis </a:t>
            </a:r>
            <a:r>
              <a:rPr lang="en-US" sz="1000" dirty="0" err="1"/>
              <a:t>eu</a:t>
            </a:r>
            <a:r>
              <a:rPr lang="en-US" sz="1000" dirty="0"/>
              <a:t>. Aenean </a:t>
            </a:r>
            <a:r>
              <a:rPr lang="en-US" sz="1000" dirty="0" err="1"/>
              <a:t>pellentesque</a:t>
            </a:r>
            <a:r>
              <a:rPr lang="en-US" sz="1000" dirty="0"/>
              <a:t> auctor libero, a </a:t>
            </a:r>
            <a:r>
              <a:rPr lang="en-US" sz="1000" dirty="0" err="1"/>
              <a:t>ornare</a:t>
            </a:r>
            <a:r>
              <a:rPr lang="en-US" sz="1000" dirty="0"/>
              <a:t> </a:t>
            </a:r>
            <a:r>
              <a:rPr lang="en-US" sz="1000" dirty="0" err="1"/>
              <a:t>justo</a:t>
            </a:r>
            <a:r>
              <a:rPr lang="en-US" sz="1000" dirty="0"/>
              <a:t> </a:t>
            </a:r>
            <a:r>
              <a:rPr lang="en-US" sz="1000" dirty="0" err="1"/>
              <a:t>eleifend</a:t>
            </a:r>
            <a:r>
              <a:rPr lang="en-US" sz="1000" dirty="0"/>
              <a:t> </a:t>
            </a:r>
            <a:r>
              <a:rPr lang="en-US" sz="1000" dirty="0" err="1"/>
              <a:t>eget</a:t>
            </a:r>
            <a:r>
              <a:rPr lang="en-US" sz="1000" dirty="0"/>
              <a:t>. Ut </a:t>
            </a:r>
            <a:r>
              <a:rPr lang="en-US" sz="1000" dirty="0" err="1"/>
              <a:t>consectetur</a:t>
            </a:r>
            <a:r>
              <a:rPr lang="en-US" sz="1000" dirty="0"/>
              <a:t> </a:t>
            </a:r>
            <a:r>
              <a:rPr lang="en-US" sz="1000" dirty="0" err="1"/>
              <a:t>venenatis</a:t>
            </a:r>
            <a:endParaRPr lang="en-US" sz="1000" dirty="0"/>
          </a:p>
        </p:txBody>
      </p:sp>
      <p:sp>
        <p:nvSpPr>
          <p:cNvPr id="4" name="Rectangle 3">
            <a:extLst>
              <a:ext uri="{FF2B5EF4-FFF2-40B4-BE49-F238E27FC236}">
                <a16:creationId xmlns:a16="http://schemas.microsoft.com/office/drawing/2014/main" id="{0B26B474-CC15-4AF7-9AD5-11BEC64E4458}"/>
              </a:ext>
            </a:extLst>
          </p:cNvPr>
          <p:cNvSpPr/>
          <p:nvPr/>
        </p:nvSpPr>
        <p:spPr>
          <a:xfrm>
            <a:off x="1034835" y="5217026"/>
            <a:ext cx="5071717" cy="532197"/>
          </a:xfrm>
          <a:prstGeom prst="rect">
            <a:avLst/>
          </a:prstGeom>
          <a:noFill/>
        </p:spPr>
        <p:txBody>
          <a:bodyPr wrap="square">
            <a:spAutoFit/>
          </a:bodyPr>
          <a:lstStyle/>
          <a:p>
            <a:pPr>
              <a:lnSpc>
                <a:spcPct val="150000"/>
              </a:lnSpc>
              <a:spcBef>
                <a:spcPts val="1200"/>
              </a:spcBef>
            </a:pPr>
            <a:r>
              <a:rPr lang="en-US" sz="1000" dirty="0"/>
              <a:t>Proin gravida </a:t>
            </a:r>
            <a:r>
              <a:rPr lang="en-US" sz="1000" dirty="0" err="1"/>
              <a:t>facilisis</a:t>
            </a:r>
            <a:r>
              <a:rPr lang="en-US" sz="1000" dirty="0"/>
              <a:t> </a:t>
            </a:r>
            <a:r>
              <a:rPr lang="en-US" sz="1000" dirty="0" err="1"/>
              <a:t>purus</a:t>
            </a:r>
            <a:r>
              <a:rPr lang="en-US" sz="1000" dirty="0"/>
              <a:t>, at </a:t>
            </a:r>
            <a:r>
              <a:rPr lang="en-US" sz="1000" dirty="0" err="1"/>
              <a:t>iaculis</a:t>
            </a:r>
            <a:r>
              <a:rPr lang="en-US" sz="1000" dirty="0"/>
              <a:t> </a:t>
            </a:r>
            <a:r>
              <a:rPr lang="en-US" sz="1000" dirty="0" err="1"/>
              <a:t>orci</a:t>
            </a:r>
            <a:r>
              <a:rPr lang="en-US" sz="1000" dirty="0"/>
              <a:t> convallis </a:t>
            </a:r>
            <a:r>
              <a:rPr lang="en-US" sz="1000" dirty="0" err="1"/>
              <a:t>eu</a:t>
            </a:r>
            <a:r>
              <a:rPr lang="en-US" sz="1000" dirty="0"/>
              <a:t>. Aenean </a:t>
            </a:r>
            <a:r>
              <a:rPr lang="en-US" sz="1000" dirty="0" err="1"/>
              <a:t>pellentesque</a:t>
            </a:r>
            <a:r>
              <a:rPr lang="en-US" sz="1000" dirty="0"/>
              <a:t> auctor libero, a </a:t>
            </a:r>
            <a:r>
              <a:rPr lang="en-US" sz="1000" dirty="0" err="1"/>
              <a:t>ornare</a:t>
            </a:r>
            <a:r>
              <a:rPr lang="en-US" sz="1000" dirty="0"/>
              <a:t> </a:t>
            </a:r>
            <a:r>
              <a:rPr lang="en-US" sz="1000" dirty="0" err="1"/>
              <a:t>justo</a:t>
            </a:r>
            <a:r>
              <a:rPr lang="en-US" sz="1000" dirty="0"/>
              <a:t> </a:t>
            </a:r>
            <a:r>
              <a:rPr lang="en-US" sz="1000" dirty="0" err="1"/>
              <a:t>eleifend</a:t>
            </a:r>
            <a:r>
              <a:rPr lang="en-US" sz="1000" dirty="0"/>
              <a:t> </a:t>
            </a:r>
            <a:r>
              <a:rPr lang="en-US" sz="1000" dirty="0" err="1"/>
              <a:t>eget</a:t>
            </a:r>
            <a:r>
              <a:rPr lang="en-US" sz="1000" dirty="0"/>
              <a:t>. Ut </a:t>
            </a:r>
            <a:r>
              <a:rPr lang="en-US" sz="1000" dirty="0" err="1"/>
              <a:t>consectetur</a:t>
            </a:r>
            <a:endParaRPr lang="en-US" sz="1000" dirty="0"/>
          </a:p>
        </p:txBody>
      </p:sp>
      <p:sp>
        <p:nvSpPr>
          <p:cNvPr id="5" name="Rectangle 4">
            <a:extLst>
              <a:ext uri="{FF2B5EF4-FFF2-40B4-BE49-F238E27FC236}">
                <a16:creationId xmlns:a16="http://schemas.microsoft.com/office/drawing/2014/main" id="{761D3A8C-4BF0-4EAC-BE44-CFCCF95B0AB2}"/>
              </a:ext>
            </a:extLst>
          </p:cNvPr>
          <p:cNvSpPr/>
          <p:nvPr/>
        </p:nvSpPr>
        <p:spPr>
          <a:xfrm>
            <a:off x="1019174" y="3273837"/>
            <a:ext cx="5105931" cy="523220"/>
          </a:xfrm>
          <a:prstGeom prst="rect">
            <a:avLst/>
          </a:prstGeom>
          <a:noFill/>
        </p:spPr>
        <p:txBody>
          <a:bodyPr wrap="square" lIns="91440" rIns="91440" rtlCol="0" anchor="t">
            <a:spAutoFit/>
          </a:bodyPr>
          <a:lstStyle/>
          <a:p>
            <a:r>
              <a:rPr lang="en-US" sz="2800" b="1">
                <a:solidFill>
                  <a:schemeClr val="accent5"/>
                </a:solidFill>
                <a:latin typeface="+mj-lt"/>
              </a:rPr>
              <a:t>01</a:t>
            </a:r>
          </a:p>
        </p:txBody>
      </p:sp>
      <p:sp>
        <p:nvSpPr>
          <p:cNvPr id="6" name="Rectangle 5">
            <a:extLst>
              <a:ext uri="{FF2B5EF4-FFF2-40B4-BE49-F238E27FC236}">
                <a16:creationId xmlns:a16="http://schemas.microsoft.com/office/drawing/2014/main" id="{580A70C2-E45E-4C7C-B01D-8B4ED8A4C1F0}"/>
              </a:ext>
            </a:extLst>
          </p:cNvPr>
          <p:cNvSpPr/>
          <p:nvPr/>
        </p:nvSpPr>
        <p:spPr>
          <a:xfrm>
            <a:off x="1019174" y="4682579"/>
            <a:ext cx="5105931" cy="523220"/>
          </a:xfrm>
          <a:prstGeom prst="rect">
            <a:avLst/>
          </a:prstGeom>
          <a:noFill/>
        </p:spPr>
        <p:txBody>
          <a:bodyPr wrap="square" lIns="91440" rIns="91440" rtlCol="0" anchor="t">
            <a:spAutoFit/>
          </a:bodyPr>
          <a:lstStyle/>
          <a:p>
            <a:r>
              <a:rPr lang="en-US" sz="2800" b="1" dirty="0">
                <a:solidFill>
                  <a:schemeClr val="accent5"/>
                </a:solidFill>
                <a:latin typeface="+mj-lt"/>
              </a:rPr>
              <a:t>02</a:t>
            </a:r>
          </a:p>
        </p:txBody>
      </p:sp>
      <p:pic>
        <p:nvPicPr>
          <p:cNvPr id="7" name="Picture 6">
            <a:extLst>
              <a:ext uri="{FF2B5EF4-FFF2-40B4-BE49-F238E27FC236}">
                <a16:creationId xmlns:a16="http://schemas.microsoft.com/office/drawing/2014/main" id="{B0435BD5-C0F7-4C27-B999-CFB4DA083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767" y="1011872"/>
            <a:ext cx="2609444" cy="2609444"/>
          </a:xfrm>
          <a:prstGeom prst="rect">
            <a:avLst/>
          </a:prstGeom>
          <a:effectLst>
            <a:outerShdw blurRad="241300" dist="38100" dir="21540000" algn="t" rotWithShape="0">
              <a:schemeClr val="accent4">
                <a:alpha val="25000"/>
              </a:schemeClr>
            </a:outerShdw>
          </a:effectLst>
        </p:spPr>
      </p:pic>
      <p:pic>
        <p:nvPicPr>
          <p:cNvPr id="11" name="Picture 10">
            <a:extLst>
              <a:ext uri="{FF2B5EF4-FFF2-40B4-BE49-F238E27FC236}">
                <a16:creationId xmlns:a16="http://schemas.microsoft.com/office/drawing/2014/main" id="{EE46AD03-CDE8-4FA2-8F82-1D7D86E80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0963">
            <a:off x="6857218" y="3226012"/>
            <a:ext cx="2780130" cy="2780130"/>
          </a:xfrm>
          <a:prstGeom prst="rect">
            <a:avLst/>
          </a:prstGeom>
          <a:effectLst>
            <a:outerShdw blurRad="241300" dist="38100" dir="21540000" algn="t" rotWithShape="0">
              <a:schemeClr val="accent4">
                <a:alpha val="25000"/>
              </a:schemeClr>
            </a:outerShdw>
          </a:effectLst>
        </p:spPr>
      </p:pic>
    </p:spTree>
    <p:extLst>
      <p:ext uri="{BB962C8B-B14F-4D97-AF65-F5344CB8AC3E}">
        <p14:creationId xmlns:p14="http://schemas.microsoft.com/office/powerpoint/2010/main" val="2952204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74DC97-1B16-4638-B0D7-1A7A6798E73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07" b="7807"/>
          <a:stretch/>
        </p:blipFill>
        <p:spPr/>
      </p:pic>
      <p:sp>
        <p:nvSpPr>
          <p:cNvPr id="9" name="Rectangle 8">
            <a:extLst>
              <a:ext uri="{FF2B5EF4-FFF2-40B4-BE49-F238E27FC236}">
                <a16:creationId xmlns:a16="http://schemas.microsoft.com/office/drawing/2014/main" id="{7BABF837-57CC-41B3-8A17-EEA2CF89A15E}"/>
              </a:ext>
            </a:extLst>
          </p:cNvPr>
          <p:cNvSpPr/>
          <p:nvPr/>
        </p:nvSpPr>
        <p:spPr>
          <a:xfrm>
            <a:off x="0" y="0"/>
            <a:ext cx="12192000"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3158C28-FB9E-4B9F-A3BC-66A609E8517F}"/>
              </a:ext>
            </a:extLst>
          </p:cNvPr>
          <p:cNvSpPr/>
          <p:nvPr/>
        </p:nvSpPr>
        <p:spPr>
          <a:xfrm>
            <a:off x="3552825" y="885825"/>
            <a:ext cx="5086350" cy="50863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09A9D9-7576-4D0A-8C5E-8C30F745E19C}"/>
              </a:ext>
            </a:extLst>
          </p:cNvPr>
          <p:cNvSpPr/>
          <p:nvPr/>
        </p:nvSpPr>
        <p:spPr>
          <a:xfrm>
            <a:off x="3803593" y="2793819"/>
            <a:ext cx="4584814" cy="954107"/>
          </a:xfrm>
          <a:prstGeom prst="rect">
            <a:avLst/>
          </a:prstGeom>
          <a:noFill/>
        </p:spPr>
        <p:txBody>
          <a:bodyPr wrap="square" lIns="91440" rIns="91440" rtlCol="0" anchor="t">
            <a:spAutoFit/>
          </a:bodyPr>
          <a:lstStyle/>
          <a:p>
            <a:pPr algn="ctr"/>
            <a:r>
              <a:rPr lang="en-US" sz="2800" b="1" dirty="0">
                <a:solidFill>
                  <a:schemeClr val="bg1"/>
                </a:solidFill>
                <a:latin typeface="+mj-lt"/>
              </a:rPr>
              <a:t>We’re The Crowd </a:t>
            </a:r>
            <a:br>
              <a:rPr lang="en-US" sz="2800" b="1" dirty="0">
                <a:solidFill>
                  <a:schemeClr val="bg1"/>
                </a:solidFill>
                <a:latin typeface="+mj-lt"/>
              </a:rPr>
            </a:br>
            <a:r>
              <a:rPr lang="en-US" sz="2800" b="1" dirty="0">
                <a:solidFill>
                  <a:schemeClr val="bg1"/>
                </a:solidFill>
                <a:latin typeface="+mj-lt"/>
              </a:rPr>
              <a:t>That Makes You Proud</a:t>
            </a:r>
          </a:p>
        </p:txBody>
      </p:sp>
      <p:sp>
        <p:nvSpPr>
          <p:cNvPr id="13" name="Rectangle 12">
            <a:extLst>
              <a:ext uri="{FF2B5EF4-FFF2-40B4-BE49-F238E27FC236}">
                <a16:creationId xmlns:a16="http://schemas.microsoft.com/office/drawing/2014/main" id="{391C1EA3-A9E4-4FFF-B627-0016FDADFE3F}"/>
              </a:ext>
            </a:extLst>
          </p:cNvPr>
          <p:cNvSpPr/>
          <p:nvPr/>
        </p:nvSpPr>
        <p:spPr>
          <a:xfrm>
            <a:off x="4556353" y="4013795"/>
            <a:ext cx="3036889" cy="1224694"/>
          </a:xfrm>
          <a:prstGeom prst="rect">
            <a:avLst/>
          </a:prstGeom>
          <a:noFill/>
        </p:spPr>
        <p:txBody>
          <a:bodyPr wrap="square">
            <a:spAutoFit/>
          </a:bodyPr>
          <a:lstStyle/>
          <a:p>
            <a:pPr algn="ctr">
              <a:lnSpc>
                <a:spcPct val="150000"/>
              </a:lnSpc>
              <a:spcBef>
                <a:spcPts val="1200"/>
              </a:spcBef>
            </a:pPr>
            <a:r>
              <a:rPr lang="en-US" sz="1000" dirty="0" err="1">
                <a:solidFill>
                  <a:schemeClr val="bg1"/>
                </a:solidFill>
              </a:rPr>
              <a:t>Aliquam</a:t>
            </a:r>
            <a:r>
              <a:rPr lang="en-US" sz="1000" dirty="0">
                <a:solidFill>
                  <a:schemeClr val="bg1"/>
                </a:solidFill>
              </a:rPr>
              <a:t> </a:t>
            </a:r>
            <a:r>
              <a:rPr lang="en-US" sz="1000" dirty="0" err="1">
                <a:solidFill>
                  <a:schemeClr val="bg1"/>
                </a:solidFill>
              </a:rPr>
              <a:t>lobortis</a:t>
            </a:r>
            <a:r>
              <a:rPr lang="en-US" sz="1000" dirty="0">
                <a:solidFill>
                  <a:schemeClr val="bg1"/>
                </a:solidFill>
              </a:rPr>
              <a:t> </a:t>
            </a:r>
            <a:r>
              <a:rPr lang="en-US" sz="1000" dirty="0" err="1">
                <a:solidFill>
                  <a:schemeClr val="bg1"/>
                </a:solidFill>
              </a:rPr>
              <a:t>hendrerit</a:t>
            </a:r>
            <a:r>
              <a:rPr lang="en-US" sz="1000" dirty="0">
                <a:solidFill>
                  <a:schemeClr val="bg1"/>
                </a:solidFill>
              </a:rPr>
              <a:t> ante. Maecenas </a:t>
            </a:r>
            <a:r>
              <a:rPr lang="en-US" sz="1000" dirty="0" err="1">
                <a:solidFill>
                  <a:schemeClr val="bg1"/>
                </a:solidFill>
              </a:rPr>
              <a:t>eu</a:t>
            </a:r>
            <a:r>
              <a:rPr lang="en-US" sz="1000" dirty="0">
                <a:solidFill>
                  <a:schemeClr val="bg1"/>
                </a:solidFill>
              </a:rPr>
              <a:t> </a:t>
            </a:r>
            <a:r>
              <a:rPr lang="en-US" sz="1000" dirty="0" err="1">
                <a:solidFill>
                  <a:schemeClr val="bg1"/>
                </a:solidFill>
              </a:rPr>
              <a:t>pellentesque</a:t>
            </a:r>
            <a:r>
              <a:rPr lang="en-US" sz="1000" dirty="0">
                <a:solidFill>
                  <a:schemeClr val="bg1"/>
                </a:solidFill>
              </a:rPr>
              <a:t> </a:t>
            </a:r>
            <a:r>
              <a:rPr lang="en-US" sz="1000" dirty="0" err="1">
                <a:solidFill>
                  <a:schemeClr val="bg1"/>
                </a:solidFill>
              </a:rPr>
              <a:t>velit</a:t>
            </a:r>
            <a:r>
              <a:rPr lang="en-US" sz="1000" dirty="0">
                <a:solidFill>
                  <a:schemeClr val="bg1"/>
                </a:solidFill>
              </a:rPr>
              <a:t>. </a:t>
            </a:r>
            <a:r>
              <a:rPr lang="en-US" sz="1000" dirty="0" err="1">
                <a:solidFill>
                  <a:schemeClr val="bg1"/>
                </a:solidFill>
              </a:rPr>
              <a:t>Suspendisse</a:t>
            </a:r>
            <a:r>
              <a:rPr lang="en-US" sz="1000" dirty="0">
                <a:solidFill>
                  <a:schemeClr val="bg1"/>
                </a:solidFill>
              </a:rPr>
              <a:t> vel mi sit </a:t>
            </a:r>
            <a:r>
              <a:rPr lang="en-US" sz="1000" dirty="0" err="1">
                <a:solidFill>
                  <a:schemeClr val="bg1"/>
                </a:solidFill>
              </a:rPr>
              <a:t>amet</a:t>
            </a:r>
            <a:r>
              <a:rPr lang="en-US" sz="1000" dirty="0">
                <a:solidFill>
                  <a:schemeClr val="bg1"/>
                </a:solidFill>
              </a:rPr>
              <a:t> </a:t>
            </a:r>
            <a:r>
              <a:rPr lang="en-US" sz="1000" dirty="0" err="1">
                <a:solidFill>
                  <a:schemeClr val="bg1"/>
                </a:solidFill>
              </a:rPr>
              <a:t>risus</a:t>
            </a:r>
            <a:r>
              <a:rPr lang="en-US" sz="1000" dirty="0">
                <a:solidFill>
                  <a:schemeClr val="bg1"/>
                </a:solidFill>
              </a:rPr>
              <a:t> </a:t>
            </a:r>
            <a:r>
              <a:rPr lang="en-US" sz="1000" dirty="0" err="1">
                <a:solidFill>
                  <a:schemeClr val="bg1"/>
                </a:solidFill>
              </a:rPr>
              <a:t>mattis</a:t>
            </a:r>
            <a:r>
              <a:rPr lang="en-US" sz="1000" dirty="0">
                <a:solidFill>
                  <a:schemeClr val="bg1"/>
                </a:solidFill>
              </a:rPr>
              <a:t> </a:t>
            </a:r>
            <a:r>
              <a:rPr lang="en-US" sz="1000" dirty="0" err="1">
                <a:solidFill>
                  <a:schemeClr val="bg1"/>
                </a:solidFill>
              </a:rPr>
              <a:t>ultricies</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nisl</a:t>
            </a:r>
            <a:r>
              <a:rPr lang="en-US" sz="1000" dirty="0">
                <a:solidFill>
                  <a:schemeClr val="bg1"/>
                </a:solidFill>
              </a:rPr>
              <a:t>. </a:t>
            </a:r>
            <a:r>
              <a:rPr lang="en-US" sz="1000" dirty="0" err="1">
                <a:solidFill>
                  <a:schemeClr val="bg1"/>
                </a:solidFill>
              </a:rPr>
              <a:t>Phasellus</a:t>
            </a:r>
            <a:r>
              <a:rPr lang="en-US" sz="1000" dirty="0">
                <a:solidFill>
                  <a:schemeClr val="bg1"/>
                </a:solidFill>
              </a:rPr>
              <a:t> non </a:t>
            </a:r>
            <a:r>
              <a:rPr lang="en-US" sz="1000" dirty="0" err="1">
                <a:solidFill>
                  <a:schemeClr val="bg1"/>
                </a:solidFill>
              </a:rPr>
              <a:t>ultrices</a:t>
            </a:r>
            <a:r>
              <a:rPr lang="en-US" sz="1000" dirty="0">
                <a:solidFill>
                  <a:schemeClr val="bg1"/>
                </a:solidFill>
              </a:rPr>
              <a:t> </a:t>
            </a:r>
            <a:r>
              <a:rPr lang="en-US" sz="1000" dirty="0" err="1">
                <a:solidFill>
                  <a:schemeClr val="bg1"/>
                </a:solidFill>
              </a:rPr>
              <a:t>justo</a:t>
            </a:r>
            <a:r>
              <a:rPr lang="en-US" sz="1000" dirty="0">
                <a:solidFill>
                  <a:schemeClr val="bg1"/>
                </a:solidFill>
              </a:rPr>
              <a:t>. </a:t>
            </a:r>
            <a:r>
              <a:rPr lang="en-US" sz="1000" dirty="0" err="1">
                <a:solidFill>
                  <a:schemeClr val="bg1"/>
                </a:solidFill>
              </a:rPr>
              <a:t>Pellentesque</a:t>
            </a:r>
            <a:r>
              <a:rPr lang="en-US" sz="1000" dirty="0">
                <a:solidFill>
                  <a:schemeClr val="bg1"/>
                </a:solidFill>
              </a:rPr>
              <a:t> cursus </a:t>
            </a:r>
            <a:r>
              <a:rPr lang="en-US" sz="1000" dirty="0" err="1">
                <a:solidFill>
                  <a:schemeClr val="bg1"/>
                </a:solidFill>
              </a:rPr>
              <a:t>urna</a:t>
            </a:r>
            <a:r>
              <a:rPr lang="en-US" sz="1000" dirty="0">
                <a:solidFill>
                  <a:schemeClr val="bg1"/>
                </a:solidFill>
              </a:rPr>
              <a:t> et </a:t>
            </a:r>
            <a:r>
              <a:rPr lang="en-US" sz="1000" dirty="0" err="1">
                <a:solidFill>
                  <a:schemeClr val="bg1"/>
                </a:solidFill>
              </a:rPr>
              <a:t>laoreet</a:t>
            </a:r>
            <a:r>
              <a:rPr lang="en-US" sz="1000" dirty="0">
                <a:solidFill>
                  <a:schemeClr val="bg1"/>
                </a:solidFill>
              </a:rPr>
              <a:t> </a:t>
            </a:r>
            <a:r>
              <a:rPr lang="en-US" sz="1000" dirty="0" err="1">
                <a:solidFill>
                  <a:schemeClr val="bg1"/>
                </a:solidFill>
              </a:rPr>
              <a:t>sagittis</a:t>
            </a:r>
            <a:r>
              <a:rPr lang="en-US" sz="1000" dirty="0">
                <a:solidFill>
                  <a:schemeClr val="bg1"/>
                </a:solidFill>
              </a:rPr>
              <a:t>. </a:t>
            </a:r>
          </a:p>
        </p:txBody>
      </p:sp>
      <p:sp>
        <p:nvSpPr>
          <p:cNvPr id="10" name="TextBox 9">
            <a:extLst>
              <a:ext uri="{FF2B5EF4-FFF2-40B4-BE49-F238E27FC236}">
                <a16:creationId xmlns:a16="http://schemas.microsoft.com/office/drawing/2014/main" id="{63D1A42B-E6B5-41EE-B710-C4C00F726DFB}"/>
              </a:ext>
            </a:extLst>
          </p:cNvPr>
          <p:cNvSpPr txBox="1"/>
          <p:nvPr/>
        </p:nvSpPr>
        <p:spPr>
          <a:xfrm>
            <a:off x="4573588" y="2098640"/>
            <a:ext cx="3044825" cy="461665"/>
          </a:xfrm>
          <a:prstGeom prst="rect">
            <a:avLst/>
          </a:prstGeom>
          <a:noFill/>
        </p:spPr>
        <p:txBody>
          <a:bodyPr wrap="square" lIns="91440" rIns="91440" rtlCol="0" anchor="ctr">
            <a:spAutoFit/>
          </a:bodyPr>
          <a:lstStyle/>
          <a:p>
            <a:pPr algn="ctr"/>
            <a:r>
              <a:rPr lang="en-US" sz="2400" b="1" dirty="0">
                <a:solidFill>
                  <a:schemeClr val="bg1"/>
                </a:solidFill>
                <a:latin typeface="+mj-lt"/>
              </a:rPr>
              <a:t>elementary</a:t>
            </a:r>
          </a:p>
        </p:txBody>
      </p:sp>
      <p:grpSp>
        <p:nvGrpSpPr>
          <p:cNvPr id="14" name="Group 13">
            <a:extLst>
              <a:ext uri="{FF2B5EF4-FFF2-40B4-BE49-F238E27FC236}">
                <a16:creationId xmlns:a16="http://schemas.microsoft.com/office/drawing/2014/main" id="{CD5F3E34-7C60-4FFB-9B64-A99168132AAF}"/>
              </a:ext>
            </a:extLst>
          </p:cNvPr>
          <p:cNvGrpSpPr/>
          <p:nvPr/>
        </p:nvGrpSpPr>
        <p:grpSpPr>
          <a:xfrm>
            <a:off x="5926179" y="1587530"/>
            <a:ext cx="339640" cy="339640"/>
            <a:chOff x="884323" y="1852307"/>
            <a:chExt cx="971550" cy="971550"/>
          </a:xfrm>
        </p:grpSpPr>
        <p:grpSp>
          <p:nvGrpSpPr>
            <p:cNvPr id="15" name="Graphic 23">
              <a:extLst>
                <a:ext uri="{FF2B5EF4-FFF2-40B4-BE49-F238E27FC236}">
                  <a16:creationId xmlns:a16="http://schemas.microsoft.com/office/drawing/2014/main" id="{D7408E04-DC3C-43DE-819A-7E5A4EFC3D8B}"/>
                </a:ext>
              </a:extLst>
            </p:cNvPr>
            <p:cNvGrpSpPr/>
            <p:nvPr/>
          </p:nvGrpSpPr>
          <p:grpSpPr>
            <a:xfrm>
              <a:off x="996960" y="1852307"/>
              <a:ext cx="746275" cy="971550"/>
              <a:chOff x="996960" y="1852307"/>
              <a:chExt cx="746275" cy="971550"/>
            </a:xfrm>
            <a:solidFill>
              <a:srgbClr val="676FB2"/>
            </a:solidFill>
          </p:grpSpPr>
          <p:sp>
            <p:nvSpPr>
              <p:cNvPr id="38" name="Freeform: Shape 37">
                <a:extLst>
                  <a:ext uri="{FF2B5EF4-FFF2-40B4-BE49-F238E27FC236}">
                    <a16:creationId xmlns:a16="http://schemas.microsoft.com/office/drawing/2014/main" id="{417B963A-AF7A-4A45-B74B-89F8EB6AD16B}"/>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pPr algn="ctr"/>
                <a:endParaRPr lang="en-US">
                  <a:solidFill>
                    <a:schemeClr val="bg1"/>
                  </a:solidFill>
                </a:endParaRPr>
              </a:p>
            </p:txBody>
          </p:sp>
          <p:sp>
            <p:nvSpPr>
              <p:cNvPr id="39" name="Freeform: Shape 38">
                <a:extLst>
                  <a:ext uri="{FF2B5EF4-FFF2-40B4-BE49-F238E27FC236}">
                    <a16:creationId xmlns:a16="http://schemas.microsoft.com/office/drawing/2014/main" id="{85B2AA91-4248-453B-87BD-8EF8B01D7ECD}"/>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pPr algn="ctr"/>
                <a:endParaRPr lang="en-US">
                  <a:solidFill>
                    <a:schemeClr val="bg1"/>
                  </a:solidFill>
                </a:endParaRPr>
              </a:p>
            </p:txBody>
          </p:sp>
          <p:sp>
            <p:nvSpPr>
              <p:cNvPr id="40" name="Freeform: Shape 39">
                <a:extLst>
                  <a:ext uri="{FF2B5EF4-FFF2-40B4-BE49-F238E27FC236}">
                    <a16:creationId xmlns:a16="http://schemas.microsoft.com/office/drawing/2014/main" id="{2B0350A9-236D-4D2C-8AAF-F715636CB69E}"/>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pPr algn="ctr"/>
                <a:endParaRPr lang="en-US">
                  <a:solidFill>
                    <a:schemeClr val="bg1"/>
                  </a:solidFill>
                </a:endParaRPr>
              </a:p>
            </p:txBody>
          </p:sp>
        </p:grpSp>
        <p:grpSp>
          <p:nvGrpSpPr>
            <p:cNvPr id="17" name="Graphic 23">
              <a:extLst>
                <a:ext uri="{FF2B5EF4-FFF2-40B4-BE49-F238E27FC236}">
                  <a16:creationId xmlns:a16="http://schemas.microsoft.com/office/drawing/2014/main" id="{DDBD64BE-1B9F-406E-8BF7-457180A5BFF0}"/>
                </a:ext>
              </a:extLst>
            </p:cNvPr>
            <p:cNvGrpSpPr/>
            <p:nvPr/>
          </p:nvGrpSpPr>
          <p:grpSpPr>
            <a:xfrm>
              <a:off x="884323" y="1954935"/>
              <a:ext cx="971550" cy="717422"/>
              <a:chOff x="884323" y="1954935"/>
              <a:chExt cx="971550" cy="717422"/>
            </a:xfrm>
          </p:grpSpPr>
          <p:sp>
            <p:nvSpPr>
              <p:cNvPr id="36" name="Freeform: Shape 35">
                <a:extLst>
                  <a:ext uri="{FF2B5EF4-FFF2-40B4-BE49-F238E27FC236}">
                    <a16:creationId xmlns:a16="http://schemas.microsoft.com/office/drawing/2014/main" id="{FCE046ED-55CC-4BF8-832F-E20BA36C5D21}"/>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pPr algn="ctr"/>
                <a:endParaRPr lang="en-US">
                  <a:solidFill>
                    <a:schemeClr val="bg1"/>
                  </a:solidFill>
                </a:endParaRPr>
              </a:p>
            </p:txBody>
          </p:sp>
          <p:sp>
            <p:nvSpPr>
              <p:cNvPr id="37" name="Freeform: Shape 36">
                <a:extLst>
                  <a:ext uri="{FF2B5EF4-FFF2-40B4-BE49-F238E27FC236}">
                    <a16:creationId xmlns:a16="http://schemas.microsoft.com/office/drawing/2014/main" id="{E5C9D65E-5645-4962-8F64-EDBC58E645F9}"/>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pPr algn="ctr"/>
                <a:endParaRPr lang="en-US">
                  <a:solidFill>
                    <a:schemeClr val="bg1"/>
                  </a:solidFill>
                </a:endParaRPr>
              </a:p>
            </p:txBody>
          </p:sp>
        </p:grpSp>
        <p:grpSp>
          <p:nvGrpSpPr>
            <p:cNvPr id="18" name="Graphic 23">
              <a:extLst>
                <a:ext uri="{FF2B5EF4-FFF2-40B4-BE49-F238E27FC236}">
                  <a16:creationId xmlns:a16="http://schemas.microsoft.com/office/drawing/2014/main" id="{43F9D157-98F7-43CF-8931-6CE7C4ABF4F1}"/>
                </a:ext>
              </a:extLst>
            </p:cNvPr>
            <p:cNvGrpSpPr/>
            <p:nvPr/>
          </p:nvGrpSpPr>
          <p:grpSpPr>
            <a:xfrm>
              <a:off x="1001612" y="2072225"/>
              <a:ext cx="739902" cy="482842"/>
              <a:chOff x="1001612" y="2072225"/>
              <a:chExt cx="739902" cy="482842"/>
            </a:xfrm>
          </p:grpSpPr>
          <p:sp>
            <p:nvSpPr>
              <p:cNvPr id="34" name="Freeform: Shape 33">
                <a:extLst>
                  <a:ext uri="{FF2B5EF4-FFF2-40B4-BE49-F238E27FC236}">
                    <a16:creationId xmlns:a16="http://schemas.microsoft.com/office/drawing/2014/main" id="{C09C1974-B09A-45ED-824A-5520B2B40D84}"/>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pPr algn="ctr"/>
                <a:endParaRPr lang="en-US">
                  <a:solidFill>
                    <a:schemeClr val="bg1"/>
                  </a:solidFill>
                </a:endParaRPr>
              </a:p>
            </p:txBody>
          </p:sp>
          <p:sp>
            <p:nvSpPr>
              <p:cNvPr id="35" name="Freeform: Shape 34">
                <a:extLst>
                  <a:ext uri="{FF2B5EF4-FFF2-40B4-BE49-F238E27FC236}">
                    <a16:creationId xmlns:a16="http://schemas.microsoft.com/office/drawing/2014/main" id="{A255ADDE-4F75-4534-97C1-24D0D883133F}"/>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pPr algn="ctr"/>
                <a:endParaRPr lang="en-US">
                  <a:solidFill>
                    <a:schemeClr val="bg1"/>
                  </a:solidFill>
                </a:endParaRPr>
              </a:p>
            </p:txBody>
          </p:sp>
        </p:grpSp>
        <p:grpSp>
          <p:nvGrpSpPr>
            <p:cNvPr id="19" name="Graphic 23">
              <a:extLst>
                <a:ext uri="{FF2B5EF4-FFF2-40B4-BE49-F238E27FC236}">
                  <a16:creationId xmlns:a16="http://schemas.microsoft.com/office/drawing/2014/main" id="{6F20BA61-553F-4DCB-B717-BC3BAC140D27}"/>
                </a:ext>
              </a:extLst>
            </p:cNvPr>
            <p:cNvGrpSpPr/>
            <p:nvPr/>
          </p:nvGrpSpPr>
          <p:grpSpPr>
            <a:xfrm>
              <a:off x="1163863" y="2169106"/>
              <a:ext cx="412468" cy="122466"/>
              <a:chOff x="1163863" y="2169106"/>
              <a:chExt cx="412468" cy="122466"/>
            </a:xfrm>
          </p:grpSpPr>
          <p:grpSp>
            <p:nvGrpSpPr>
              <p:cNvPr id="27" name="Graphic 23">
                <a:extLst>
                  <a:ext uri="{FF2B5EF4-FFF2-40B4-BE49-F238E27FC236}">
                    <a16:creationId xmlns:a16="http://schemas.microsoft.com/office/drawing/2014/main" id="{0CEE1806-390A-47CB-BAD5-F1068ACF3F04}"/>
                  </a:ext>
                </a:extLst>
              </p:cNvPr>
              <p:cNvGrpSpPr/>
              <p:nvPr/>
            </p:nvGrpSpPr>
            <p:grpSpPr>
              <a:xfrm>
                <a:off x="1163863" y="2203038"/>
                <a:ext cx="412468" cy="88534"/>
                <a:chOff x="1163863" y="2203038"/>
                <a:chExt cx="412468" cy="88534"/>
              </a:xfrm>
              <a:solidFill>
                <a:srgbClr val="FF8E9E"/>
              </a:solidFill>
            </p:grpSpPr>
            <p:sp>
              <p:nvSpPr>
                <p:cNvPr id="32" name="Freeform: Shape 31">
                  <a:extLst>
                    <a:ext uri="{FF2B5EF4-FFF2-40B4-BE49-F238E27FC236}">
                      <a16:creationId xmlns:a16="http://schemas.microsoft.com/office/drawing/2014/main" id="{7CB81348-0736-4736-BEF7-58319D81F36D}"/>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pPr algn="ctr"/>
                  <a:endParaRPr lang="en-US">
                    <a:solidFill>
                      <a:schemeClr val="bg1"/>
                    </a:solidFill>
                  </a:endParaRPr>
                </a:p>
              </p:txBody>
            </p:sp>
            <p:sp>
              <p:nvSpPr>
                <p:cNvPr id="33" name="Freeform: Shape 32">
                  <a:extLst>
                    <a:ext uri="{FF2B5EF4-FFF2-40B4-BE49-F238E27FC236}">
                      <a16:creationId xmlns:a16="http://schemas.microsoft.com/office/drawing/2014/main" id="{9CCA361C-A226-4DDB-9172-768358A97BC0}"/>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pPr algn="ctr"/>
                  <a:endParaRPr lang="en-US">
                    <a:solidFill>
                      <a:schemeClr val="bg1"/>
                    </a:solidFill>
                  </a:endParaRPr>
                </a:p>
              </p:txBody>
            </p:sp>
          </p:grpSp>
          <p:grpSp>
            <p:nvGrpSpPr>
              <p:cNvPr id="28" name="Graphic 23">
                <a:extLst>
                  <a:ext uri="{FF2B5EF4-FFF2-40B4-BE49-F238E27FC236}">
                    <a16:creationId xmlns:a16="http://schemas.microsoft.com/office/drawing/2014/main" id="{7AF72713-DF68-4E4A-B829-CE516890A712}"/>
                  </a:ext>
                </a:extLst>
              </p:cNvPr>
              <p:cNvGrpSpPr/>
              <p:nvPr/>
            </p:nvGrpSpPr>
            <p:grpSpPr>
              <a:xfrm>
                <a:off x="1233359" y="2169106"/>
                <a:ext cx="273474" cy="66743"/>
                <a:chOff x="1233359" y="2169106"/>
                <a:chExt cx="273474" cy="66743"/>
              </a:xfrm>
              <a:solidFill>
                <a:srgbClr val="313D40"/>
              </a:solidFill>
            </p:grpSpPr>
            <p:sp>
              <p:nvSpPr>
                <p:cNvPr id="29" name="Freeform: Shape 28">
                  <a:extLst>
                    <a:ext uri="{FF2B5EF4-FFF2-40B4-BE49-F238E27FC236}">
                      <a16:creationId xmlns:a16="http://schemas.microsoft.com/office/drawing/2014/main" id="{0D927B00-1765-4C2D-828A-5781E300EF5D}"/>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pPr algn="ctr"/>
                  <a:endParaRPr lang="en-US">
                    <a:solidFill>
                      <a:schemeClr val="bg1"/>
                    </a:solidFill>
                  </a:endParaRPr>
                </a:p>
              </p:txBody>
            </p:sp>
            <p:sp>
              <p:nvSpPr>
                <p:cNvPr id="30" name="Freeform: Shape 29">
                  <a:extLst>
                    <a:ext uri="{FF2B5EF4-FFF2-40B4-BE49-F238E27FC236}">
                      <a16:creationId xmlns:a16="http://schemas.microsoft.com/office/drawing/2014/main" id="{32C00A1E-AC5B-4361-9E65-E39AB4E6A3D9}"/>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pPr algn="ctr"/>
                  <a:endParaRPr lang="en-US">
                    <a:solidFill>
                      <a:schemeClr val="bg1"/>
                    </a:solidFill>
                  </a:endParaRPr>
                </a:p>
              </p:txBody>
            </p:sp>
            <p:sp>
              <p:nvSpPr>
                <p:cNvPr id="31" name="Freeform: Shape 30">
                  <a:extLst>
                    <a:ext uri="{FF2B5EF4-FFF2-40B4-BE49-F238E27FC236}">
                      <a16:creationId xmlns:a16="http://schemas.microsoft.com/office/drawing/2014/main" id="{118F691F-50A1-446E-81C0-AA83543F7D71}"/>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pPr algn="ctr"/>
                  <a:endParaRPr lang="en-US">
                    <a:solidFill>
                      <a:schemeClr val="bg1"/>
                    </a:solidFill>
                  </a:endParaRPr>
                </a:p>
              </p:txBody>
            </p:sp>
          </p:grpSp>
        </p:grpSp>
        <p:grpSp>
          <p:nvGrpSpPr>
            <p:cNvPr id="20" name="Graphic 23">
              <a:extLst>
                <a:ext uri="{FF2B5EF4-FFF2-40B4-BE49-F238E27FC236}">
                  <a16:creationId xmlns:a16="http://schemas.microsoft.com/office/drawing/2014/main" id="{A8AC664B-21A1-492D-88CA-DAEFE7CCA4AA}"/>
                </a:ext>
              </a:extLst>
            </p:cNvPr>
            <p:cNvGrpSpPr/>
            <p:nvPr/>
          </p:nvGrpSpPr>
          <p:grpSpPr>
            <a:xfrm>
              <a:off x="1045596" y="2256956"/>
              <a:ext cx="651636" cy="249764"/>
              <a:chOff x="1045596" y="2256956"/>
              <a:chExt cx="651636" cy="249764"/>
            </a:xfrm>
          </p:grpSpPr>
          <p:sp>
            <p:nvSpPr>
              <p:cNvPr id="21" name="Freeform: Shape 20">
                <a:extLst>
                  <a:ext uri="{FF2B5EF4-FFF2-40B4-BE49-F238E27FC236}">
                    <a16:creationId xmlns:a16="http://schemas.microsoft.com/office/drawing/2014/main" id="{1EE8BB75-236C-4BBC-9AC8-FFFF23A9CAB7}"/>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pPr algn="ctr"/>
                <a:endParaRPr lang="en-US">
                  <a:solidFill>
                    <a:schemeClr val="bg1"/>
                  </a:solidFill>
                </a:endParaRPr>
              </a:p>
            </p:txBody>
          </p:sp>
          <p:sp>
            <p:nvSpPr>
              <p:cNvPr id="22" name="Freeform: Shape 21">
                <a:extLst>
                  <a:ext uri="{FF2B5EF4-FFF2-40B4-BE49-F238E27FC236}">
                    <a16:creationId xmlns:a16="http://schemas.microsoft.com/office/drawing/2014/main" id="{AB85A8D7-3ED2-4770-95AD-5AF1DD941228}"/>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pPr algn="ctr"/>
                <a:endParaRPr lang="en-US">
                  <a:solidFill>
                    <a:schemeClr val="bg1"/>
                  </a:solidFill>
                </a:endParaRPr>
              </a:p>
            </p:txBody>
          </p:sp>
          <p:sp>
            <p:nvSpPr>
              <p:cNvPr id="23" name="Freeform: Shape 22">
                <a:extLst>
                  <a:ext uri="{FF2B5EF4-FFF2-40B4-BE49-F238E27FC236}">
                    <a16:creationId xmlns:a16="http://schemas.microsoft.com/office/drawing/2014/main" id="{C195864F-AB4A-4BF3-8C28-822F74CBFEF9}"/>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pPr algn="ctr"/>
                <a:endParaRPr lang="en-US">
                  <a:solidFill>
                    <a:schemeClr val="bg1"/>
                  </a:solidFill>
                </a:endParaRPr>
              </a:p>
            </p:txBody>
          </p:sp>
          <p:sp>
            <p:nvSpPr>
              <p:cNvPr id="24" name="Freeform: Shape 23">
                <a:extLst>
                  <a:ext uri="{FF2B5EF4-FFF2-40B4-BE49-F238E27FC236}">
                    <a16:creationId xmlns:a16="http://schemas.microsoft.com/office/drawing/2014/main" id="{31AB42F1-BF33-42CD-B45D-3DE258A63A0C}"/>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pPr algn="ctr"/>
                <a:endParaRPr lang="en-US">
                  <a:solidFill>
                    <a:schemeClr val="bg1"/>
                  </a:solidFill>
                </a:endParaRPr>
              </a:p>
            </p:txBody>
          </p:sp>
          <p:sp>
            <p:nvSpPr>
              <p:cNvPr id="25" name="Freeform: Shape 24">
                <a:extLst>
                  <a:ext uri="{FF2B5EF4-FFF2-40B4-BE49-F238E27FC236}">
                    <a16:creationId xmlns:a16="http://schemas.microsoft.com/office/drawing/2014/main" id="{9A53D901-5911-4D1A-8E19-5E5ECED37957}"/>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pPr algn="ctr"/>
                <a:endParaRPr lang="en-US">
                  <a:solidFill>
                    <a:schemeClr val="bg1"/>
                  </a:solidFill>
                </a:endParaRPr>
              </a:p>
            </p:txBody>
          </p:sp>
          <p:sp>
            <p:nvSpPr>
              <p:cNvPr id="26" name="Freeform: Shape 25">
                <a:extLst>
                  <a:ext uri="{FF2B5EF4-FFF2-40B4-BE49-F238E27FC236}">
                    <a16:creationId xmlns:a16="http://schemas.microsoft.com/office/drawing/2014/main" id="{96F008B5-FCAF-4785-8946-7CE78CB0903D}"/>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pPr algn="ctr"/>
                <a:endParaRPr lang="en-US">
                  <a:solidFill>
                    <a:schemeClr val="bg1"/>
                  </a:solidFill>
                </a:endParaRPr>
              </a:p>
            </p:txBody>
          </p:sp>
        </p:grpSp>
      </p:grpSp>
    </p:spTree>
    <p:extLst>
      <p:ext uri="{BB962C8B-B14F-4D97-AF65-F5344CB8AC3E}">
        <p14:creationId xmlns:p14="http://schemas.microsoft.com/office/powerpoint/2010/main" val="2621816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3677B4F-E588-4E9A-9879-57EBF72344D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64" b="7864"/>
          <a:stretch>
            <a:fillRect/>
          </a:stretch>
        </p:blipFill>
        <p:spPr>
          <a:xfrm>
            <a:off x="0" y="0"/>
            <a:ext cx="12192000" cy="6858000"/>
          </a:xfrm>
        </p:spPr>
      </p:pic>
      <p:sp>
        <p:nvSpPr>
          <p:cNvPr id="7" name="TextBox 6">
            <a:extLst>
              <a:ext uri="{FF2B5EF4-FFF2-40B4-BE49-F238E27FC236}">
                <a16:creationId xmlns:a16="http://schemas.microsoft.com/office/drawing/2014/main" id="{5182D2E8-E532-4993-9A0F-45681D5FC3DC}"/>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bg1"/>
                </a:solidFill>
                <a:latin typeface="+mj-lt"/>
              </a:rPr>
              <a:t>elementary</a:t>
            </a:r>
          </a:p>
        </p:txBody>
      </p:sp>
      <p:grpSp>
        <p:nvGrpSpPr>
          <p:cNvPr id="8" name="Group 7">
            <a:extLst>
              <a:ext uri="{FF2B5EF4-FFF2-40B4-BE49-F238E27FC236}">
                <a16:creationId xmlns:a16="http://schemas.microsoft.com/office/drawing/2014/main" id="{C345D31E-F4FA-4E97-A149-1C734E86037E}"/>
              </a:ext>
            </a:extLst>
          </p:cNvPr>
          <p:cNvGrpSpPr/>
          <p:nvPr/>
        </p:nvGrpSpPr>
        <p:grpSpPr>
          <a:xfrm>
            <a:off x="610480" y="329412"/>
            <a:ext cx="339640" cy="339640"/>
            <a:chOff x="884323" y="1852307"/>
            <a:chExt cx="971550" cy="971550"/>
          </a:xfrm>
        </p:grpSpPr>
        <p:grpSp>
          <p:nvGrpSpPr>
            <p:cNvPr id="9" name="Graphic 23">
              <a:extLst>
                <a:ext uri="{FF2B5EF4-FFF2-40B4-BE49-F238E27FC236}">
                  <a16:creationId xmlns:a16="http://schemas.microsoft.com/office/drawing/2014/main" id="{EBB5C8F7-D55B-4E96-929C-8C4B232E5238}"/>
                </a:ext>
              </a:extLst>
            </p:cNvPr>
            <p:cNvGrpSpPr/>
            <p:nvPr/>
          </p:nvGrpSpPr>
          <p:grpSpPr>
            <a:xfrm>
              <a:off x="996960" y="1852307"/>
              <a:ext cx="746275" cy="971550"/>
              <a:chOff x="996960" y="1852307"/>
              <a:chExt cx="746275" cy="971550"/>
            </a:xfrm>
            <a:solidFill>
              <a:srgbClr val="676FB2"/>
            </a:solidFill>
          </p:grpSpPr>
          <p:sp>
            <p:nvSpPr>
              <p:cNvPr id="34" name="Freeform: Shape 33">
                <a:extLst>
                  <a:ext uri="{FF2B5EF4-FFF2-40B4-BE49-F238E27FC236}">
                    <a16:creationId xmlns:a16="http://schemas.microsoft.com/office/drawing/2014/main" id="{B5C8D7E3-C87A-47B6-91B6-1749B01EF7D7}"/>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1B52999-D0CE-4BB8-806D-F5B14841B0A6}"/>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9A1EBE1-5D59-498B-96F9-F9201FB48ABF}"/>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0" name="Graphic 23">
              <a:extLst>
                <a:ext uri="{FF2B5EF4-FFF2-40B4-BE49-F238E27FC236}">
                  <a16:creationId xmlns:a16="http://schemas.microsoft.com/office/drawing/2014/main" id="{79DC319E-73C0-4B72-AE96-8A06057EF142}"/>
                </a:ext>
              </a:extLst>
            </p:cNvPr>
            <p:cNvGrpSpPr/>
            <p:nvPr/>
          </p:nvGrpSpPr>
          <p:grpSpPr>
            <a:xfrm>
              <a:off x="884323" y="1954935"/>
              <a:ext cx="971550" cy="717422"/>
              <a:chOff x="884323" y="1954935"/>
              <a:chExt cx="971550" cy="717422"/>
            </a:xfrm>
          </p:grpSpPr>
          <p:sp>
            <p:nvSpPr>
              <p:cNvPr id="32" name="Freeform: Shape 31">
                <a:extLst>
                  <a:ext uri="{FF2B5EF4-FFF2-40B4-BE49-F238E27FC236}">
                    <a16:creationId xmlns:a16="http://schemas.microsoft.com/office/drawing/2014/main" id="{5EFAAFE6-8E20-4FAA-B71C-04585BC21455}"/>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F409323-5171-416D-B044-D0276174FF59}"/>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1" name="Graphic 23">
              <a:extLst>
                <a:ext uri="{FF2B5EF4-FFF2-40B4-BE49-F238E27FC236}">
                  <a16:creationId xmlns:a16="http://schemas.microsoft.com/office/drawing/2014/main" id="{AFD2E6DD-295D-4128-B2C1-EFDAD04A5FA9}"/>
                </a:ext>
              </a:extLst>
            </p:cNvPr>
            <p:cNvGrpSpPr/>
            <p:nvPr/>
          </p:nvGrpSpPr>
          <p:grpSpPr>
            <a:xfrm>
              <a:off x="1001612" y="2072225"/>
              <a:ext cx="739902" cy="482842"/>
              <a:chOff x="1001612" y="2072225"/>
              <a:chExt cx="739902" cy="482842"/>
            </a:xfrm>
          </p:grpSpPr>
          <p:sp>
            <p:nvSpPr>
              <p:cNvPr id="30" name="Freeform: Shape 29">
                <a:extLst>
                  <a:ext uri="{FF2B5EF4-FFF2-40B4-BE49-F238E27FC236}">
                    <a16:creationId xmlns:a16="http://schemas.microsoft.com/office/drawing/2014/main" id="{779EAA7C-3CB5-411F-BBE3-4F9A8082A0D6}"/>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A1532E-D487-4E44-91B5-C28717EBBF5F}"/>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4" name="Graphic 23">
              <a:extLst>
                <a:ext uri="{FF2B5EF4-FFF2-40B4-BE49-F238E27FC236}">
                  <a16:creationId xmlns:a16="http://schemas.microsoft.com/office/drawing/2014/main" id="{08912793-7E91-475D-9CB1-E0A3007BCA39}"/>
                </a:ext>
              </a:extLst>
            </p:cNvPr>
            <p:cNvGrpSpPr/>
            <p:nvPr/>
          </p:nvGrpSpPr>
          <p:grpSpPr>
            <a:xfrm>
              <a:off x="1163863" y="2169106"/>
              <a:ext cx="412468" cy="122466"/>
              <a:chOff x="1163863" y="2169106"/>
              <a:chExt cx="412468" cy="122466"/>
            </a:xfrm>
          </p:grpSpPr>
          <p:grpSp>
            <p:nvGrpSpPr>
              <p:cNvPr id="23" name="Graphic 23">
                <a:extLst>
                  <a:ext uri="{FF2B5EF4-FFF2-40B4-BE49-F238E27FC236}">
                    <a16:creationId xmlns:a16="http://schemas.microsoft.com/office/drawing/2014/main" id="{FAD37E20-6F3F-4E76-9AF4-DFAE2E4A74E8}"/>
                  </a:ext>
                </a:extLst>
              </p:cNvPr>
              <p:cNvGrpSpPr/>
              <p:nvPr/>
            </p:nvGrpSpPr>
            <p:grpSpPr>
              <a:xfrm>
                <a:off x="1163863" y="2203038"/>
                <a:ext cx="412468" cy="88534"/>
                <a:chOff x="1163863" y="2203038"/>
                <a:chExt cx="412468" cy="88534"/>
              </a:xfrm>
              <a:solidFill>
                <a:srgbClr val="FF8E9E"/>
              </a:solidFill>
            </p:grpSpPr>
            <p:sp>
              <p:nvSpPr>
                <p:cNvPr id="28" name="Freeform: Shape 27">
                  <a:extLst>
                    <a:ext uri="{FF2B5EF4-FFF2-40B4-BE49-F238E27FC236}">
                      <a16:creationId xmlns:a16="http://schemas.microsoft.com/office/drawing/2014/main" id="{961C7160-7E6B-4396-A493-5524AEB96CC4}"/>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C07A515-9F43-4350-B020-3A6625DBFB46}"/>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4" name="Graphic 23">
                <a:extLst>
                  <a:ext uri="{FF2B5EF4-FFF2-40B4-BE49-F238E27FC236}">
                    <a16:creationId xmlns:a16="http://schemas.microsoft.com/office/drawing/2014/main" id="{D2CA1660-AE0B-4FB0-86F3-FCF9E109266B}"/>
                  </a:ext>
                </a:extLst>
              </p:cNvPr>
              <p:cNvGrpSpPr/>
              <p:nvPr/>
            </p:nvGrpSpPr>
            <p:grpSpPr>
              <a:xfrm>
                <a:off x="1233359" y="2169106"/>
                <a:ext cx="273474" cy="66743"/>
                <a:chOff x="1233359" y="2169106"/>
                <a:chExt cx="273474" cy="66743"/>
              </a:xfrm>
              <a:solidFill>
                <a:srgbClr val="313D40"/>
              </a:solidFill>
            </p:grpSpPr>
            <p:sp>
              <p:nvSpPr>
                <p:cNvPr id="25" name="Freeform: Shape 24">
                  <a:extLst>
                    <a:ext uri="{FF2B5EF4-FFF2-40B4-BE49-F238E27FC236}">
                      <a16:creationId xmlns:a16="http://schemas.microsoft.com/office/drawing/2014/main" id="{3B763446-EA0A-4DA3-8990-0BB954C00187}"/>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64FDC5A-1EDC-4E40-AA25-B159DF46BCC7}"/>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D458F02-2E00-4237-88BB-66CBD5D09DC9}"/>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6" name="Graphic 23">
              <a:extLst>
                <a:ext uri="{FF2B5EF4-FFF2-40B4-BE49-F238E27FC236}">
                  <a16:creationId xmlns:a16="http://schemas.microsoft.com/office/drawing/2014/main" id="{85268CB2-9DE1-4A4A-9F0D-A411E0E7C9D6}"/>
                </a:ext>
              </a:extLst>
            </p:cNvPr>
            <p:cNvGrpSpPr/>
            <p:nvPr/>
          </p:nvGrpSpPr>
          <p:grpSpPr>
            <a:xfrm>
              <a:off x="1045596" y="2256956"/>
              <a:ext cx="651636" cy="249764"/>
              <a:chOff x="1045596" y="2256956"/>
              <a:chExt cx="651636" cy="249764"/>
            </a:xfrm>
          </p:grpSpPr>
          <p:sp>
            <p:nvSpPr>
              <p:cNvPr id="17" name="Freeform: Shape 16">
                <a:extLst>
                  <a:ext uri="{FF2B5EF4-FFF2-40B4-BE49-F238E27FC236}">
                    <a16:creationId xmlns:a16="http://schemas.microsoft.com/office/drawing/2014/main" id="{55340A3E-0FF3-4CDF-96DF-B2C2D08623DB}"/>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749BF7F-C564-493F-9DA7-851804DD05B8}"/>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82D1B49-C2ED-4D6D-A2E9-0C59F0640CA1}"/>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2165DD2-F6F9-4768-A98E-253B237B75FD}"/>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78B949F-4BBE-44B2-883E-FA7F0877D448}"/>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C7C4D8E-5FC5-4226-ADE5-8629290E0363}"/>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3" name="Rectangle 2">
            <a:extLst>
              <a:ext uri="{FF2B5EF4-FFF2-40B4-BE49-F238E27FC236}">
                <a16:creationId xmlns:a16="http://schemas.microsoft.com/office/drawing/2014/main" id="{F7E6A553-7A8D-47A9-9726-A22111AB15B9}"/>
              </a:ext>
            </a:extLst>
          </p:cNvPr>
          <p:cNvSpPr/>
          <p:nvPr/>
        </p:nvSpPr>
        <p:spPr>
          <a:xfrm>
            <a:off x="1019175" y="3340100"/>
            <a:ext cx="10155238" cy="2603500"/>
          </a:xfrm>
          <a:prstGeom prst="rect">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5B7AC1-4729-4C22-8BDA-6CD9C8EA7EB3}"/>
              </a:ext>
            </a:extLst>
          </p:cNvPr>
          <p:cNvSpPr/>
          <p:nvPr/>
        </p:nvSpPr>
        <p:spPr>
          <a:xfrm>
            <a:off x="6061164" y="4144919"/>
            <a:ext cx="4293325" cy="993862"/>
          </a:xfrm>
          <a:prstGeom prst="rect">
            <a:avLst/>
          </a:prstGeom>
          <a:noFill/>
        </p:spPr>
        <p:txBody>
          <a:bodyPr wrap="square">
            <a:spAutoFit/>
          </a:bodyPr>
          <a:lstStyle/>
          <a:p>
            <a:pPr algn="just">
              <a:lnSpc>
                <a:spcPct val="15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cursus </a:t>
            </a:r>
            <a:r>
              <a:rPr lang="en-US" sz="1000" dirty="0" err="1">
                <a:solidFill>
                  <a:schemeClr val="tx1">
                    <a:lumMod val="75000"/>
                    <a:lumOff val="25000"/>
                  </a:schemeClr>
                </a:solidFill>
              </a:rPr>
              <a:t>urna</a:t>
            </a:r>
            <a:r>
              <a:rPr lang="en-US" sz="1000" dirty="0">
                <a:solidFill>
                  <a:schemeClr val="tx1">
                    <a:lumMod val="75000"/>
                    <a:lumOff val="25000"/>
                  </a:schemeClr>
                </a:solidFill>
              </a:rPr>
              <a:t> et </a:t>
            </a:r>
            <a:r>
              <a:rPr lang="en-US" sz="1000" dirty="0" err="1">
                <a:solidFill>
                  <a:schemeClr val="tx1">
                    <a:lumMod val="75000"/>
                    <a:lumOff val="25000"/>
                  </a:schemeClr>
                </a:solidFill>
              </a:rPr>
              <a:t>laoreet</a:t>
            </a:r>
            <a:r>
              <a:rPr lang="en-US" sz="1000" dirty="0">
                <a:solidFill>
                  <a:schemeClr val="tx1">
                    <a:lumMod val="75000"/>
                    <a:lumOff val="25000"/>
                  </a:schemeClr>
                </a:solidFill>
              </a:rPr>
              <a:t> </a:t>
            </a:r>
            <a:r>
              <a:rPr lang="en-US" sz="1000" dirty="0" err="1">
                <a:solidFill>
                  <a:schemeClr val="tx1">
                    <a:lumMod val="75000"/>
                    <a:lumOff val="25000"/>
                  </a:schemeClr>
                </a:solidFill>
              </a:rPr>
              <a:t>sagittis</a:t>
            </a:r>
            <a:r>
              <a:rPr lang="en-US" sz="1000" dirty="0">
                <a:solidFill>
                  <a:schemeClr val="tx1">
                    <a:lumMod val="75000"/>
                    <a:lumOff val="25000"/>
                  </a:schemeClr>
                </a:solidFill>
              </a:rPr>
              <a:t>. </a:t>
            </a:r>
            <a:r>
              <a:rPr lang="en-US" sz="1000" dirty="0" err="1">
                <a:solidFill>
                  <a:schemeClr val="tx1">
                    <a:lumMod val="75000"/>
                    <a:lumOff val="25000"/>
                  </a:schemeClr>
                </a:solidFill>
              </a:rPr>
              <a:t>Nullam</a:t>
            </a:r>
            <a:r>
              <a:rPr lang="en-US" sz="1000" dirty="0">
                <a:solidFill>
                  <a:schemeClr val="tx1">
                    <a:lumMod val="75000"/>
                    <a:lumOff val="25000"/>
                  </a:schemeClr>
                </a:solidFill>
              </a:rPr>
              <a:t> </a:t>
            </a:r>
            <a:r>
              <a:rPr lang="en-US" sz="1000" dirty="0" err="1">
                <a:solidFill>
                  <a:schemeClr val="tx1">
                    <a:lumMod val="75000"/>
                    <a:lumOff val="25000"/>
                  </a:schemeClr>
                </a:solidFill>
              </a:rPr>
              <a:t>malesuada</a:t>
            </a:r>
            <a:r>
              <a:rPr lang="en-US" sz="1000" dirty="0">
                <a:solidFill>
                  <a:schemeClr val="tx1">
                    <a:lumMod val="75000"/>
                    <a:lumOff val="25000"/>
                  </a:schemeClr>
                </a:solidFill>
              </a:rPr>
              <a:t> </a:t>
            </a:r>
            <a:r>
              <a:rPr lang="en-US" sz="1000" dirty="0" err="1">
                <a:solidFill>
                  <a:schemeClr val="tx1">
                    <a:lumMod val="75000"/>
                    <a:lumOff val="25000"/>
                  </a:schemeClr>
                </a:solidFill>
              </a:rPr>
              <a:t>elit</a:t>
            </a:r>
            <a:r>
              <a:rPr lang="en-US" sz="1000" dirty="0">
                <a:solidFill>
                  <a:schemeClr val="tx1">
                    <a:lumMod val="75000"/>
                    <a:lumOff val="25000"/>
                  </a:schemeClr>
                </a:solidFill>
              </a:rPr>
              <a:t> </a:t>
            </a:r>
            <a:r>
              <a:rPr lang="en-US" sz="1000" dirty="0" err="1">
                <a:solidFill>
                  <a:schemeClr val="tx1">
                    <a:lumMod val="75000"/>
                    <a:lumOff val="25000"/>
                  </a:schemeClr>
                </a:solidFill>
              </a:rPr>
              <a:t>nulla</a:t>
            </a:r>
            <a:r>
              <a:rPr lang="en-US" sz="1000" dirty="0">
                <a:solidFill>
                  <a:schemeClr val="tx1">
                    <a:lumMod val="75000"/>
                    <a:lumOff val="25000"/>
                  </a:schemeClr>
                </a:solidFill>
              </a:rPr>
              <a:t>,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aliquet</a:t>
            </a:r>
            <a:r>
              <a:rPr lang="en-US" sz="1000" dirty="0">
                <a:solidFill>
                  <a:schemeClr val="tx1">
                    <a:lumMod val="75000"/>
                    <a:lumOff val="25000"/>
                  </a:schemeClr>
                </a:solidFill>
              </a:rPr>
              <a:t> diam </a:t>
            </a:r>
            <a:r>
              <a:rPr lang="en-US" sz="1000" dirty="0" err="1">
                <a:solidFill>
                  <a:schemeClr val="tx1">
                    <a:lumMod val="75000"/>
                    <a:lumOff val="25000"/>
                  </a:schemeClr>
                </a:solidFill>
              </a:rPr>
              <a:t>luctus</a:t>
            </a:r>
            <a:r>
              <a:rPr lang="en-US" sz="1000" dirty="0">
                <a:solidFill>
                  <a:schemeClr val="tx1">
                    <a:lumMod val="75000"/>
                    <a:lumOff val="25000"/>
                  </a:schemeClr>
                </a:solidFill>
              </a:rPr>
              <a:t>.</a:t>
            </a:r>
          </a:p>
        </p:txBody>
      </p:sp>
      <p:sp>
        <p:nvSpPr>
          <p:cNvPr id="13" name="Rectangle 12">
            <a:extLst>
              <a:ext uri="{FF2B5EF4-FFF2-40B4-BE49-F238E27FC236}">
                <a16:creationId xmlns:a16="http://schemas.microsoft.com/office/drawing/2014/main" id="{C7B521B0-32C0-4B80-B8C8-AA02C30CB812}"/>
              </a:ext>
            </a:extLst>
          </p:cNvPr>
          <p:cNvSpPr/>
          <p:nvPr/>
        </p:nvSpPr>
        <p:spPr>
          <a:xfrm>
            <a:off x="1533525" y="4041686"/>
            <a:ext cx="4057650" cy="1200329"/>
          </a:xfrm>
          <a:prstGeom prst="rect">
            <a:avLst/>
          </a:prstGeom>
          <a:noFill/>
        </p:spPr>
        <p:txBody>
          <a:bodyPr wrap="square" lIns="91440" rIns="91440" rtlCol="0" anchor="t">
            <a:spAutoFit/>
          </a:bodyPr>
          <a:lstStyle/>
          <a:p>
            <a:r>
              <a:rPr lang="en-US" sz="3600" b="1" dirty="0">
                <a:solidFill>
                  <a:schemeClr val="accent1"/>
                </a:solidFill>
                <a:latin typeface="+mj-lt"/>
              </a:rPr>
              <a:t>When we unite we do alright!</a:t>
            </a:r>
          </a:p>
        </p:txBody>
      </p:sp>
    </p:spTree>
    <p:extLst>
      <p:ext uri="{BB962C8B-B14F-4D97-AF65-F5344CB8AC3E}">
        <p14:creationId xmlns:p14="http://schemas.microsoft.com/office/powerpoint/2010/main" val="257297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D725760-8DF0-4437-916A-40F6B9992E0F}"/>
              </a:ext>
            </a:extLst>
          </p:cNvPr>
          <p:cNvSpPr/>
          <p:nvPr/>
        </p:nvSpPr>
        <p:spPr>
          <a:xfrm flipH="1">
            <a:off x="8131178" y="5315375"/>
            <a:ext cx="4060822" cy="1542625"/>
          </a:xfrm>
          <a:custGeom>
            <a:avLst/>
            <a:gdLst>
              <a:gd name="connsiteX0" fmla="*/ 2109020 w 7556022"/>
              <a:gd name="connsiteY0" fmla="*/ 0 h 2870382"/>
              <a:gd name="connsiteX1" fmla="*/ 7525723 w 7556022"/>
              <a:gd name="connsiteY1" fmla="*/ 2804026 h 2870382"/>
              <a:gd name="connsiteX2" fmla="*/ 7556022 w 7556022"/>
              <a:gd name="connsiteY2" fmla="*/ 2870382 h 2870382"/>
              <a:gd name="connsiteX3" fmla="*/ 0 w 7556022"/>
              <a:gd name="connsiteY3" fmla="*/ 2870382 h 2870382"/>
              <a:gd name="connsiteX4" fmla="*/ 0 w 7556022"/>
              <a:gd name="connsiteY4" fmla="*/ 296198 h 2870382"/>
              <a:gd name="connsiteX5" fmla="*/ 126263 w 7556022"/>
              <a:gd name="connsiteY5" fmla="*/ 259306 h 2870382"/>
              <a:gd name="connsiteX6" fmla="*/ 2109020 w 7556022"/>
              <a:gd name="connsiteY6" fmla="*/ 0 h 287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022" h="2870382">
                <a:moveTo>
                  <a:pt x="2109020" y="0"/>
                </a:moveTo>
                <a:cubicBezTo>
                  <a:pt x="4597158" y="0"/>
                  <a:pt x="6717246" y="1167751"/>
                  <a:pt x="7525723" y="2804026"/>
                </a:cubicBezTo>
                <a:lnTo>
                  <a:pt x="7556022" y="2870382"/>
                </a:lnTo>
                <a:lnTo>
                  <a:pt x="0" y="2870382"/>
                </a:lnTo>
                <a:lnTo>
                  <a:pt x="0" y="296198"/>
                </a:lnTo>
                <a:lnTo>
                  <a:pt x="126263" y="259306"/>
                </a:lnTo>
                <a:cubicBezTo>
                  <a:pt x="744518" y="91552"/>
                  <a:pt x="1412342" y="0"/>
                  <a:pt x="2109020"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5103BFF-44EB-4FF4-9916-1E7A3E68136A}"/>
              </a:ext>
            </a:extLst>
          </p:cNvPr>
          <p:cNvSpPr/>
          <p:nvPr/>
        </p:nvSpPr>
        <p:spPr>
          <a:xfrm>
            <a:off x="-1" y="0"/>
            <a:ext cx="6919744" cy="5526113"/>
          </a:xfrm>
          <a:custGeom>
            <a:avLst/>
            <a:gdLst>
              <a:gd name="connsiteX0" fmla="*/ 0 w 6919744"/>
              <a:gd name="connsiteY0" fmla="*/ 0 h 5526113"/>
              <a:gd name="connsiteX1" fmla="*/ 6548885 w 6919744"/>
              <a:gd name="connsiteY1" fmla="*/ 0 h 5526113"/>
              <a:gd name="connsiteX2" fmla="*/ 6615484 w 6919744"/>
              <a:gd name="connsiteY2" fmla="*/ 147313 h 5526113"/>
              <a:gd name="connsiteX3" fmla="*/ 6919744 w 6919744"/>
              <a:gd name="connsiteY3" fmla="*/ 1654370 h 5526113"/>
              <a:gd name="connsiteX4" fmla="*/ 3048001 w 6919744"/>
              <a:gd name="connsiteY4" fmla="*/ 5526113 h 5526113"/>
              <a:gd name="connsiteX5" fmla="*/ 60376 w 6919744"/>
              <a:gd name="connsiteY5" fmla="*/ 4117158 h 5526113"/>
              <a:gd name="connsiteX6" fmla="*/ 0 w 6919744"/>
              <a:gd name="connsiteY6" fmla="*/ 4036419 h 552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9744" h="5526113">
                <a:moveTo>
                  <a:pt x="0" y="0"/>
                </a:moveTo>
                <a:lnTo>
                  <a:pt x="6548885" y="0"/>
                </a:lnTo>
                <a:lnTo>
                  <a:pt x="6615484" y="147313"/>
                </a:lnTo>
                <a:cubicBezTo>
                  <a:pt x="6811404" y="610522"/>
                  <a:pt x="6919744" y="1119794"/>
                  <a:pt x="6919744" y="1654370"/>
                </a:cubicBezTo>
                <a:cubicBezTo>
                  <a:pt x="6919744" y="3792675"/>
                  <a:pt x="5186306" y="5526113"/>
                  <a:pt x="3048001" y="5526113"/>
                </a:cubicBezTo>
                <a:cubicBezTo>
                  <a:pt x="1845205" y="5526113"/>
                  <a:pt x="770511" y="4977643"/>
                  <a:pt x="60376" y="4117158"/>
                </a:cubicBezTo>
                <a:lnTo>
                  <a:pt x="0" y="403641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EE2B38-1084-4AA6-AC5F-881F84B3642D}"/>
              </a:ext>
            </a:extLst>
          </p:cNvPr>
          <p:cNvSpPr txBox="1"/>
          <p:nvPr/>
        </p:nvSpPr>
        <p:spPr>
          <a:xfrm>
            <a:off x="1019175" y="1331888"/>
            <a:ext cx="4575969" cy="1754326"/>
          </a:xfrm>
          <a:prstGeom prst="rect">
            <a:avLst/>
          </a:prstGeom>
          <a:noFill/>
        </p:spPr>
        <p:txBody>
          <a:bodyPr wrap="square" lIns="91440" rIns="91440" rtlCol="0" anchor="t">
            <a:spAutoFit/>
          </a:bodyPr>
          <a:lstStyle/>
          <a:p>
            <a:r>
              <a:rPr lang="en-US" sz="3600" b="1" dirty="0">
                <a:solidFill>
                  <a:schemeClr val="accent1"/>
                </a:solidFill>
                <a:latin typeface="+mj-lt"/>
              </a:rPr>
              <a:t>We’re the crowd that makes you proud…</a:t>
            </a:r>
          </a:p>
        </p:txBody>
      </p:sp>
      <p:pic>
        <p:nvPicPr>
          <p:cNvPr id="9" name="Picture Placeholder 8">
            <a:extLst>
              <a:ext uri="{FF2B5EF4-FFF2-40B4-BE49-F238E27FC236}">
                <a16:creationId xmlns:a16="http://schemas.microsoft.com/office/drawing/2014/main" id="{9D63C3E4-42FF-47F3-B775-C8292899D1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8" r="2698"/>
          <a:stretch>
            <a:fillRect/>
          </a:stretch>
        </p:blipFill>
        <p:spPr/>
      </p:pic>
      <p:pic>
        <p:nvPicPr>
          <p:cNvPr id="42" name="Picture Placeholder 41">
            <a:extLst>
              <a:ext uri="{FF2B5EF4-FFF2-40B4-BE49-F238E27FC236}">
                <a16:creationId xmlns:a16="http://schemas.microsoft.com/office/drawing/2014/main" id="{8AE63DCD-75D9-4150-90AE-EE768D4561C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729" b="7729"/>
          <a:stretch>
            <a:fillRect/>
          </a:stretch>
        </p:blipFill>
        <p:spPr/>
      </p:pic>
      <p:sp>
        <p:nvSpPr>
          <p:cNvPr id="23" name="Rectangle 22">
            <a:extLst>
              <a:ext uri="{FF2B5EF4-FFF2-40B4-BE49-F238E27FC236}">
                <a16:creationId xmlns:a16="http://schemas.microsoft.com/office/drawing/2014/main" id="{047AD7F3-5E03-4FB8-9CD8-A1757927A3C1}"/>
              </a:ext>
            </a:extLst>
          </p:cNvPr>
          <p:cNvSpPr/>
          <p:nvPr/>
        </p:nvSpPr>
        <p:spPr>
          <a:xfrm>
            <a:off x="7619999" y="5144383"/>
            <a:ext cx="3554413" cy="1003352"/>
          </a:xfrm>
          <a:prstGeom prst="rect">
            <a:avLst/>
          </a:prstGeom>
          <a:noFill/>
        </p:spPr>
        <p:txBody>
          <a:bodyPr wrap="square">
            <a:spAutoFit/>
          </a:bodyPr>
          <a:lstStyle/>
          <a:p>
            <a:pPr>
              <a:lnSpc>
                <a:spcPct val="120000"/>
              </a:lnSpc>
              <a:spcBef>
                <a:spcPts val="1200"/>
              </a:spcBef>
            </a:pPr>
            <a:r>
              <a:rPr lang="en-US" sz="1000"/>
              <a:t>Proin gravida facilisis purus, at iaculis orci convallis eu. Aenean pellentesque auctor libero, a ornare justo eleifend eget. Ut consectetur venenatis feugiat. Praesent vitae mauris orci. Mauris sit amet sem vehicular.</a:t>
            </a:r>
          </a:p>
        </p:txBody>
      </p:sp>
      <p:sp>
        <p:nvSpPr>
          <p:cNvPr id="11" name="TextBox 10">
            <a:extLst>
              <a:ext uri="{FF2B5EF4-FFF2-40B4-BE49-F238E27FC236}">
                <a16:creationId xmlns:a16="http://schemas.microsoft.com/office/drawing/2014/main" id="{08D7D797-110A-4B9F-91E8-52EB27E35B0D}"/>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2"/>
                </a:solidFill>
                <a:latin typeface="+mj-lt"/>
              </a:rPr>
              <a:t>elementary</a:t>
            </a:r>
          </a:p>
        </p:txBody>
      </p:sp>
      <p:grpSp>
        <p:nvGrpSpPr>
          <p:cNvPr id="12" name="Group 11">
            <a:extLst>
              <a:ext uri="{FF2B5EF4-FFF2-40B4-BE49-F238E27FC236}">
                <a16:creationId xmlns:a16="http://schemas.microsoft.com/office/drawing/2014/main" id="{6A7D7AF2-4336-43B3-9A08-03D03B48D44D}"/>
              </a:ext>
            </a:extLst>
          </p:cNvPr>
          <p:cNvGrpSpPr/>
          <p:nvPr/>
        </p:nvGrpSpPr>
        <p:grpSpPr>
          <a:xfrm>
            <a:off x="610480" y="329412"/>
            <a:ext cx="339640" cy="339640"/>
            <a:chOff x="884323" y="1852307"/>
            <a:chExt cx="971550" cy="971550"/>
          </a:xfrm>
        </p:grpSpPr>
        <p:grpSp>
          <p:nvGrpSpPr>
            <p:cNvPr id="13" name="Graphic 23">
              <a:extLst>
                <a:ext uri="{FF2B5EF4-FFF2-40B4-BE49-F238E27FC236}">
                  <a16:creationId xmlns:a16="http://schemas.microsoft.com/office/drawing/2014/main" id="{F2EA3F10-5049-4FD0-B002-39C2E86EF5FF}"/>
                </a:ext>
              </a:extLst>
            </p:cNvPr>
            <p:cNvGrpSpPr/>
            <p:nvPr/>
          </p:nvGrpSpPr>
          <p:grpSpPr>
            <a:xfrm>
              <a:off x="996960" y="1852307"/>
              <a:ext cx="746275" cy="971550"/>
              <a:chOff x="996960" y="1852307"/>
              <a:chExt cx="746275" cy="971550"/>
            </a:xfrm>
            <a:solidFill>
              <a:srgbClr val="676FB2"/>
            </a:solidFill>
          </p:grpSpPr>
          <p:sp>
            <p:nvSpPr>
              <p:cNvPr id="38" name="Freeform: Shape 37">
                <a:extLst>
                  <a:ext uri="{FF2B5EF4-FFF2-40B4-BE49-F238E27FC236}">
                    <a16:creationId xmlns:a16="http://schemas.microsoft.com/office/drawing/2014/main" id="{E575D53A-0646-401E-99E4-C8C68869AFE3}"/>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94C6D2A-AE83-4122-A4B5-944296FEF1B5}"/>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F42A4C93-D11F-4B73-B98E-2D0A66BAD66A}"/>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4" name="Graphic 23">
              <a:extLst>
                <a:ext uri="{FF2B5EF4-FFF2-40B4-BE49-F238E27FC236}">
                  <a16:creationId xmlns:a16="http://schemas.microsoft.com/office/drawing/2014/main" id="{ADCE05C8-3706-4171-80C3-2E647E2C2D4C}"/>
                </a:ext>
              </a:extLst>
            </p:cNvPr>
            <p:cNvGrpSpPr/>
            <p:nvPr/>
          </p:nvGrpSpPr>
          <p:grpSpPr>
            <a:xfrm>
              <a:off x="884323" y="1954935"/>
              <a:ext cx="971550" cy="717422"/>
              <a:chOff x="884323" y="1954935"/>
              <a:chExt cx="971550" cy="717422"/>
            </a:xfrm>
          </p:grpSpPr>
          <p:sp>
            <p:nvSpPr>
              <p:cNvPr id="36" name="Freeform: Shape 35">
                <a:extLst>
                  <a:ext uri="{FF2B5EF4-FFF2-40B4-BE49-F238E27FC236}">
                    <a16:creationId xmlns:a16="http://schemas.microsoft.com/office/drawing/2014/main" id="{2368B9C4-1A12-46D3-8C3C-2BFB9ED5E877}"/>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AB212DB-D875-4290-BBAA-F5ECDD1BD621}"/>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5" name="Graphic 23">
              <a:extLst>
                <a:ext uri="{FF2B5EF4-FFF2-40B4-BE49-F238E27FC236}">
                  <a16:creationId xmlns:a16="http://schemas.microsoft.com/office/drawing/2014/main" id="{B0F53AE1-1ADE-4E7A-9261-D85EE2449819}"/>
                </a:ext>
              </a:extLst>
            </p:cNvPr>
            <p:cNvGrpSpPr/>
            <p:nvPr/>
          </p:nvGrpSpPr>
          <p:grpSpPr>
            <a:xfrm>
              <a:off x="1001612" y="2072225"/>
              <a:ext cx="739902" cy="482842"/>
              <a:chOff x="1001612" y="2072225"/>
              <a:chExt cx="739902" cy="482842"/>
            </a:xfrm>
          </p:grpSpPr>
          <p:sp>
            <p:nvSpPr>
              <p:cNvPr id="34" name="Freeform: Shape 33">
                <a:extLst>
                  <a:ext uri="{FF2B5EF4-FFF2-40B4-BE49-F238E27FC236}">
                    <a16:creationId xmlns:a16="http://schemas.microsoft.com/office/drawing/2014/main" id="{9AA82459-3820-4535-82CB-38D41BCF1C39}"/>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AC6D2C6-663F-4697-BDF8-2A86AFEF8D3B}"/>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56FF1946-C4B4-4D3C-B476-E4C1FDFA60E7}"/>
                </a:ext>
              </a:extLst>
            </p:cNvPr>
            <p:cNvGrpSpPr/>
            <p:nvPr/>
          </p:nvGrpSpPr>
          <p:grpSpPr>
            <a:xfrm>
              <a:off x="1163863" y="2169106"/>
              <a:ext cx="412468" cy="122466"/>
              <a:chOff x="1163863" y="2169106"/>
              <a:chExt cx="412468" cy="122466"/>
            </a:xfrm>
          </p:grpSpPr>
          <p:grpSp>
            <p:nvGrpSpPr>
              <p:cNvPr id="27" name="Graphic 23">
                <a:extLst>
                  <a:ext uri="{FF2B5EF4-FFF2-40B4-BE49-F238E27FC236}">
                    <a16:creationId xmlns:a16="http://schemas.microsoft.com/office/drawing/2014/main" id="{BDC03E44-8615-496C-B963-4826AA83D560}"/>
                  </a:ext>
                </a:extLst>
              </p:cNvPr>
              <p:cNvGrpSpPr/>
              <p:nvPr/>
            </p:nvGrpSpPr>
            <p:grpSpPr>
              <a:xfrm>
                <a:off x="1163863" y="2203038"/>
                <a:ext cx="412468" cy="88534"/>
                <a:chOff x="1163863" y="2203038"/>
                <a:chExt cx="412468" cy="88534"/>
              </a:xfrm>
              <a:solidFill>
                <a:srgbClr val="FF8E9E"/>
              </a:solidFill>
            </p:grpSpPr>
            <p:sp>
              <p:nvSpPr>
                <p:cNvPr id="32" name="Freeform: Shape 31">
                  <a:extLst>
                    <a:ext uri="{FF2B5EF4-FFF2-40B4-BE49-F238E27FC236}">
                      <a16:creationId xmlns:a16="http://schemas.microsoft.com/office/drawing/2014/main" id="{68BED036-5AD8-45BD-9723-92B1702E8BB6}"/>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1F644BB-F8CB-43F1-ADDD-16D84494C5D6}"/>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8" name="Graphic 23">
                <a:extLst>
                  <a:ext uri="{FF2B5EF4-FFF2-40B4-BE49-F238E27FC236}">
                    <a16:creationId xmlns:a16="http://schemas.microsoft.com/office/drawing/2014/main" id="{CC5EEAA3-9FF1-47FD-B1C8-D530D6499775}"/>
                  </a:ext>
                </a:extLst>
              </p:cNvPr>
              <p:cNvGrpSpPr/>
              <p:nvPr/>
            </p:nvGrpSpPr>
            <p:grpSpPr>
              <a:xfrm>
                <a:off x="1233359" y="2169106"/>
                <a:ext cx="273474" cy="66743"/>
                <a:chOff x="1233359" y="2169106"/>
                <a:chExt cx="273474" cy="66743"/>
              </a:xfrm>
              <a:solidFill>
                <a:srgbClr val="313D40"/>
              </a:solidFill>
            </p:grpSpPr>
            <p:sp>
              <p:nvSpPr>
                <p:cNvPr id="29" name="Freeform: Shape 28">
                  <a:extLst>
                    <a:ext uri="{FF2B5EF4-FFF2-40B4-BE49-F238E27FC236}">
                      <a16:creationId xmlns:a16="http://schemas.microsoft.com/office/drawing/2014/main" id="{D0E85AB2-2D32-4B2B-9808-4857CCC37BE0}"/>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B2859EB-014E-4167-9567-BB0B3CBAB60B}"/>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071190B-934C-4B52-B20D-BC8A3624772E}"/>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7" name="Graphic 23">
              <a:extLst>
                <a:ext uri="{FF2B5EF4-FFF2-40B4-BE49-F238E27FC236}">
                  <a16:creationId xmlns:a16="http://schemas.microsoft.com/office/drawing/2014/main" id="{906BBF86-9764-4231-A455-BD60BABF8C03}"/>
                </a:ext>
              </a:extLst>
            </p:cNvPr>
            <p:cNvGrpSpPr/>
            <p:nvPr/>
          </p:nvGrpSpPr>
          <p:grpSpPr>
            <a:xfrm>
              <a:off x="1045596" y="2256956"/>
              <a:ext cx="651636" cy="249764"/>
              <a:chOff x="1045596" y="2256956"/>
              <a:chExt cx="651636" cy="249764"/>
            </a:xfrm>
          </p:grpSpPr>
          <p:sp>
            <p:nvSpPr>
              <p:cNvPr id="20" name="Freeform: Shape 19">
                <a:extLst>
                  <a:ext uri="{FF2B5EF4-FFF2-40B4-BE49-F238E27FC236}">
                    <a16:creationId xmlns:a16="http://schemas.microsoft.com/office/drawing/2014/main" id="{74D8D144-64DF-4594-86CC-7BEA3C214FF1}"/>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B58DF5E-EA65-4476-A076-E9119A3442EA}"/>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6DFDC6F-D259-475E-AE90-461CA5A2F494}"/>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927219-A836-4B88-8E7F-24A52BC74905}"/>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5BF1089-1361-497F-BB0C-646310FD2A53}"/>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4FCF846-FDB3-465B-9F02-BF0A8D069760}"/>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6496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582A6682-75A6-44A9-A6E8-5E65902D4579}"/>
              </a:ext>
            </a:extLst>
          </p:cNvPr>
          <p:cNvSpPr/>
          <p:nvPr/>
        </p:nvSpPr>
        <p:spPr>
          <a:xfrm flipH="1" flipV="1">
            <a:off x="0" y="4211535"/>
            <a:ext cx="3060064" cy="2646466"/>
          </a:xfrm>
          <a:custGeom>
            <a:avLst/>
            <a:gdLst>
              <a:gd name="connsiteX0" fmla="*/ 130877 w 2763997"/>
              <a:gd name="connsiteY0" fmla="*/ 0 h 2404884"/>
              <a:gd name="connsiteX1" fmla="*/ 2763997 w 2763997"/>
              <a:gd name="connsiteY1" fmla="*/ 0 h 2404884"/>
              <a:gd name="connsiteX2" fmla="*/ 2763997 w 2763997"/>
              <a:gd name="connsiteY2" fmla="*/ 2072533 h 2404884"/>
              <a:gd name="connsiteX3" fmla="*/ 2717645 w 2763997"/>
              <a:gd name="connsiteY3" fmla="*/ 2107194 h 2404884"/>
              <a:gd name="connsiteX4" fmla="*/ 1743075 w 2763997"/>
              <a:gd name="connsiteY4" fmla="*/ 2404884 h 2404884"/>
              <a:gd name="connsiteX5" fmla="*/ 0 w 2763997"/>
              <a:gd name="connsiteY5" fmla="*/ 661809 h 2404884"/>
              <a:gd name="connsiteX6" fmla="*/ 78365 w 2763997"/>
              <a:gd name="connsiteY6" fmla="*/ 143472 h 240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997" h="2404884">
                <a:moveTo>
                  <a:pt x="130877" y="0"/>
                </a:moveTo>
                <a:lnTo>
                  <a:pt x="2763997" y="0"/>
                </a:lnTo>
                <a:lnTo>
                  <a:pt x="2763997" y="2072533"/>
                </a:lnTo>
                <a:lnTo>
                  <a:pt x="2717645" y="2107194"/>
                </a:lnTo>
                <a:cubicBezTo>
                  <a:pt x="2439448" y="2295140"/>
                  <a:pt x="2104078" y="2404884"/>
                  <a:pt x="1743075" y="2404884"/>
                </a:cubicBezTo>
                <a:cubicBezTo>
                  <a:pt x="780401" y="2404884"/>
                  <a:pt x="0" y="1624483"/>
                  <a:pt x="0" y="661809"/>
                </a:cubicBezTo>
                <a:cubicBezTo>
                  <a:pt x="0" y="481308"/>
                  <a:pt x="27436" y="307214"/>
                  <a:pt x="78365" y="14347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0D389C84-4058-4BA8-828E-E746104AB47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49998"/>
          <a:stretch/>
        </p:blipFill>
        <p:spPr>
          <a:xfrm>
            <a:off x="6096000" y="0"/>
            <a:ext cx="6096000" cy="6858000"/>
          </a:xfrm>
        </p:spPr>
      </p:pic>
      <p:sp>
        <p:nvSpPr>
          <p:cNvPr id="10" name="Title 1">
            <a:extLst>
              <a:ext uri="{FF2B5EF4-FFF2-40B4-BE49-F238E27FC236}">
                <a16:creationId xmlns:a16="http://schemas.microsoft.com/office/drawing/2014/main" id="{CCBB883E-164A-4DE0-8B79-1608DC9F33C4}"/>
              </a:ext>
            </a:extLst>
          </p:cNvPr>
          <p:cNvSpPr txBox="1">
            <a:spLocks/>
          </p:cNvSpPr>
          <p:nvPr/>
        </p:nvSpPr>
        <p:spPr>
          <a:xfrm>
            <a:off x="1034112" y="3977516"/>
            <a:ext cx="4062412" cy="207108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150000"/>
              </a:lnSpc>
              <a:spcAft>
                <a:spcPts val="1200"/>
              </a:spcAft>
            </a:pPr>
            <a:r>
              <a:rPr lang="en-US" sz="1000">
                <a:solidFill>
                  <a:schemeClr val="tx1"/>
                </a:solidFill>
              </a:rPr>
              <a:t>Fusce a felis porta, ultrices arcu eu, ultricies magna. Aliquam sed ipsum maximus est euismod dignissim. Maecenas consequat elementum eros, ut pharetra velit convallis nec. Vivamus interdum porta varius. Nam quis libero ipsum. </a:t>
            </a:r>
          </a:p>
          <a:p>
            <a:pPr>
              <a:lnSpc>
                <a:spcPct val="150000"/>
              </a:lnSpc>
              <a:spcAft>
                <a:spcPts val="1200"/>
              </a:spcAft>
            </a:pPr>
            <a:r>
              <a:rPr lang="en-US" sz="1000">
                <a:solidFill>
                  <a:schemeClr val="tx1"/>
                </a:solidFill>
              </a:rPr>
              <a:t>Orci varius natoque penatibus et magnis dis parturient montes, nascetur ridiculus mus. Vivamus in lorem in odio tristique ultricies id vitae odio. Vestibulum sed sem suscipit dui luctus consequat quis sed justo. </a:t>
            </a:r>
          </a:p>
        </p:txBody>
      </p:sp>
      <p:sp>
        <p:nvSpPr>
          <p:cNvPr id="12" name="TextBox 11">
            <a:extLst>
              <a:ext uri="{FF2B5EF4-FFF2-40B4-BE49-F238E27FC236}">
                <a16:creationId xmlns:a16="http://schemas.microsoft.com/office/drawing/2014/main" id="{C9764CF3-3B24-49FC-B372-D4059BF34F32}"/>
              </a:ext>
            </a:extLst>
          </p:cNvPr>
          <p:cNvSpPr txBox="1"/>
          <p:nvPr/>
        </p:nvSpPr>
        <p:spPr>
          <a:xfrm>
            <a:off x="1019175" y="1369988"/>
            <a:ext cx="4151856" cy="2308324"/>
          </a:xfrm>
          <a:prstGeom prst="rect">
            <a:avLst/>
          </a:prstGeom>
          <a:noFill/>
        </p:spPr>
        <p:txBody>
          <a:bodyPr wrap="square" lIns="91440" rIns="91440" rtlCol="0" anchor="t">
            <a:spAutoFit/>
          </a:bodyPr>
          <a:lstStyle/>
          <a:p>
            <a:r>
              <a:rPr lang="en-US" sz="3600" b="1" dirty="0">
                <a:solidFill>
                  <a:schemeClr val="accent1"/>
                </a:solidFill>
                <a:latin typeface="+mj-lt"/>
              </a:rPr>
              <a:t>This School </a:t>
            </a:r>
            <a:br>
              <a:rPr lang="en-US" sz="3600" b="1" dirty="0">
                <a:solidFill>
                  <a:schemeClr val="accent1"/>
                </a:solidFill>
                <a:latin typeface="+mj-lt"/>
              </a:rPr>
            </a:br>
            <a:r>
              <a:rPr lang="en-US" sz="3600" b="1" dirty="0">
                <a:solidFill>
                  <a:schemeClr val="accent1"/>
                </a:solidFill>
                <a:latin typeface="+mj-lt"/>
              </a:rPr>
              <a:t>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7" name="TextBox 6">
            <a:extLst>
              <a:ext uri="{FF2B5EF4-FFF2-40B4-BE49-F238E27FC236}">
                <a16:creationId xmlns:a16="http://schemas.microsoft.com/office/drawing/2014/main" id="{4084077F-654D-4F74-B0F2-5DD8838F2D10}"/>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8" name="Group 7">
            <a:extLst>
              <a:ext uri="{FF2B5EF4-FFF2-40B4-BE49-F238E27FC236}">
                <a16:creationId xmlns:a16="http://schemas.microsoft.com/office/drawing/2014/main" id="{34018869-7FA1-407E-A188-21FFA2BCC6FF}"/>
              </a:ext>
            </a:extLst>
          </p:cNvPr>
          <p:cNvGrpSpPr/>
          <p:nvPr/>
        </p:nvGrpSpPr>
        <p:grpSpPr>
          <a:xfrm>
            <a:off x="610480" y="329412"/>
            <a:ext cx="339640" cy="339640"/>
            <a:chOff x="884323" y="1852307"/>
            <a:chExt cx="971550" cy="971550"/>
          </a:xfrm>
        </p:grpSpPr>
        <p:grpSp>
          <p:nvGrpSpPr>
            <p:cNvPr id="9" name="Graphic 23">
              <a:extLst>
                <a:ext uri="{FF2B5EF4-FFF2-40B4-BE49-F238E27FC236}">
                  <a16:creationId xmlns:a16="http://schemas.microsoft.com/office/drawing/2014/main" id="{A3B1DA95-50C7-4E13-BCE0-210B0B264DA3}"/>
                </a:ext>
              </a:extLst>
            </p:cNvPr>
            <p:cNvGrpSpPr/>
            <p:nvPr/>
          </p:nvGrpSpPr>
          <p:grpSpPr>
            <a:xfrm>
              <a:off x="996960" y="1852307"/>
              <a:ext cx="746275" cy="971550"/>
              <a:chOff x="996960" y="1852307"/>
              <a:chExt cx="746275" cy="971550"/>
            </a:xfrm>
            <a:solidFill>
              <a:srgbClr val="676FB2"/>
            </a:solidFill>
          </p:grpSpPr>
          <p:sp>
            <p:nvSpPr>
              <p:cNvPr id="35" name="Freeform: Shape 34">
                <a:extLst>
                  <a:ext uri="{FF2B5EF4-FFF2-40B4-BE49-F238E27FC236}">
                    <a16:creationId xmlns:a16="http://schemas.microsoft.com/office/drawing/2014/main" id="{E12844E0-1BDF-4CD9-95A7-54602730DA9E}"/>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14BBCB6-9E38-4C03-8586-3BC716036814}"/>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2FAEEAC-9301-4ABF-8759-07B34B6F9486}"/>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4" name="Graphic 23">
              <a:extLst>
                <a:ext uri="{FF2B5EF4-FFF2-40B4-BE49-F238E27FC236}">
                  <a16:creationId xmlns:a16="http://schemas.microsoft.com/office/drawing/2014/main" id="{07821F84-2ABD-48CD-9933-A503BD19EDBF}"/>
                </a:ext>
              </a:extLst>
            </p:cNvPr>
            <p:cNvGrpSpPr/>
            <p:nvPr/>
          </p:nvGrpSpPr>
          <p:grpSpPr>
            <a:xfrm>
              <a:off x="884323" y="1954935"/>
              <a:ext cx="971550" cy="717422"/>
              <a:chOff x="884323" y="1954935"/>
              <a:chExt cx="971550" cy="717422"/>
            </a:xfrm>
          </p:grpSpPr>
          <p:sp>
            <p:nvSpPr>
              <p:cNvPr id="33" name="Freeform: Shape 32">
                <a:extLst>
                  <a:ext uri="{FF2B5EF4-FFF2-40B4-BE49-F238E27FC236}">
                    <a16:creationId xmlns:a16="http://schemas.microsoft.com/office/drawing/2014/main" id="{3037A49F-B8E0-4120-BADA-A5FA8C92FF2C}"/>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171C931-BBA0-48E6-BE3B-E18E0C2450FA}"/>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5" name="Graphic 23">
              <a:extLst>
                <a:ext uri="{FF2B5EF4-FFF2-40B4-BE49-F238E27FC236}">
                  <a16:creationId xmlns:a16="http://schemas.microsoft.com/office/drawing/2014/main" id="{29F267B8-D8B4-4F91-B1BC-87F2EF629D68}"/>
                </a:ext>
              </a:extLst>
            </p:cNvPr>
            <p:cNvGrpSpPr/>
            <p:nvPr/>
          </p:nvGrpSpPr>
          <p:grpSpPr>
            <a:xfrm>
              <a:off x="1001612" y="2072225"/>
              <a:ext cx="739902" cy="482842"/>
              <a:chOff x="1001612" y="2072225"/>
              <a:chExt cx="739902" cy="482842"/>
            </a:xfrm>
          </p:grpSpPr>
          <p:sp>
            <p:nvSpPr>
              <p:cNvPr id="31" name="Freeform: Shape 30">
                <a:extLst>
                  <a:ext uri="{FF2B5EF4-FFF2-40B4-BE49-F238E27FC236}">
                    <a16:creationId xmlns:a16="http://schemas.microsoft.com/office/drawing/2014/main" id="{AC8223D7-B810-4CF7-AC5D-19EE6E12716F}"/>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00D7F9A-A457-4092-915E-62FA3A535B94}"/>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5DDF27E0-223F-4BD8-82D5-146F3E4CCDFD}"/>
                </a:ext>
              </a:extLst>
            </p:cNvPr>
            <p:cNvGrpSpPr/>
            <p:nvPr/>
          </p:nvGrpSpPr>
          <p:grpSpPr>
            <a:xfrm>
              <a:off x="1163863" y="2169106"/>
              <a:ext cx="412468" cy="122466"/>
              <a:chOff x="1163863" y="2169106"/>
              <a:chExt cx="412468" cy="122466"/>
            </a:xfrm>
          </p:grpSpPr>
          <p:grpSp>
            <p:nvGrpSpPr>
              <p:cNvPr id="24" name="Graphic 23">
                <a:extLst>
                  <a:ext uri="{FF2B5EF4-FFF2-40B4-BE49-F238E27FC236}">
                    <a16:creationId xmlns:a16="http://schemas.microsoft.com/office/drawing/2014/main" id="{012608B9-90E5-4DAE-8651-041277A38CF4}"/>
                  </a:ext>
                </a:extLst>
              </p:cNvPr>
              <p:cNvGrpSpPr/>
              <p:nvPr/>
            </p:nvGrpSpPr>
            <p:grpSpPr>
              <a:xfrm>
                <a:off x="1163863" y="2203038"/>
                <a:ext cx="412468" cy="88534"/>
                <a:chOff x="1163863" y="2203038"/>
                <a:chExt cx="412468" cy="88534"/>
              </a:xfrm>
              <a:solidFill>
                <a:srgbClr val="FF8E9E"/>
              </a:solidFill>
            </p:grpSpPr>
            <p:sp>
              <p:nvSpPr>
                <p:cNvPr id="29" name="Freeform: Shape 28">
                  <a:extLst>
                    <a:ext uri="{FF2B5EF4-FFF2-40B4-BE49-F238E27FC236}">
                      <a16:creationId xmlns:a16="http://schemas.microsoft.com/office/drawing/2014/main" id="{B55FB91C-3F13-4CE3-9EA6-61FEBAD89994}"/>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3CD5883-5BD4-4EC5-AB47-970789847C93}"/>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5" name="Graphic 23">
                <a:extLst>
                  <a:ext uri="{FF2B5EF4-FFF2-40B4-BE49-F238E27FC236}">
                    <a16:creationId xmlns:a16="http://schemas.microsoft.com/office/drawing/2014/main" id="{B198D793-4707-4F16-A1C5-BF4C073D48E1}"/>
                  </a:ext>
                </a:extLst>
              </p:cNvPr>
              <p:cNvGrpSpPr/>
              <p:nvPr/>
            </p:nvGrpSpPr>
            <p:grpSpPr>
              <a:xfrm>
                <a:off x="1233359" y="2169106"/>
                <a:ext cx="273474" cy="66743"/>
                <a:chOff x="1233359" y="2169106"/>
                <a:chExt cx="273474" cy="66743"/>
              </a:xfrm>
              <a:solidFill>
                <a:srgbClr val="313D40"/>
              </a:solidFill>
            </p:grpSpPr>
            <p:sp>
              <p:nvSpPr>
                <p:cNvPr id="26" name="Freeform: Shape 25">
                  <a:extLst>
                    <a:ext uri="{FF2B5EF4-FFF2-40B4-BE49-F238E27FC236}">
                      <a16:creationId xmlns:a16="http://schemas.microsoft.com/office/drawing/2014/main" id="{46702CE7-25B7-4962-BF72-FBCFBD90B355}"/>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A742D97-8963-4056-ACE5-8E6B04DAEF30}"/>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76AAA84-94CC-4D26-95FB-8228642885A3}"/>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7" name="Graphic 23">
              <a:extLst>
                <a:ext uri="{FF2B5EF4-FFF2-40B4-BE49-F238E27FC236}">
                  <a16:creationId xmlns:a16="http://schemas.microsoft.com/office/drawing/2014/main" id="{F845C5AA-59A1-4240-9F9D-099DBB4DFD46}"/>
                </a:ext>
              </a:extLst>
            </p:cNvPr>
            <p:cNvGrpSpPr/>
            <p:nvPr/>
          </p:nvGrpSpPr>
          <p:grpSpPr>
            <a:xfrm>
              <a:off x="1045596" y="2256956"/>
              <a:ext cx="651636" cy="249764"/>
              <a:chOff x="1045596" y="2256956"/>
              <a:chExt cx="651636" cy="249764"/>
            </a:xfrm>
          </p:grpSpPr>
          <p:sp>
            <p:nvSpPr>
              <p:cNvPr id="18" name="Freeform: Shape 17">
                <a:extLst>
                  <a:ext uri="{FF2B5EF4-FFF2-40B4-BE49-F238E27FC236}">
                    <a16:creationId xmlns:a16="http://schemas.microsoft.com/office/drawing/2014/main" id="{BA3785AA-8109-444B-A41C-47FA7CB09D19}"/>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192D3FF-56D5-4FBF-8588-B45988DD1712}"/>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7E6D079-A14B-4B05-8C74-C44A3EEC0BC0}"/>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853DFCC-A707-44BC-8775-37313CB766EC}"/>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E0A735C-3425-4BF1-953B-30D0E9F7CF28}"/>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0A046F0-D446-4C18-BEE0-CD77F9AED625}"/>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5953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9B9BAA3-BF02-49DA-A6FA-AA137273C264}"/>
              </a:ext>
            </a:extLst>
          </p:cNvPr>
          <p:cNvSpPr/>
          <p:nvPr/>
        </p:nvSpPr>
        <p:spPr>
          <a:xfrm flipV="1">
            <a:off x="6257472" y="2401094"/>
            <a:ext cx="5934528" cy="4456906"/>
          </a:xfrm>
          <a:custGeom>
            <a:avLst/>
            <a:gdLst>
              <a:gd name="connsiteX0" fmla="*/ 234834 w 5934528"/>
              <a:gd name="connsiteY0" fmla="*/ 0 h 4456906"/>
              <a:gd name="connsiteX1" fmla="*/ 5934528 w 5934528"/>
              <a:gd name="connsiteY1" fmla="*/ 0 h 4456906"/>
              <a:gd name="connsiteX2" fmla="*/ 5934528 w 5934528"/>
              <a:gd name="connsiteY2" fmla="*/ 3670490 h 4456906"/>
              <a:gd name="connsiteX3" fmla="*/ 5893617 w 5934528"/>
              <a:gd name="connsiteY3" fmla="*/ 3704501 h 4456906"/>
              <a:gd name="connsiteX4" fmla="*/ 3602251 w 5934528"/>
              <a:gd name="connsiteY4" fmla="*/ 4456906 h 4456906"/>
              <a:gd name="connsiteX5" fmla="*/ 0 w 5934528"/>
              <a:gd name="connsiteY5" fmla="*/ 1161961 h 4456906"/>
              <a:gd name="connsiteX6" fmla="*/ 161951 w 5934528"/>
              <a:gd name="connsiteY6" fmla="*/ 182145 h 445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4528" h="4456906">
                <a:moveTo>
                  <a:pt x="234834" y="0"/>
                </a:moveTo>
                <a:lnTo>
                  <a:pt x="5934528" y="0"/>
                </a:lnTo>
                <a:lnTo>
                  <a:pt x="5934528" y="3670490"/>
                </a:lnTo>
                <a:lnTo>
                  <a:pt x="5893617" y="3704501"/>
                </a:lnTo>
                <a:cubicBezTo>
                  <a:pt x="5270936" y="4174544"/>
                  <a:pt x="4472643" y="4456906"/>
                  <a:pt x="3602251" y="4456906"/>
                </a:cubicBezTo>
                <a:cubicBezTo>
                  <a:pt x="1612783" y="4456906"/>
                  <a:pt x="0" y="2981709"/>
                  <a:pt x="0" y="1161961"/>
                </a:cubicBezTo>
                <a:cubicBezTo>
                  <a:pt x="0" y="820758"/>
                  <a:pt x="56700" y="491669"/>
                  <a:pt x="161951" y="182145"/>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8E4DE97-DEEF-4A2C-9B81-1D22012312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161" r="9161"/>
          <a:stretch>
            <a:fillRect/>
          </a:stretch>
        </p:blipFill>
        <p:spPr/>
      </p:pic>
      <p:sp>
        <p:nvSpPr>
          <p:cNvPr id="8" name="Rectangle 7">
            <a:extLst>
              <a:ext uri="{FF2B5EF4-FFF2-40B4-BE49-F238E27FC236}">
                <a16:creationId xmlns:a16="http://schemas.microsoft.com/office/drawing/2014/main" id="{6D996DB1-6ADB-4139-A707-B5959762FC1C}"/>
              </a:ext>
            </a:extLst>
          </p:cNvPr>
          <p:cNvSpPr/>
          <p:nvPr/>
        </p:nvSpPr>
        <p:spPr>
          <a:xfrm>
            <a:off x="1019176" y="4308296"/>
            <a:ext cx="3500573" cy="1455527"/>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cursus </a:t>
            </a:r>
            <a:r>
              <a:rPr lang="en-US" sz="1000" dirty="0" err="1">
                <a:solidFill>
                  <a:schemeClr val="tx1">
                    <a:lumMod val="75000"/>
                    <a:lumOff val="25000"/>
                  </a:schemeClr>
                </a:solidFill>
              </a:rPr>
              <a:t>urna</a:t>
            </a:r>
            <a:r>
              <a:rPr lang="en-US" sz="1000" dirty="0">
                <a:solidFill>
                  <a:schemeClr val="tx1">
                    <a:lumMod val="75000"/>
                    <a:lumOff val="25000"/>
                  </a:schemeClr>
                </a:solidFill>
              </a:rPr>
              <a:t> et </a:t>
            </a:r>
            <a:r>
              <a:rPr lang="en-US" sz="1000" dirty="0" err="1">
                <a:solidFill>
                  <a:schemeClr val="tx1">
                    <a:lumMod val="75000"/>
                    <a:lumOff val="25000"/>
                  </a:schemeClr>
                </a:solidFill>
              </a:rPr>
              <a:t>laoreet</a:t>
            </a:r>
            <a:r>
              <a:rPr lang="en-US" sz="1000" dirty="0">
                <a:solidFill>
                  <a:schemeClr val="tx1">
                    <a:lumMod val="75000"/>
                    <a:lumOff val="25000"/>
                  </a:schemeClr>
                </a:solidFill>
              </a:rPr>
              <a:t> </a:t>
            </a:r>
            <a:r>
              <a:rPr lang="en-US" sz="1000" dirty="0" err="1">
                <a:solidFill>
                  <a:schemeClr val="tx1">
                    <a:lumMod val="75000"/>
                    <a:lumOff val="25000"/>
                  </a:schemeClr>
                </a:solidFill>
              </a:rPr>
              <a:t>sagittis</a:t>
            </a:r>
            <a:r>
              <a:rPr lang="en-US" sz="1000" dirty="0">
                <a:solidFill>
                  <a:schemeClr val="tx1">
                    <a:lumMod val="75000"/>
                    <a:lumOff val="25000"/>
                  </a:schemeClr>
                </a:solidFill>
              </a:rPr>
              <a:t>. </a:t>
            </a:r>
            <a:r>
              <a:rPr lang="en-US" sz="1000" dirty="0" err="1">
                <a:solidFill>
                  <a:schemeClr val="tx1">
                    <a:lumMod val="75000"/>
                    <a:lumOff val="25000"/>
                  </a:schemeClr>
                </a:solidFill>
              </a:rPr>
              <a:t>Nullam</a:t>
            </a:r>
            <a:r>
              <a:rPr lang="en-US" sz="1000" dirty="0">
                <a:solidFill>
                  <a:schemeClr val="tx1">
                    <a:lumMod val="75000"/>
                    <a:lumOff val="25000"/>
                  </a:schemeClr>
                </a:solidFill>
              </a:rPr>
              <a:t> </a:t>
            </a:r>
            <a:r>
              <a:rPr lang="en-US" sz="1000" dirty="0" err="1">
                <a:solidFill>
                  <a:schemeClr val="tx1">
                    <a:lumMod val="75000"/>
                    <a:lumOff val="25000"/>
                  </a:schemeClr>
                </a:solidFill>
              </a:rPr>
              <a:t>malesuada</a:t>
            </a:r>
            <a:r>
              <a:rPr lang="en-US" sz="1000" dirty="0">
                <a:solidFill>
                  <a:schemeClr val="tx1">
                    <a:lumMod val="75000"/>
                    <a:lumOff val="25000"/>
                  </a:schemeClr>
                </a:solidFill>
              </a:rPr>
              <a:t> </a:t>
            </a:r>
            <a:r>
              <a:rPr lang="en-US" sz="1000" dirty="0" err="1">
                <a:solidFill>
                  <a:schemeClr val="tx1">
                    <a:lumMod val="75000"/>
                    <a:lumOff val="25000"/>
                  </a:schemeClr>
                </a:solidFill>
              </a:rPr>
              <a:t>elit</a:t>
            </a:r>
            <a:r>
              <a:rPr lang="en-US" sz="1000" dirty="0">
                <a:solidFill>
                  <a:schemeClr val="tx1">
                    <a:lumMod val="75000"/>
                    <a:lumOff val="25000"/>
                  </a:schemeClr>
                </a:solidFill>
              </a:rPr>
              <a:t> </a:t>
            </a:r>
            <a:r>
              <a:rPr lang="en-US" sz="1000" dirty="0" err="1">
                <a:solidFill>
                  <a:schemeClr val="tx1">
                    <a:lumMod val="75000"/>
                    <a:lumOff val="25000"/>
                  </a:schemeClr>
                </a:solidFill>
              </a:rPr>
              <a:t>nulla</a:t>
            </a:r>
            <a:r>
              <a:rPr lang="en-US" sz="1000" dirty="0">
                <a:solidFill>
                  <a:schemeClr val="tx1">
                    <a:lumMod val="75000"/>
                    <a:lumOff val="25000"/>
                  </a:schemeClr>
                </a:solidFill>
              </a:rPr>
              <a:t>,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aliquet</a:t>
            </a:r>
            <a:r>
              <a:rPr lang="en-US" sz="1000" dirty="0">
                <a:solidFill>
                  <a:schemeClr val="tx1">
                    <a:lumMod val="75000"/>
                    <a:lumOff val="25000"/>
                  </a:schemeClr>
                </a:solidFill>
              </a:rPr>
              <a:t> diam </a:t>
            </a:r>
            <a:r>
              <a:rPr lang="en-US" sz="1000" dirty="0" err="1">
                <a:solidFill>
                  <a:schemeClr val="tx1">
                    <a:lumMod val="75000"/>
                    <a:lumOff val="25000"/>
                  </a:schemeClr>
                </a:solidFill>
              </a:rPr>
              <a:t>luctus</a:t>
            </a:r>
            <a:r>
              <a:rPr lang="en-US" sz="1000" dirty="0">
                <a:solidFill>
                  <a:schemeClr val="tx1">
                    <a:lumMod val="75000"/>
                    <a:lumOff val="25000"/>
                  </a:schemeClr>
                </a:solidFill>
              </a:rPr>
              <a:t> sed. Donec </a:t>
            </a:r>
            <a:r>
              <a:rPr lang="en-US" sz="1000" dirty="0" err="1">
                <a:solidFill>
                  <a:schemeClr val="tx1">
                    <a:lumMod val="75000"/>
                    <a:lumOff val="25000"/>
                  </a:schemeClr>
                </a:solidFill>
              </a:rPr>
              <a:t>sagittis</a:t>
            </a:r>
            <a:r>
              <a:rPr lang="en-US" sz="1000" dirty="0">
                <a:solidFill>
                  <a:schemeClr val="tx1">
                    <a:lumMod val="75000"/>
                    <a:lumOff val="25000"/>
                  </a:schemeClr>
                </a:solidFill>
              </a:rPr>
              <a:t> semper </a:t>
            </a:r>
            <a:r>
              <a:rPr lang="en-US" sz="1000" dirty="0" err="1">
                <a:solidFill>
                  <a:schemeClr val="tx1">
                    <a:lumMod val="75000"/>
                    <a:lumOff val="25000"/>
                  </a:schemeClr>
                </a:solidFill>
              </a:rPr>
              <a:t>faucibus</a:t>
            </a:r>
            <a:r>
              <a:rPr lang="en-US" sz="1000" dirty="0">
                <a:solidFill>
                  <a:schemeClr val="tx1">
                    <a:lumMod val="75000"/>
                    <a:lumOff val="25000"/>
                  </a:schemeClr>
                </a:solidFill>
              </a:rPr>
              <a:t>. </a:t>
            </a:r>
            <a:r>
              <a:rPr lang="en-US" sz="1000" dirty="0" err="1">
                <a:solidFill>
                  <a:schemeClr val="tx1">
                    <a:lumMod val="75000"/>
                    <a:lumOff val="25000"/>
                  </a:schemeClr>
                </a:solidFill>
              </a:rPr>
              <a:t>Quisque</a:t>
            </a:r>
            <a:r>
              <a:rPr lang="en-US" sz="1000" dirty="0">
                <a:solidFill>
                  <a:schemeClr val="tx1">
                    <a:lumMod val="75000"/>
                    <a:lumOff val="25000"/>
                  </a:schemeClr>
                </a:solidFill>
              </a:rPr>
              <a:t> </a:t>
            </a:r>
            <a:r>
              <a:rPr lang="en-US" sz="1000" dirty="0" err="1">
                <a:solidFill>
                  <a:schemeClr val="tx1">
                    <a:lumMod val="75000"/>
                    <a:lumOff val="25000"/>
                  </a:schemeClr>
                </a:solidFill>
              </a:rPr>
              <a:t>sodales</a:t>
            </a:r>
            <a:r>
              <a:rPr lang="en-US" sz="1000" dirty="0">
                <a:solidFill>
                  <a:schemeClr val="tx1">
                    <a:lumMod val="75000"/>
                    <a:lumOff val="25000"/>
                  </a:schemeClr>
                </a:solidFill>
              </a:rPr>
              <a:t>, </a:t>
            </a:r>
            <a:r>
              <a:rPr lang="en-US" sz="1000" dirty="0" err="1">
                <a:solidFill>
                  <a:schemeClr val="tx1">
                    <a:lumMod val="75000"/>
                    <a:lumOff val="25000"/>
                  </a:schemeClr>
                </a:solidFill>
              </a:rPr>
              <a:t>urna</a:t>
            </a:r>
            <a:r>
              <a:rPr lang="en-US" sz="1000" dirty="0">
                <a:solidFill>
                  <a:schemeClr val="tx1">
                    <a:lumMod val="75000"/>
                    <a:lumOff val="25000"/>
                  </a:schemeClr>
                </a:solidFill>
              </a:rPr>
              <a:t> id </a:t>
            </a:r>
            <a:r>
              <a:rPr lang="en-US" sz="1000" dirty="0" err="1">
                <a:solidFill>
                  <a:schemeClr val="tx1">
                    <a:lumMod val="75000"/>
                    <a:lumOff val="25000"/>
                  </a:schemeClr>
                </a:solidFill>
              </a:rPr>
              <a:t>efficitur</a:t>
            </a:r>
            <a:r>
              <a:rPr lang="en-US" sz="1000" dirty="0">
                <a:solidFill>
                  <a:schemeClr val="tx1">
                    <a:lumMod val="75000"/>
                    <a:lumOff val="25000"/>
                  </a:schemeClr>
                </a:solidFill>
              </a:rPr>
              <a:t> </a:t>
            </a:r>
            <a:r>
              <a:rPr lang="en-US" sz="1000" dirty="0" err="1">
                <a:solidFill>
                  <a:schemeClr val="tx1">
                    <a:lumMod val="75000"/>
                    <a:lumOff val="25000"/>
                  </a:schemeClr>
                </a:solidFill>
              </a:rPr>
              <a:t>finibus</a:t>
            </a:r>
            <a:r>
              <a:rPr lang="en-US" sz="1000" dirty="0">
                <a:solidFill>
                  <a:schemeClr val="tx1">
                    <a:lumMod val="75000"/>
                    <a:lumOff val="25000"/>
                  </a:schemeClr>
                </a:solidFill>
              </a:rPr>
              <a:t>, eros </a:t>
            </a:r>
            <a:r>
              <a:rPr lang="en-US" sz="1000" dirty="0" err="1">
                <a:solidFill>
                  <a:schemeClr val="tx1">
                    <a:lumMod val="75000"/>
                    <a:lumOff val="25000"/>
                  </a:schemeClr>
                </a:solidFill>
              </a:rPr>
              <a:t>leo</a:t>
            </a:r>
            <a:r>
              <a:rPr lang="en-US" sz="1000" dirty="0">
                <a:solidFill>
                  <a:schemeClr val="tx1">
                    <a:lumMod val="75000"/>
                    <a:lumOff val="25000"/>
                  </a:schemeClr>
                </a:solidFill>
              </a:rPr>
              <a:t> </a:t>
            </a:r>
            <a:r>
              <a:rPr lang="en-US" sz="1000" dirty="0" err="1">
                <a:solidFill>
                  <a:schemeClr val="tx1">
                    <a:lumMod val="75000"/>
                    <a:lumOff val="25000"/>
                  </a:schemeClr>
                </a:solidFill>
              </a:rPr>
              <a:t>venenatis</a:t>
            </a:r>
            <a:r>
              <a:rPr lang="en-US" sz="1000" dirty="0">
                <a:solidFill>
                  <a:schemeClr val="tx1">
                    <a:lumMod val="75000"/>
                    <a:lumOff val="25000"/>
                  </a:schemeClr>
                </a:solidFill>
              </a:rPr>
              <a:t> nisi, sit </a:t>
            </a:r>
            <a:r>
              <a:rPr lang="en-US" sz="1000" dirty="0" err="1">
                <a:solidFill>
                  <a:schemeClr val="tx1">
                    <a:lumMod val="75000"/>
                    <a:lumOff val="25000"/>
                  </a:schemeClr>
                </a:solidFill>
              </a:rPr>
              <a:t>amet</a:t>
            </a:r>
            <a:r>
              <a:rPr lang="en-US" sz="1000" dirty="0">
                <a:solidFill>
                  <a:schemeClr val="tx1">
                    <a:lumMod val="75000"/>
                    <a:lumOff val="25000"/>
                  </a:schemeClr>
                </a:solidFill>
              </a:rPr>
              <a:t> gravida </a:t>
            </a:r>
            <a:r>
              <a:rPr lang="en-US" sz="1000" dirty="0" err="1">
                <a:solidFill>
                  <a:schemeClr val="tx1">
                    <a:lumMod val="75000"/>
                    <a:lumOff val="25000"/>
                  </a:schemeClr>
                </a:solidFill>
              </a:rPr>
              <a:t>nulla</a:t>
            </a:r>
            <a:r>
              <a:rPr lang="en-US" sz="1000" dirty="0">
                <a:solidFill>
                  <a:schemeClr val="tx1">
                    <a:lumMod val="75000"/>
                    <a:lumOff val="25000"/>
                  </a:schemeClr>
                </a:solidFill>
              </a:rPr>
              <a:t> </a:t>
            </a:r>
            <a:r>
              <a:rPr lang="en-US" sz="1000" dirty="0" err="1">
                <a:solidFill>
                  <a:schemeClr val="tx1">
                    <a:lumMod val="75000"/>
                    <a:lumOff val="25000"/>
                  </a:schemeClr>
                </a:solidFill>
              </a:rPr>
              <a:t>lectus</a:t>
            </a:r>
            <a:r>
              <a:rPr lang="en-US" sz="1000" dirty="0">
                <a:solidFill>
                  <a:schemeClr val="tx1">
                    <a:lumMod val="75000"/>
                    <a:lumOff val="25000"/>
                  </a:schemeClr>
                </a:solidFill>
              </a:rPr>
              <a:t> vitae </a:t>
            </a:r>
            <a:r>
              <a:rPr lang="en-US" sz="1000" dirty="0" err="1">
                <a:solidFill>
                  <a:schemeClr val="tx1">
                    <a:lumMod val="75000"/>
                    <a:lumOff val="25000"/>
                  </a:schemeClr>
                </a:solidFill>
              </a:rPr>
              <a:t>turpis</a:t>
            </a:r>
            <a:r>
              <a:rPr lang="en-US" sz="1000" dirty="0">
                <a:solidFill>
                  <a:schemeClr val="tx1">
                    <a:lumMod val="75000"/>
                    <a:lumOff val="25000"/>
                  </a:schemeClr>
                </a:solidFill>
              </a:rPr>
              <a:t>. Proin sed lorem </a:t>
            </a:r>
            <a:r>
              <a:rPr lang="en-US" sz="1000" dirty="0" err="1">
                <a:solidFill>
                  <a:schemeClr val="tx1">
                    <a:lumMod val="75000"/>
                    <a:lumOff val="25000"/>
                  </a:schemeClr>
                </a:solidFill>
              </a:rPr>
              <a:t>ut.</a:t>
            </a:r>
            <a:endParaRPr lang="en-US" sz="1000" dirty="0">
              <a:solidFill>
                <a:schemeClr val="tx1">
                  <a:lumMod val="75000"/>
                  <a:lumOff val="25000"/>
                </a:schemeClr>
              </a:solidFill>
            </a:endParaRPr>
          </a:p>
        </p:txBody>
      </p:sp>
      <p:sp>
        <p:nvSpPr>
          <p:cNvPr id="9" name="TextBox 8">
            <a:extLst>
              <a:ext uri="{FF2B5EF4-FFF2-40B4-BE49-F238E27FC236}">
                <a16:creationId xmlns:a16="http://schemas.microsoft.com/office/drawing/2014/main" id="{F6C85CE7-8221-49E7-A836-528F76F6DFC4}"/>
              </a:ext>
            </a:extLst>
          </p:cNvPr>
          <p:cNvSpPr txBox="1"/>
          <p:nvPr/>
        </p:nvSpPr>
        <p:spPr>
          <a:xfrm>
            <a:off x="1019175" y="1657085"/>
            <a:ext cx="3814081" cy="2308324"/>
          </a:xfrm>
          <a:prstGeom prst="rect">
            <a:avLst/>
          </a:prstGeom>
          <a:noFill/>
        </p:spPr>
        <p:txBody>
          <a:bodyPr wrap="square" lIns="91440" rIns="91440" rtlCol="0" anchor="t">
            <a:spAutoFit/>
          </a:bodyPr>
          <a:lstStyle/>
          <a:p>
            <a:r>
              <a:rPr lang="en-US" sz="3600" b="1" dirty="0">
                <a:solidFill>
                  <a:schemeClr val="accent1"/>
                </a:solidFill>
                <a:latin typeface="+mj-lt"/>
              </a:rPr>
              <a:t>This School </a:t>
            </a:r>
            <a:br>
              <a:rPr lang="en-US" sz="3600" b="1" dirty="0">
                <a:solidFill>
                  <a:schemeClr val="accent1"/>
                </a:solidFill>
                <a:latin typeface="+mj-lt"/>
              </a:rPr>
            </a:br>
            <a:r>
              <a:rPr lang="en-US" sz="3600" b="1" dirty="0">
                <a:solidFill>
                  <a:schemeClr val="accent1"/>
                </a:solidFill>
                <a:latin typeface="+mj-lt"/>
              </a:rPr>
              <a:t>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10" name="TextBox 9">
            <a:extLst>
              <a:ext uri="{FF2B5EF4-FFF2-40B4-BE49-F238E27FC236}">
                <a16:creationId xmlns:a16="http://schemas.microsoft.com/office/drawing/2014/main" id="{8C866395-2EB9-4388-9B12-86401891D635}"/>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14" name="Group 13">
            <a:extLst>
              <a:ext uri="{FF2B5EF4-FFF2-40B4-BE49-F238E27FC236}">
                <a16:creationId xmlns:a16="http://schemas.microsoft.com/office/drawing/2014/main" id="{5430DA0A-FF34-4285-AF81-30C3A06386A3}"/>
              </a:ext>
            </a:extLst>
          </p:cNvPr>
          <p:cNvGrpSpPr/>
          <p:nvPr/>
        </p:nvGrpSpPr>
        <p:grpSpPr>
          <a:xfrm>
            <a:off x="610480" y="329412"/>
            <a:ext cx="339640" cy="339640"/>
            <a:chOff x="884323" y="1852307"/>
            <a:chExt cx="971550" cy="971550"/>
          </a:xfrm>
        </p:grpSpPr>
        <p:grpSp>
          <p:nvGrpSpPr>
            <p:cNvPr id="15" name="Graphic 23">
              <a:extLst>
                <a:ext uri="{FF2B5EF4-FFF2-40B4-BE49-F238E27FC236}">
                  <a16:creationId xmlns:a16="http://schemas.microsoft.com/office/drawing/2014/main" id="{CA0FB1D1-7318-442A-A1B3-A1979E35ED19}"/>
                </a:ext>
              </a:extLst>
            </p:cNvPr>
            <p:cNvGrpSpPr/>
            <p:nvPr/>
          </p:nvGrpSpPr>
          <p:grpSpPr>
            <a:xfrm>
              <a:off x="996960" y="1852307"/>
              <a:ext cx="746275" cy="971550"/>
              <a:chOff x="996960" y="1852307"/>
              <a:chExt cx="746275" cy="971550"/>
            </a:xfrm>
            <a:solidFill>
              <a:srgbClr val="676FB2"/>
            </a:solidFill>
          </p:grpSpPr>
          <p:sp>
            <p:nvSpPr>
              <p:cNvPr id="37" name="Freeform: Shape 36">
                <a:extLst>
                  <a:ext uri="{FF2B5EF4-FFF2-40B4-BE49-F238E27FC236}">
                    <a16:creationId xmlns:a16="http://schemas.microsoft.com/office/drawing/2014/main" id="{1FEC776A-78BC-40B9-A346-553663257B24}"/>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C1A8970-5B6D-419B-818E-478E76C74151}"/>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E7624E8-521F-467C-A17D-277909F8C9E9}"/>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1E72C2F3-8734-4822-B1F4-B63A10A2AC03}"/>
                </a:ext>
              </a:extLst>
            </p:cNvPr>
            <p:cNvGrpSpPr/>
            <p:nvPr/>
          </p:nvGrpSpPr>
          <p:grpSpPr>
            <a:xfrm>
              <a:off x="884323" y="1954935"/>
              <a:ext cx="971550" cy="717422"/>
              <a:chOff x="884323" y="1954935"/>
              <a:chExt cx="971550" cy="717422"/>
            </a:xfrm>
          </p:grpSpPr>
          <p:sp>
            <p:nvSpPr>
              <p:cNvPr id="35" name="Freeform: Shape 34">
                <a:extLst>
                  <a:ext uri="{FF2B5EF4-FFF2-40B4-BE49-F238E27FC236}">
                    <a16:creationId xmlns:a16="http://schemas.microsoft.com/office/drawing/2014/main" id="{CB9482F2-17CF-47A2-9B14-F2A1C45EA1B8}"/>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0ACADF8-A9C5-439F-A76F-4930A07F7992}"/>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7" name="Graphic 23">
              <a:extLst>
                <a:ext uri="{FF2B5EF4-FFF2-40B4-BE49-F238E27FC236}">
                  <a16:creationId xmlns:a16="http://schemas.microsoft.com/office/drawing/2014/main" id="{3E978B28-3589-44F4-826C-58CDF36DC028}"/>
                </a:ext>
              </a:extLst>
            </p:cNvPr>
            <p:cNvGrpSpPr/>
            <p:nvPr/>
          </p:nvGrpSpPr>
          <p:grpSpPr>
            <a:xfrm>
              <a:off x="1001612" y="2072225"/>
              <a:ext cx="739902" cy="482842"/>
              <a:chOff x="1001612" y="2072225"/>
              <a:chExt cx="739902" cy="482842"/>
            </a:xfrm>
          </p:grpSpPr>
          <p:sp>
            <p:nvSpPr>
              <p:cNvPr id="33" name="Freeform: Shape 32">
                <a:extLst>
                  <a:ext uri="{FF2B5EF4-FFF2-40B4-BE49-F238E27FC236}">
                    <a16:creationId xmlns:a16="http://schemas.microsoft.com/office/drawing/2014/main" id="{AE9CE402-F2FC-45A2-B807-EA8C9A033385}"/>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0AA4413-9770-4C12-8C8F-C789F5D91E8F}"/>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8" name="Graphic 23">
              <a:extLst>
                <a:ext uri="{FF2B5EF4-FFF2-40B4-BE49-F238E27FC236}">
                  <a16:creationId xmlns:a16="http://schemas.microsoft.com/office/drawing/2014/main" id="{377D5C32-67C1-4142-9AD2-5A3C565B19B1}"/>
                </a:ext>
              </a:extLst>
            </p:cNvPr>
            <p:cNvGrpSpPr/>
            <p:nvPr/>
          </p:nvGrpSpPr>
          <p:grpSpPr>
            <a:xfrm>
              <a:off x="1163863" y="2169106"/>
              <a:ext cx="412468" cy="122466"/>
              <a:chOff x="1163863" y="2169106"/>
              <a:chExt cx="412468" cy="122466"/>
            </a:xfrm>
          </p:grpSpPr>
          <p:grpSp>
            <p:nvGrpSpPr>
              <p:cNvPr id="26" name="Graphic 23">
                <a:extLst>
                  <a:ext uri="{FF2B5EF4-FFF2-40B4-BE49-F238E27FC236}">
                    <a16:creationId xmlns:a16="http://schemas.microsoft.com/office/drawing/2014/main" id="{280454E7-B343-4E5E-90FF-A75E3A9994A3}"/>
                  </a:ext>
                </a:extLst>
              </p:cNvPr>
              <p:cNvGrpSpPr/>
              <p:nvPr/>
            </p:nvGrpSpPr>
            <p:grpSpPr>
              <a:xfrm>
                <a:off x="1163863" y="2203038"/>
                <a:ext cx="412468" cy="88534"/>
                <a:chOff x="1163863" y="2203038"/>
                <a:chExt cx="412468" cy="88534"/>
              </a:xfrm>
              <a:solidFill>
                <a:srgbClr val="FF8E9E"/>
              </a:solidFill>
            </p:grpSpPr>
            <p:sp>
              <p:nvSpPr>
                <p:cNvPr id="31" name="Freeform: Shape 30">
                  <a:extLst>
                    <a:ext uri="{FF2B5EF4-FFF2-40B4-BE49-F238E27FC236}">
                      <a16:creationId xmlns:a16="http://schemas.microsoft.com/office/drawing/2014/main" id="{5052CD8B-7089-4DB3-9FDE-7BF904946910}"/>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68BB6C-7BC7-4DF1-B2E4-4E35B8310821}"/>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7" name="Graphic 23">
                <a:extLst>
                  <a:ext uri="{FF2B5EF4-FFF2-40B4-BE49-F238E27FC236}">
                    <a16:creationId xmlns:a16="http://schemas.microsoft.com/office/drawing/2014/main" id="{A274B3E8-9E68-4A26-A0C6-3109A0F2DFDA}"/>
                  </a:ext>
                </a:extLst>
              </p:cNvPr>
              <p:cNvGrpSpPr/>
              <p:nvPr/>
            </p:nvGrpSpPr>
            <p:grpSpPr>
              <a:xfrm>
                <a:off x="1233359" y="2169106"/>
                <a:ext cx="273474" cy="66743"/>
                <a:chOff x="1233359" y="2169106"/>
                <a:chExt cx="273474" cy="66743"/>
              </a:xfrm>
              <a:solidFill>
                <a:srgbClr val="313D40"/>
              </a:solidFill>
            </p:grpSpPr>
            <p:sp>
              <p:nvSpPr>
                <p:cNvPr id="28" name="Freeform: Shape 27">
                  <a:extLst>
                    <a:ext uri="{FF2B5EF4-FFF2-40B4-BE49-F238E27FC236}">
                      <a16:creationId xmlns:a16="http://schemas.microsoft.com/office/drawing/2014/main" id="{74EEB1C4-4022-4D71-964D-6B75FA79D33B}"/>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39406E4-DE25-4E95-88F3-A705988166FA}"/>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64574E7-03AF-455B-BE33-4ECBA46E8778}"/>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9" name="Graphic 23">
              <a:extLst>
                <a:ext uri="{FF2B5EF4-FFF2-40B4-BE49-F238E27FC236}">
                  <a16:creationId xmlns:a16="http://schemas.microsoft.com/office/drawing/2014/main" id="{DA22ACAC-55F5-49E6-92CA-F97B4CFF7797}"/>
                </a:ext>
              </a:extLst>
            </p:cNvPr>
            <p:cNvGrpSpPr/>
            <p:nvPr/>
          </p:nvGrpSpPr>
          <p:grpSpPr>
            <a:xfrm>
              <a:off x="1045596" y="2256956"/>
              <a:ext cx="651636" cy="249764"/>
              <a:chOff x="1045596" y="2256956"/>
              <a:chExt cx="651636" cy="249764"/>
            </a:xfrm>
          </p:grpSpPr>
          <p:sp>
            <p:nvSpPr>
              <p:cNvPr id="20" name="Freeform: Shape 19">
                <a:extLst>
                  <a:ext uri="{FF2B5EF4-FFF2-40B4-BE49-F238E27FC236}">
                    <a16:creationId xmlns:a16="http://schemas.microsoft.com/office/drawing/2014/main" id="{8D3DA465-8C61-4CFD-8DA4-65BE3B71A1D2}"/>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0D24676-4733-4085-9BA9-C7D91C9F09B9}"/>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41AA98C-D3FF-43E3-9A34-7BAB576AFB35}"/>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409D253-C6C4-4D43-8F61-4DF46B594053}"/>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747AFDA-F531-4582-8EDF-20A08CE1E4E8}"/>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3010E7C-CA69-4EBB-8882-3E875442950F}"/>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3518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7AC63D96-3B99-4357-B9CE-7768740F3003}"/>
              </a:ext>
            </a:extLst>
          </p:cNvPr>
          <p:cNvSpPr/>
          <p:nvPr/>
        </p:nvSpPr>
        <p:spPr>
          <a:xfrm flipH="1">
            <a:off x="0" y="0"/>
            <a:ext cx="2185941" cy="2000295"/>
          </a:xfrm>
          <a:custGeom>
            <a:avLst/>
            <a:gdLst>
              <a:gd name="connsiteX0" fmla="*/ 66336 w 2703512"/>
              <a:gd name="connsiteY0" fmla="*/ 0 h 2473910"/>
              <a:gd name="connsiteX1" fmla="*/ 2703512 w 2703512"/>
              <a:gd name="connsiteY1" fmla="*/ 0 h 2473910"/>
              <a:gd name="connsiteX2" fmla="*/ 2703512 w 2703512"/>
              <a:gd name="connsiteY2" fmla="*/ 2333030 h 2473910"/>
              <a:gd name="connsiteX3" fmla="*/ 2561080 w 2703512"/>
              <a:gd name="connsiteY3" fmla="*/ 2385160 h 2473910"/>
              <a:gd name="connsiteX4" fmla="*/ 1974056 w 2703512"/>
              <a:gd name="connsiteY4" fmla="*/ 2473910 h 2473910"/>
              <a:gd name="connsiteX5" fmla="*/ 0 w 2703512"/>
              <a:gd name="connsiteY5" fmla="*/ 499854 h 2473910"/>
              <a:gd name="connsiteX6" fmla="*/ 40106 w 2703512"/>
              <a:gd name="connsiteY6" fmla="*/ 102013 h 247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512" h="2473910">
                <a:moveTo>
                  <a:pt x="66336" y="0"/>
                </a:moveTo>
                <a:lnTo>
                  <a:pt x="2703512" y="0"/>
                </a:lnTo>
                <a:lnTo>
                  <a:pt x="2703512" y="2333030"/>
                </a:lnTo>
                <a:lnTo>
                  <a:pt x="2561080" y="2385160"/>
                </a:lnTo>
                <a:cubicBezTo>
                  <a:pt x="2375639" y="2442839"/>
                  <a:pt x="2178476" y="2473910"/>
                  <a:pt x="1974056" y="2473910"/>
                </a:cubicBezTo>
                <a:cubicBezTo>
                  <a:pt x="883815" y="2473910"/>
                  <a:pt x="0" y="1590095"/>
                  <a:pt x="0" y="499854"/>
                </a:cubicBezTo>
                <a:cubicBezTo>
                  <a:pt x="0" y="363574"/>
                  <a:pt x="13810" y="230519"/>
                  <a:pt x="40106" y="102013"/>
                </a:cubicBezTo>
                <a:close/>
              </a:path>
            </a:pathLst>
          </a:cu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BCF86A-C64C-4159-B8B8-D73835C58FB4}"/>
              </a:ext>
            </a:extLst>
          </p:cNvPr>
          <p:cNvSpPr/>
          <p:nvPr/>
        </p:nvSpPr>
        <p:spPr>
          <a:xfrm>
            <a:off x="0" y="5669377"/>
            <a:ext cx="12192000" cy="1188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D8B3FA-3B1F-4D84-A6CE-8A7C1EE5F795}"/>
              </a:ext>
            </a:extLst>
          </p:cNvPr>
          <p:cNvSpPr txBox="1"/>
          <p:nvPr/>
        </p:nvSpPr>
        <p:spPr>
          <a:xfrm>
            <a:off x="1019245" y="1176238"/>
            <a:ext cx="8986903" cy="646331"/>
          </a:xfrm>
          <a:prstGeom prst="rect">
            <a:avLst/>
          </a:prstGeom>
          <a:noFill/>
        </p:spPr>
        <p:txBody>
          <a:bodyPr wrap="square" lIns="91440" rIns="91440" rtlCol="0" anchor="t">
            <a:spAutoFit/>
          </a:bodyPr>
          <a:lstStyle/>
          <a:p>
            <a:r>
              <a:rPr lang="en-US" sz="3600" b="1" dirty="0">
                <a:solidFill>
                  <a:schemeClr val="accent1"/>
                </a:solidFill>
                <a:latin typeface="+mj-lt"/>
              </a:rPr>
              <a:t>When we unite we do alright!</a:t>
            </a:r>
          </a:p>
        </p:txBody>
      </p:sp>
      <p:sp>
        <p:nvSpPr>
          <p:cNvPr id="13" name="Rectangle 12">
            <a:extLst>
              <a:ext uri="{FF2B5EF4-FFF2-40B4-BE49-F238E27FC236}">
                <a16:creationId xmlns:a16="http://schemas.microsoft.com/office/drawing/2014/main" id="{C2C06356-0C78-45D6-AF95-5659C96B8F12}"/>
              </a:ext>
            </a:extLst>
          </p:cNvPr>
          <p:cNvSpPr/>
          <p:nvPr/>
        </p:nvSpPr>
        <p:spPr>
          <a:xfrm>
            <a:off x="1022067" y="5946678"/>
            <a:ext cx="10152346" cy="634020"/>
          </a:xfrm>
          <a:prstGeom prst="rect">
            <a:avLst/>
          </a:prstGeom>
          <a:noFill/>
        </p:spPr>
        <p:txBody>
          <a:bodyPr wrap="square">
            <a:spAutoFit/>
          </a:bodyPr>
          <a:lstStyle/>
          <a:p>
            <a:pPr>
              <a:lnSpc>
                <a:spcPct val="120000"/>
              </a:lnSpc>
              <a:spcBef>
                <a:spcPts val="1200"/>
              </a:spcBef>
            </a:pPr>
            <a:r>
              <a:rPr lang="en-US" sz="1000">
                <a:solidFill>
                  <a:schemeClr val="bg1"/>
                </a:solidFill>
              </a:rPr>
              <a:t>Phasellus non ultrices justo. Pellentesque cursus urna et laoreet sagittis. Nullam malesuada elit nulla, sit amet aliquet diam luctus sed. Donec sagittis semper faucibus. Quisque sodales, urna id efficitur finibus, eros leo venenatis nisi, sit amet gravida nulla lectus vitae turpis. Proin sed lorem ut libero semper rhoncus malesuada ut leo. </a:t>
            </a:r>
          </a:p>
        </p:txBody>
      </p:sp>
      <p:sp>
        <p:nvSpPr>
          <p:cNvPr id="20" name="Rectangle 19">
            <a:extLst>
              <a:ext uri="{FF2B5EF4-FFF2-40B4-BE49-F238E27FC236}">
                <a16:creationId xmlns:a16="http://schemas.microsoft.com/office/drawing/2014/main" id="{54174D04-4D2F-4A42-B96C-A6FE3095C100}"/>
              </a:ext>
            </a:extLst>
          </p:cNvPr>
          <p:cNvSpPr/>
          <p:nvPr/>
        </p:nvSpPr>
        <p:spPr>
          <a:xfrm>
            <a:off x="1017587" y="2369419"/>
            <a:ext cx="4917167" cy="1188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a:extLst>
              <a:ext uri="{FF2B5EF4-FFF2-40B4-BE49-F238E27FC236}">
                <a16:creationId xmlns:a16="http://schemas.microsoft.com/office/drawing/2014/main" id="{388FA3A6-0C3E-4BDF-8E77-C32D77C1DDF8}"/>
              </a:ext>
            </a:extLst>
          </p:cNvPr>
          <p:cNvSpPr/>
          <p:nvPr/>
        </p:nvSpPr>
        <p:spPr>
          <a:xfrm>
            <a:off x="2055811" y="2554387"/>
            <a:ext cx="3401568" cy="818686"/>
          </a:xfrm>
          <a:prstGeom prst="rect">
            <a:avLst/>
          </a:prstGeom>
          <a:noFill/>
        </p:spPr>
        <p:txBody>
          <a:bodyPr wrap="square">
            <a:spAutoFit/>
          </a:bodyPr>
          <a:lstStyle/>
          <a:p>
            <a:pPr>
              <a:lnSpc>
                <a:spcPct val="12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nisl</a:t>
            </a:r>
            <a:r>
              <a:rPr lang="en-US" sz="1000" dirty="0">
                <a:solidFill>
                  <a:schemeClr val="tx1">
                    <a:lumMod val="75000"/>
                    <a:lumOff val="25000"/>
                  </a:schemeClr>
                </a:solidFill>
              </a:rPr>
              <a:t>. </a:t>
            </a: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p>
        </p:txBody>
      </p:sp>
      <p:grpSp>
        <p:nvGrpSpPr>
          <p:cNvPr id="38" name="Group 37">
            <a:extLst>
              <a:ext uri="{FF2B5EF4-FFF2-40B4-BE49-F238E27FC236}">
                <a16:creationId xmlns:a16="http://schemas.microsoft.com/office/drawing/2014/main" id="{A8CA51F7-8931-49B7-A137-E87118B738A9}"/>
              </a:ext>
            </a:extLst>
          </p:cNvPr>
          <p:cNvGrpSpPr/>
          <p:nvPr/>
        </p:nvGrpSpPr>
        <p:grpSpPr>
          <a:xfrm>
            <a:off x="1425346" y="2864142"/>
            <a:ext cx="198890" cy="199177"/>
            <a:chOff x="1101177" y="4176684"/>
            <a:chExt cx="345859" cy="346359"/>
          </a:xfrm>
        </p:grpSpPr>
        <p:cxnSp>
          <p:nvCxnSpPr>
            <p:cNvPr id="39" name="Straight Connector 38">
              <a:extLst>
                <a:ext uri="{FF2B5EF4-FFF2-40B4-BE49-F238E27FC236}">
                  <a16:creationId xmlns:a16="http://schemas.microsoft.com/office/drawing/2014/main" id="{3BA7CA6C-046E-47EB-9B80-065F0F952AFE}"/>
                </a:ext>
              </a:extLst>
            </p:cNvPr>
            <p:cNvCxnSpPr/>
            <p:nvPr/>
          </p:nvCxnSpPr>
          <p:spPr>
            <a:xfrm rot="2700000">
              <a:off x="1101450" y="4177344"/>
              <a:ext cx="345586"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5E24D34D-82DF-441E-90BA-2A9484B305AF}"/>
                </a:ext>
              </a:extLst>
            </p:cNvPr>
            <p:cNvCxnSpPr/>
            <p:nvPr/>
          </p:nvCxnSpPr>
          <p:spPr>
            <a:xfrm rot="2700000" flipH="1">
              <a:off x="1100790" y="4177071"/>
              <a:ext cx="346359"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2" name="Rectangle 41">
            <a:extLst>
              <a:ext uri="{FF2B5EF4-FFF2-40B4-BE49-F238E27FC236}">
                <a16:creationId xmlns:a16="http://schemas.microsoft.com/office/drawing/2014/main" id="{48CE93FD-E4C5-4B95-8759-73521970A289}"/>
              </a:ext>
            </a:extLst>
          </p:cNvPr>
          <p:cNvSpPr/>
          <p:nvPr/>
        </p:nvSpPr>
        <p:spPr>
          <a:xfrm>
            <a:off x="1017587" y="3913721"/>
            <a:ext cx="4917167" cy="1188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ectangle 42">
            <a:extLst>
              <a:ext uri="{FF2B5EF4-FFF2-40B4-BE49-F238E27FC236}">
                <a16:creationId xmlns:a16="http://schemas.microsoft.com/office/drawing/2014/main" id="{B93EEA4A-B58C-4C25-91D6-138BBE3FF7C2}"/>
              </a:ext>
            </a:extLst>
          </p:cNvPr>
          <p:cNvSpPr/>
          <p:nvPr/>
        </p:nvSpPr>
        <p:spPr>
          <a:xfrm>
            <a:off x="2055811" y="4098689"/>
            <a:ext cx="3401568" cy="818686"/>
          </a:xfrm>
          <a:prstGeom prst="rect">
            <a:avLst/>
          </a:prstGeom>
          <a:noFill/>
        </p:spPr>
        <p:txBody>
          <a:bodyPr wrap="square">
            <a:spAutoFit/>
          </a:bodyPr>
          <a:lstStyle/>
          <a:p>
            <a:pPr>
              <a:lnSpc>
                <a:spcPct val="120000"/>
              </a:lnSpc>
              <a:spcBef>
                <a:spcPts val="1200"/>
              </a:spcBef>
            </a:pPr>
            <a:r>
              <a:rPr lang="en-US" sz="1000">
                <a:solidFill>
                  <a:schemeClr val="tx1">
                    <a:lumMod val="75000"/>
                    <a:lumOff val="25000"/>
                  </a:schemeClr>
                </a:solidFill>
              </a:rPr>
              <a:t>Aliquam lobortis hendrerit ante. Maecenas eu pellentesque velit. Suspendisse vel mi sit amet risus mattis ultricies eu eu nisl. Phasellus non ultrices justo. </a:t>
            </a:r>
          </a:p>
        </p:txBody>
      </p:sp>
      <p:grpSp>
        <p:nvGrpSpPr>
          <p:cNvPr id="44" name="Group 43">
            <a:extLst>
              <a:ext uri="{FF2B5EF4-FFF2-40B4-BE49-F238E27FC236}">
                <a16:creationId xmlns:a16="http://schemas.microsoft.com/office/drawing/2014/main" id="{43C59E87-3852-4D8B-87F2-93DAB02077FE}"/>
              </a:ext>
            </a:extLst>
          </p:cNvPr>
          <p:cNvGrpSpPr/>
          <p:nvPr/>
        </p:nvGrpSpPr>
        <p:grpSpPr>
          <a:xfrm>
            <a:off x="1425346" y="4408444"/>
            <a:ext cx="198890" cy="199177"/>
            <a:chOff x="1101177" y="4176684"/>
            <a:chExt cx="345859" cy="346359"/>
          </a:xfrm>
        </p:grpSpPr>
        <p:cxnSp>
          <p:nvCxnSpPr>
            <p:cNvPr id="45" name="Straight Connector 44">
              <a:extLst>
                <a:ext uri="{FF2B5EF4-FFF2-40B4-BE49-F238E27FC236}">
                  <a16:creationId xmlns:a16="http://schemas.microsoft.com/office/drawing/2014/main" id="{7F06C0DD-BC56-4B00-83B6-5F4A1F2A4697}"/>
                </a:ext>
              </a:extLst>
            </p:cNvPr>
            <p:cNvCxnSpPr/>
            <p:nvPr/>
          </p:nvCxnSpPr>
          <p:spPr>
            <a:xfrm rot="2700000">
              <a:off x="1101450" y="4177344"/>
              <a:ext cx="345586"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DE6AEE7B-0AB7-427B-AF02-5ED3003552F6}"/>
                </a:ext>
              </a:extLst>
            </p:cNvPr>
            <p:cNvCxnSpPr/>
            <p:nvPr/>
          </p:nvCxnSpPr>
          <p:spPr>
            <a:xfrm rot="2700000" flipH="1">
              <a:off x="1100790" y="4177071"/>
              <a:ext cx="346359"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Rectangle 47">
            <a:extLst>
              <a:ext uri="{FF2B5EF4-FFF2-40B4-BE49-F238E27FC236}">
                <a16:creationId xmlns:a16="http://schemas.microsoft.com/office/drawing/2014/main" id="{5F85BABC-D841-4B4A-9B02-C34B9777565C}"/>
              </a:ext>
            </a:extLst>
          </p:cNvPr>
          <p:cNvSpPr/>
          <p:nvPr/>
        </p:nvSpPr>
        <p:spPr>
          <a:xfrm>
            <a:off x="6257246" y="3913721"/>
            <a:ext cx="4917167" cy="1188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9" name="Rectangle 48">
            <a:extLst>
              <a:ext uri="{FF2B5EF4-FFF2-40B4-BE49-F238E27FC236}">
                <a16:creationId xmlns:a16="http://schemas.microsoft.com/office/drawing/2014/main" id="{A9D577DA-BA00-47E9-961B-226C85D20942}"/>
              </a:ext>
            </a:extLst>
          </p:cNvPr>
          <p:cNvSpPr/>
          <p:nvPr/>
        </p:nvSpPr>
        <p:spPr>
          <a:xfrm>
            <a:off x="7295470" y="4098689"/>
            <a:ext cx="3401568" cy="818686"/>
          </a:xfrm>
          <a:prstGeom prst="rect">
            <a:avLst/>
          </a:prstGeom>
          <a:noFill/>
        </p:spPr>
        <p:txBody>
          <a:bodyPr wrap="square">
            <a:spAutoFit/>
          </a:bodyPr>
          <a:lstStyle/>
          <a:p>
            <a:pPr>
              <a:lnSpc>
                <a:spcPct val="120000"/>
              </a:lnSpc>
              <a:spcBef>
                <a:spcPts val="1200"/>
              </a:spcBef>
            </a:pPr>
            <a:r>
              <a:rPr lang="en-US" sz="1000">
                <a:solidFill>
                  <a:schemeClr val="tx1">
                    <a:lumMod val="75000"/>
                    <a:lumOff val="25000"/>
                  </a:schemeClr>
                </a:solidFill>
              </a:rPr>
              <a:t>Aliquam lobortis hendrerit ante. Maecenas eu pellentesque velit. Suspendisse vel mi sit amet risus mattis ultricies eu eu nisl. Phasellus non ultrices justo. </a:t>
            </a:r>
          </a:p>
        </p:txBody>
      </p:sp>
      <p:grpSp>
        <p:nvGrpSpPr>
          <p:cNvPr id="50" name="Group 49">
            <a:extLst>
              <a:ext uri="{FF2B5EF4-FFF2-40B4-BE49-F238E27FC236}">
                <a16:creationId xmlns:a16="http://schemas.microsoft.com/office/drawing/2014/main" id="{C73C5872-B148-4B66-9221-CAA434D494E6}"/>
              </a:ext>
            </a:extLst>
          </p:cNvPr>
          <p:cNvGrpSpPr/>
          <p:nvPr/>
        </p:nvGrpSpPr>
        <p:grpSpPr>
          <a:xfrm>
            <a:off x="6665005" y="4408444"/>
            <a:ext cx="198890" cy="199177"/>
            <a:chOff x="1101177" y="4176684"/>
            <a:chExt cx="345859" cy="346359"/>
          </a:xfrm>
        </p:grpSpPr>
        <p:cxnSp>
          <p:nvCxnSpPr>
            <p:cNvPr id="51" name="Straight Connector 50">
              <a:extLst>
                <a:ext uri="{FF2B5EF4-FFF2-40B4-BE49-F238E27FC236}">
                  <a16:creationId xmlns:a16="http://schemas.microsoft.com/office/drawing/2014/main" id="{50286FD4-4E63-4EA4-8FF1-131466863BB4}"/>
                </a:ext>
              </a:extLst>
            </p:cNvPr>
            <p:cNvCxnSpPr/>
            <p:nvPr/>
          </p:nvCxnSpPr>
          <p:spPr>
            <a:xfrm rot="2700000">
              <a:off x="1101450" y="4177344"/>
              <a:ext cx="345586"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1D80C9AC-D7B1-4D61-BD55-757B3D4DFFA6}"/>
                </a:ext>
              </a:extLst>
            </p:cNvPr>
            <p:cNvCxnSpPr/>
            <p:nvPr/>
          </p:nvCxnSpPr>
          <p:spPr>
            <a:xfrm rot="2700000" flipH="1">
              <a:off x="1100790" y="4177071"/>
              <a:ext cx="346359"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4" name="Rectangle 53">
            <a:extLst>
              <a:ext uri="{FF2B5EF4-FFF2-40B4-BE49-F238E27FC236}">
                <a16:creationId xmlns:a16="http://schemas.microsoft.com/office/drawing/2014/main" id="{32E1B8F6-0070-4E4E-9046-EB2841B54DF4}"/>
              </a:ext>
            </a:extLst>
          </p:cNvPr>
          <p:cNvSpPr/>
          <p:nvPr/>
        </p:nvSpPr>
        <p:spPr>
          <a:xfrm>
            <a:off x="6257246" y="2369419"/>
            <a:ext cx="4917167" cy="1188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5" name="Rectangle 54">
            <a:extLst>
              <a:ext uri="{FF2B5EF4-FFF2-40B4-BE49-F238E27FC236}">
                <a16:creationId xmlns:a16="http://schemas.microsoft.com/office/drawing/2014/main" id="{4E6C1133-AC99-4881-9B6F-E60D93ED1365}"/>
              </a:ext>
            </a:extLst>
          </p:cNvPr>
          <p:cNvSpPr/>
          <p:nvPr/>
        </p:nvSpPr>
        <p:spPr>
          <a:xfrm>
            <a:off x="7295470" y="2554387"/>
            <a:ext cx="3401568" cy="818686"/>
          </a:xfrm>
          <a:prstGeom prst="rect">
            <a:avLst/>
          </a:prstGeom>
          <a:noFill/>
        </p:spPr>
        <p:txBody>
          <a:bodyPr wrap="square">
            <a:spAutoFit/>
          </a:bodyPr>
          <a:lstStyle/>
          <a:p>
            <a:pPr>
              <a:lnSpc>
                <a:spcPct val="120000"/>
              </a:lnSpc>
              <a:spcBef>
                <a:spcPts val="1200"/>
              </a:spcBef>
            </a:pPr>
            <a:r>
              <a:rPr lang="en-US" sz="1000">
                <a:solidFill>
                  <a:schemeClr val="tx1">
                    <a:lumMod val="75000"/>
                    <a:lumOff val="25000"/>
                  </a:schemeClr>
                </a:solidFill>
              </a:rPr>
              <a:t>Aliquam lobortis hendrerit ante. Maecenas eu pellentesque velit. Suspendisse vel mi sit amet risus mattis ultricies eu eu nisl. Phasellus non ultrices justo. </a:t>
            </a:r>
          </a:p>
        </p:txBody>
      </p:sp>
      <p:grpSp>
        <p:nvGrpSpPr>
          <p:cNvPr id="56" name="Group 55">
            <a:extLst>
              <a:ext uri="{FF2B5EF4-FFF2-40B4-BE49-F238E27FC236}">
                <a16:creationId xmlns:a16="http://schemas.microsoft.com/office/drawing/2014/main" id="{417E40E4-F4A5-489C-A132-D8D95A9CDCD2}"/>
              </a:ext>
            </a:extLst>
          </p:cNvPr>
          <p:cNvGrpSpPr/>
          <p:nvPr/>
        </p:nvGrpSpPr>
        <p:grpSpPr>
          <a:xfrm>
            <a:off x="6665005" y="2864142"/>
            <a:ext cx="198890" cy="199177"/>
            <a:chOff x="1101177" y="4176684"/>
            <a:chExt cx="345859" cy="346359"/>
          </a:xfrm>
        </p:grpSpPr>
        <p:cxnSp>
          <p:nvCxnSpPr>
            <p:cNvPr id="57" name="Straight Connector 56">
              <a:extLst>
                <a:ext uri="{FF2B5EF4-FFF2-40B4-BE49-F238E27FC236}">
                  <a16:creationId xmlns:a16="http://schemas.microsoft.com/office/drawing/2014/main" id="{BC968467-B1EC-487E-B50E-1DD78733201E}"/>
                </a:ext>
              </a:extLst>
            </p:cNvPr>
            <p:cNvCxnSpPr/>
            <p:nvPr/>
          </p:nvCxnSpPr>
          <p:spPr>
            <a:xfrm rot="2700000">
              <a:off x="1101450" y="4177344"/>
              <a:ext cx="345586"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46761F77-E4FD-4CDC-835F-114287F79516}"/>
                </a:ext>
              </a:extLst>
            </p:cNvPr>
            <p:cNvCxnSpPr/>
            <p:nvPr/>
          </p:nvCxnSpPr>
          <p:spPr>
            <a:xfrm rot="2700000" flipH="1">
              <a:off x="1100790" y="4177071"/>
              <a:ext cx="346359" cy="345586"/>
            </a:xfrm>
            <a:prstGeom prst="line">
              <a:avLst/>
            </a:prstGeom>
            <a:solidFill>
              <a:schemeClr val="bg1"/>
            </a:solid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1" name="TextBox 30">
            <a:extLst>
              <a:ext uri="{FF2B5EF4-FFF2-40B4-BE49-F238E27FC236}">
                <a16:creationId xmlns:a16="http://schemas.microsoft.com/office/drawing/2014/main" id="{665BDBB6-174F-4196-9570-BA599CFC14FC}"/>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32" name="Group 31">
            <a:extLst>
              <a:ext uri="{FF2B5EF4-FFF2-40B4-BE49-F238E27FC236}">
                <a16:creationId xmlns:a16="http://schemas.microsoft.com/office/drawing/2014/main" id="{66109335-F172-43F1-9D79-B02DA347A9E4}"/>
              </a:ext>
            </a:extLst>
          </p:cNvPr>
          <p:cNvGrpSpPr/>
          <p:nvPr/>
        </p:nvGrpSpPr>
        <p:grpSpPr>
          <a:xfrm>
            <a:off x="610480" y="329412"/>
            <a:ext cx="339640" cy="339640"/>
            <a:chOff x="884323" y="1852307"/>
            <a:chExt cx="971550" cy="971550"/>
          </a:xfrm>
        </p:grpSpPr>
        <p:grpSp>
          <p:nvGrpSpPr>
            <p:cNvPr id="33" name="Graphic 23">
              <a:extLst>
                <a:ext uri="{FF2B5EF4-FFF2-40B4-BE49-F238E27FC236}">
                  <a16:creationId xmlns:a16="http://schemas.microsoft.com/office/drawing/2014/main" id="{8669E4E9-AF96-46C7-96B4-42EF4485D8CD}"/>
                </a:ext>
              </a:extLst>
            </p:cNvPr>
            <p:cNvGrpSpPr/>
            <p:nvPr/>
          </p:nvGrpSpPr>
          <p:grpSpPr>
            <a:xfrm>
              <a:off x="996960" y="1852307"/>
              <a:ext cx="746275" cy="971550"/>
              <a:chOff x="996960" y="1852307"/>
              <a:chExt cx="746275" cy="971550"/>
            </a:xfrm>
            <a:solidFill>
              <a:srgbClr val="676FB2"/>
            </a:solidFill>
          </p:grpSpPr>
          <p:sp>
            <p:nvSpPr>
              <p:cNvPr id="78" name="Freeform: Shape 77">
                <a:extLst>
                  <a:ext uri="{FF2B5EF4-FFF2-40B4-BE49-F238E27FC236}">
                    <a16:creationId xmlns:a16="http://schemas.microsoft.com/office/drawing/2014/main" id="{44DA691D-6BC0-44D7-A6EB-1359A7A66446}"/>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8C3BB64-2463-4FA5-B062-2C06A8DD8C7A}"/>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0C7A714-DAE3-4E69-9721-C7CA0DAA42B6}"/>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34" name="Graphic 23">
              <a:extLst>
                <a:ext uri="{FF2B5EF4-FFF2-40B4-BE49-F238E27FC236}">
                  <a16:creationId xmlns:a16="http://schemas.microsoft.com/office/drawing/2014/main" id="{0CEB35D1-A0A2-4F2F-8D9A-6BD37F718FDF}"/>
                </a:ext>
              </a:extLst>
            </p:cNvPr>
            <p:cNvGrpSpPr/>
            <p:nvPr/>
          </p:nvGrpSpPr>
          <p:grpSpPr>
            <a:xfrm>
              <a:off x="884323" y="1954935"/>
              <a:ext cx="971550" cy="717422"/>
              <a:chOff x="884323" y="1954935"/>
              <a:chExt cx="971550" cy="717422"/>
            </a:xfrm>
          </p:grpSpPr>
          <p:sp>
            <p:nvSpPr>
              <p:cNvPr id="75" name="Freeform: Shape 74">
                <a:extLst>
                  <a:ext uri="{FF2B5EF4-FFF2-40B4-BE49-F238E27FC236}">
                    <a16:creationId xmlns:a16="http://schemas.microsoft.com/office/drawing/2014/main" id="{6CA7D1A1-C295-496B-8EE7-9E54F169B0EC}"/>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8F36EEE-485F-4D04-A26B-0DF48655992C}"/>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35" name="Graphic 23">
              <a:extLst>
                <a:ext uri="{FF2B5EF4-FFF2-40B4-BE49-F238E27FC236}">
                  <a16:creationId xmlns:a16="http://schemas.microsoft.com/office/drawing/2014/main" id="{92B4F0AC-FFD1-4A8F-AF5B-872AFEEFE684}"/>
                </a:ext>
              </a:extLst>
            </p:cNvPr>
            <p:cNvGrpSpPr/>
            <p:nvPr/>
          </p:nvGrpSpPr>
          <p:grpSpPr>
            <a:xfrm>
              <a:off x="1001612" y="2072225"/>
              <a:ext cx="739902" cy="482842"/>
              <a:chOff x="1001612" y="2072225"/>
              <a:chExt cx="739902" cy="482842"/>
            </a:xfrm>
          </p:grpSpPr>
          <p:sp>
            <p:nvSpPr>
              <p:cNvPr id="73" name="Freeform: Shape 72">
                <a:extLst>
                  <a:ext uri="{FF2B5EF4-FFF2-40B4-BE49-F238E27FC236}">
                    <a16:creationId xmlns:a16="http://schemas.microsoft.com/office/drawing/2014/main" id="{9376DCD4-EB37-4B67-9CC2-D3FBDDC97C58}"/>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3F058AD-7CE9-4969-B3AB-B0FF0B0F6CE9}"/>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36" name="Graphic 23">
              <a:extLst>
                <a:ext uri="{FF2B5EF4-FFF2-40B4-BE49-F238E27FC236}">
                  <a16:creationId xmlns:a16="http://schemas.microsoft.com/office/drawing/2014/main" id="{62735211-CF70-455B-85A0-F868DF400AAE}"/>
                </a:ext>
              </a:extLst>
            </p:cNvPr>
            <p:cNvGrpSpPr/>
            <p:nvPr/>
          </p:nvGrpSpPr>
          <p:grpSpPr>
            <a:xfrm>
              <a:off x="1163863" y="2169106"/>
              <a:ext cx="412468" cy="122466"/>
              <a:chOff x="1163863" y="2169106"/>
              <a:chExt cx="412468" cy="122466"/>
            </a:xfrm>
          </p:grpSpPr>
          <p:grpSp>
            <p:nvGrpSpPr>
              <p:cNvPr id="66" name="Graphic 23">
                <a:extLst>
                  <a:ext uri="{FF2B5EF4-FFF2-40B4-BE49-F238E27FC236}">
                    <a16:creationId xmlns:a16="http://schemas.microsoft.com/office/drawing/2014/main" id="{327DA350-B8E6-47B3-844A-1E1FBF553FDF}"/>
                  </a:ext>
                </a:extLst>
              </p:cNvPr>
              <p:cNvGrpSpPr/>
              <p:nvPr/>
            </p:nvGrpSpPr>
            <p:grpSpPr>
              <a:xfrm>
                <a:off x="1163863" y="2203038"/>
                <a:ext cx="412468" cy="88534"/>
                <a:chOff x="1163863" y="2203038"/>
                <a:chExt cx="412468" cy="88534"/>
              </a:xfrm>
              <a:solidFill>
                <a:srgbClr val="FF8E9E"/>
              </a:solidFill>
            </p:grpSpPr>
            <p:sp>
              <p:nvSpPr>
                <p:cNvPr id="71" name="Freeform: Shape 70">
                  <a:extLst>
                    <a:ext uri="{FF2B5EF4-FFF2-40B4-BE49-F238E27FC236}">
                      <a16:creationId xmlns:a16="http://schemas.microsoft.com/office/drawing/2014/main" id="{7B659B71-8E39-428A-979D-C026F59AA47D}"/>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E5A3BAB-F6D0-4C70-8152-13D24D1E18C4}"/>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67" name="Graphic 23">
                <a:extLst>
                  <a:ext uri="{FF2B5EF4-FFF2-40B4-BE49-F238E27FC236}">
                    <a16:creationId xmlns:a16="http://schemas.microsoft.com/office/drawing/2014/main" id="{032845A9-10C3-45D6-ABC9-52C24EC98AF7}"/>
                  </a:ext>
                </a:extLst>
              </p:cNvPr>
              <p:cNvGrpSpPr/>
              <p:nvPr/>
            </p:nvGrpSpPr>
            <p:grpSpPr>
              <a:xfrm>
                <a:off x="1233359" y="2169106"/>
                <a:ext cx="273474" cy="66743"/>
                <a:chOff x="1233359" y="2169106"/>
                <a:chExt cx="273474" cy="66743"/>
              </a:xfrm>
              <a:solidFill>
                <a:srgbClr val="313D40"/>
              </a:solidFill>
            </p:grpSpPr>
            <p:sp>
              <p:nvSpPr>
                <p:cNvPr id="68" name="Freeform: Shape 67">
                  <a:extLst>
                    <a:ext uri="{FF2B5EF4-FFF2-40B4-BE49-F238E27FC236}">
                      <a16:creationId xmlns:a16="http://schemas.microsoft.com/office/drawing/2014/main" id="{6F3A9589-9C1C-4938-B2D0-64C156D681EF}"/>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730923A-9B9F-47F9-9276-AE03722329B6}"/>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A5C0F4-4E01-40DE-A21A-28101915C2C0}"/>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59" name="Graphic 23">
              <a:extLst>
                <a:ext uri="{FF2B5EF4-FFF2-40B4-BE49-F238E27FC236}">
                  <a16:creationId xmlns:a16="http://schemas.microsoft.com/office/drawing/2014/main" id="{5AC54364-AF0A-4BB0-925B-2CBAC19D9BAF}"/>
                </a:ext>
              </a:extLst>
            </p:cNvPr>
            <p:cNvGrpSpPr/>
            <p:nvPr/>
          </p:nvGrpSpPr>
          <p:grpSpPr>
            <a:xfrm>
              <a:off x="1045596" y="2256956"/>
              <a:ext cx="651636" cy="249764"/>
              <a:chOff x="1045596" y="2256956"/>
              <a:chExt cx="651636" cy="249764"/>
            </a:xfrm>
          </p:grpSpPr>
          <p:sp>
            <p:nvSpPr>
              <p:cNvPr id="60" name="Freeform: Shape 59">
                <a:extLst>
                  <a:ext uri="{FF2B5EF4-FFF2-40B4-BE49-F238E27FC236}">
                    <a16:creationId xmlns:a16="http://schemas.microsoft.com/office/drawing/2014/main" id="{B63DC0CC-E9DE-45AB-B307-FC2C28F6465B}"/>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4ED6697-EAC4-473C-A83B-F1E128416E2C}"/>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ECE26AC-8220-4B8C-AD12-8EB37DE24D3D}"/>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1BA4355-5720-4604-A031-38BF4FC6329F}"/>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05802DE-F12D-4165-9174-D36F4236C576}"/>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F286C0B-0236-43CB-876C-48E249AB4E18}"/>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95728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2BA2D81-B900-4962-9551-0A84F66DEF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988" b="20988"/>
          <a:stretch>
            <a:fillRect/>
          </a:stretch>
        </p:blipFill>
        <p:spPr>
          <a:xfrm flipH="1">
            <a:off x="1024731" y="969045"/>
            <a:ext cx="10149682" cy="5888955"/>
          </a:xfrm>
        </p:spPr>
      </p:pic>
      <p:sp>
        <p:nvSpPr>
          <p:cNvPr id="28" name="Rectangle 27">
            <a:extLst>
              <a:ext uri="{FF2B5EF4-FFF2-40B4-BE49-F238E27FC236}">
                <a16:creationId xmlns:a16="http://schemas.microsoft.com/office/drawing/2014/main" id="{31478D79-9913-423F-AF21-9D610014A0EA}"/>
              </a:ext>
            </a:extLst>
          </p:cNvPr>
          <p:cNvSpPr/>
          <p:nvPr/>
        </p:nvSpPr>
        <p:spPr>
          <a:xfrm>
            <a:off x="1024731" y="968454"/>
            <a:ext cx="10149682" cy="588895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4D3EA77-B83B-410A-8A9C-9C0DA3436299}"/>
              </a:ext>
            </a:extLst>
          </p:cNvPr>
          <p:cNvSpPr/>
          <p:nvPr/>
        </p:nvSpPr>
        <p:spPr>
          <a:xfrm flipH="1">
            <a:off x="9144002" y="4314326"/>
            <a:ext cx="3047998" cy="2543674"/>
          </a:xfrm>
          <a:custGeom>
            <a:avLst/>
            <a:gdLst>
              <a:gd name="connsiteX0" fmla="*/ 2505529 w 6591301"/>
              <a:gd name="connsiteY0" fmla="*/ 0 h 5500695"/>
              <a:gd name="connsiteX1" fmla="*/ 6591301 w 6591301"/>
              <a:gd name="connsiteY1" fmla="*/ 4085772 h 5500695"/>
              <a:gd name="connsiteX2" fmla="*/ 6343378 w 6591301"/>
              <a:gd name="connsiteY2" fmla="*/ 5490598 h 5500695"/>
              <a:gd name="connsiteX3" fmla="*/ 6339396 w 6591301"/>
              <a:gd name="connsiteY3" fmla="*/ 5500695 h 5500695"/>
              <a:gd name="connsiteX4" fmla="*/ 0 w 6591301"/>
              <a:gd name="connsiteY4" fmla="*/ 5500695 h 5500695"/>
              <a:gd name="connsiteX5" fmla="*/ 0 w 6591301"/>
              <a:gd name="connsiteY5" fmla="*/ 859593 h 5500695"/>
              <a:gd name="connsiteX6" fmla="*/ 60946 w 6591301"/>
              <a:gd name="connsiteY6" fmla="*/ 811698 h 5500695"/>
              <a:gd name="connsiteX7" fmla="*/ 2505529 w 6591301"/>
              <a:gd name="connsiteY7" fmla="*/ 0 h 55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1301" h="5500695">
                <a:moveTo>
                  <a:pt x="2505529" y="0"/>
                </a:moveTo>
                <a:cubicBezTo>
                  <a:pt x="4762039" y="0"/>
                  <a:pt x="6591301" y="1829262"/>
                  <a:pt x="6591301" y="4085772"/>
                </a:cubicBezTo>
                <a:cubicBezTo>
                  <a:pt x="6591301" y="4579384"/>
                  <a:pt x="6503768" y="5052551"/>
                  <a:pt x="6343378" y="5490598"/>
                </a:cubicBezTo>
                <a:lnTo>
                  <a:pt x="6339396" y="5500695"/>
                </a:lnTo>
                <a:lnTo>
                  <a:pt x="0" y="5500695"/>
                </a:lnTo>
                <a:lnTo>
                  <a:pt x="0" y="859593"/>
                </a:lnTo>
                <a:lnTo>
                  <a:pt x="60946" y="811698"/>
                </a:lnTo>
                <a:cubicBezTo>
                  <a:pt x="742627" y="301900"/>
                  <a:pt x="1588822" y="0"/>
                  <a:pt x="2505529" y="0"/>
                </a:cubicBezTo>
                <a:close/>
              </a:path>
            </a:pathLst>
          </a:cu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373537-EB1D-408B-9D60-AEA808FCEB4D}"/>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8" name="Group 7">
            <a:extLst>
              <a:ext uri="{FF2B5EF4-FFF2-40B4-BE49-F238E27FC236}">
                <a16:creationId xmlns:a16="http://schemas.microsoft.com/office/drawing/2014/main" id="{2E301F14-D59F-4D10-9840-BCE83FE5927B}"/>
              </a:ext>
            </a:extLst>
          </p:cNvPr>
          <p:cNvGrpSpPr/>
          <p:nvPr/>
        </p:nvGrpSpPr>
        <p:grpSpPr>
          <a:xfrm>
            <a:off x="610480" y="329412"/>
            <a:ext cx="339640" cy="339640"/>
            <a:chOff x="884323" y="1852307"/>
            <a:chExt cx="971550" cy="971550"/>
          </a:xfrm>
        </p:grpSpPr>
        <p:grpSp>
          <p:nvGrpSpPr>
            <p:cNvPr id="9" name="Graphic 23">
              <a:extLst>
                <a:ext uri="{FF2B5EF4-FFF2-40B4-BE49-F238E27FC236}">
                  <a16:creationId xmlns:a16="http://schemas.microsoft.com/office/drawing/2014/main" id="{6B688A61-6339-40B6-B56B-CC3396569FB7}"/>
                </a:ext>
              </a:extLst>
            </p:cNvPr>
            <p:cNvGrpSpPr/>
            <p:nvPr/>
          </p:nvGrpSpPr>
          <p:grpSpPr>
            <a:xfrm>
              <a:off x="996960" y="1852307"/>
              <a:ext cx="746275" cy="971550"/>
              <a:chOff x="996960" y="1852307"/>
              <a:chExt cx="746275" cy="971550"/>
            </a:xfrm>
            <a:solidFill>
              <a:srgbClr val="676FB2"/>
            </a:solidFill>
          </p:grpSpPr>
          <p:sp>
            <p:nvSpPr>
              <p:cNvPr id="35" name="Freeform: Shape 34">
                <a:extLst>
                  <a:ext uri="{FF2B5EF4-FFF2-40B4-BE49-F238E27FC236}">
                    <a16:creationId xmlns:a16="http://schemas.microsoft.com/office/drawing/2014/main" id="{1881873A-579E-4AF6-9BC3-0A4C2BE2E008}"/>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814E9C8-60A0-41CD-8A7C-04B62FBD86C4}"/>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A7265E7-D91C-4409-86F3-EC1A301AB12A}"/>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0" name="Graphic 23">
              <a:extLst>
                <a:ext uri="{FF2B5EF4-FFF2-40B4-BE49-F238E27FC236}">
                  <a16:creationId xmlns:a16="http://schemas.microsoft.com/office/drawing/2014/main" id="{4E6B75F2-D976-416C-A5AA-026DF355D87A}"/>
                </a:ext>
              </a:extLst>
            </p:cNvPr>
            <p:cNvGrpSpPr/>
            <p:nvPr/>
          </p:nvGrpSpPr>
          <p:grpSpPr>
            <a:xfrm>
              <a:off x="884323" y="1954935"/>
              <a:ext cx="971550" cy="717422"/>
              <a:chOff x="884323" y="1954935"/>
              <a:chExt cx="971550" cy="717422"/>
            </a:xfrm>
          </p:grpSpPr>
          <p:sp>
            <p:nvSpPr>
              <p:cNvPr id="33" name="Freeform: Shape 32">
                <a:extLst>
                  <a:ext uri="{FF2B5EF4-FFF2-40B4-BE49-F238E27FC236}">
                    <a16:creationId xmlns:a16="http://schemas.microsoft.com/office/drawing/2014/main" id="{C11E4F6C-6063-4B31-9A17-6E71C6DDDE8F}"/>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9BC1C8-1FE6-4766-B244-997E06DEF8B9}"/>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2" name="Graphic 23">
              <a:extLst>
                <a:ext uri="{FF2B5EF4-FFF2-40B4-BE49-F238E27FC236}">
                  <a16:creationId xmlns:a16="http://schemas.microsoft.com/office/drawing/2014/main" id="{C387B4A7-311C-4FB5-978F-B889121906E8}"/>
                </a:ext>
              </a:extLst>
            </p:cNvPr>
            <p:cNvGrpSpPr/>
            <p:nvPr/>
          </p:nvGrpSpPr>
          <p:grpSpPr>
            <a:xfrm>
              <a:off x="1001612" y="2072225"/>
              <a:ext cx="739902" cy="482842"/>
              <a:chOff x="1001612" y="2072225"/>
              <a:chExt cx="739902" cy="482842"/>
            </a:xfrm>
          </p:grpSpPr>
          <p:sp>
            <p:nvSpPr>
              <p:cNvPr id="31" name="Freeform: Shape 30">
                <a:extLst>
                  <a:ext uri="{FF2B5EF4-FFF2-40B4-BE49-F238E27FC236}">
                    <a16:creationId xmlns:a16="http://schemas.microsoft.com/office/drawing/2014/main" id="{E5AFF8BE-9C2A-4F27-B8C6-4CB653A19DF4}"/>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D681994-9F4E-4811-AAAB-4722B81D0E8E}"/>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3" name="Graphic 23">
              <a:extLst>
                <a:ext uri="{FF2B5EF4-FFF2-40B4-BE49-F238E27FC236}">
                  <a16:creationId xmlns:a16="http://schemas.microsoft.com/office/drawing/2014/main" id="{AE259C30-5344-4E7B-B8A2-087A1D604D22}"/>
                </a:ext>
              </a:extLst>
            </p:cNvPr>
            <p:cNvGrpSpPr/>
            <p:nvPr/>
          </p:nvGrpSpPr>
          <p:grpSpPr>
            <a:xfrm>
              <a:off x="1163863" y="2169106"/>
              <a:ext cx="412468" cy="122466"/>
              <a:chOff x="1163863" y="2169106"/>
              <a:chExt cx="412468" cy="122466"/>
            </a:xfrm>
          </p:grpSpPr>
          <p:grpSp>
            <p:nvGrpSpPr>
              <p:cNvPr id="21" name="Graphic 23">
                <a:extLst>
                  <a:ext uri="{FF2B5EF4-FFF2-40B4-BE49-F238E27FC236}">
                    <a16:creationId xmlns:a16="http://schemas.microsoft.com/office/drawing/2014/main" id="{0F1C6543-6028-4CD8-8FD6-47D102EF4A2F}"/>
                  </a:ext>
                </a:extLst>
              </p:cNvPr>
              <p:cNvGrpSpPr/>
              <p:nvPr/>
            </p:nvGrpSpPr>
            <p:grpSpPr>
              <a:xfrm>
                <a:off x="1163863" y="2203038"/>
                <a:ext cx="412468" cy="88534"/>
                <a:chOff x="1163863" y="2203038"/>
                <a:chExt cx="412468" cy="88534"/>
              </a:xfrm>
              <a:solidFill>
                <a:srgbClr val="FF8E9E"/>
              </a:solidFill>
            </p:grpSpPr>
            <p:sp>
              <p:nvSpPr>
                <p:cNvPr id="26" name="Freeform: Shape 25">
                  <a:extLst>
                    <a:ext uri="{FF2B5EF4-FFF2-40B4-BE49-F238E27FC236}">
                      <a16:creationId xmlns:a16="http://schemas.microsoft.com/office/drawing/2014/main" id="{E5DC28DF-EFF6-4D8B-90F6-6B98FC6E4949}"/>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4C0F8D9-0712-46A3-A42D-E18E193F620C}"/>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2" name="Graphic 23">
                <a:extLst>
                  <a:ext uri="{FF2B5EF4-FFF2-40B4-BE49-F238E27FC236}">
                    <a16:creationId xmlns:a16="http://schemas.microsoft.com/office/drawing/2014/main" id="{B2B54BB2-A4E7-4464-8F51-59CFCEAB13FB}"/>
                  </a:ext>
                </a:extLst>
              </p:cNvPr>
              <p:cNvGrpSpPr/>
              <p:nvPr/>
            </p:nvGrpSpPr>
            <p:grpSpPr>
              <a:xfrm>
                <a:off x="1233359" y="2169106"/>
                <a:ext cx="273474" cy="66743"/>
                <a:chOff x="1233359" y="2169106"/>
                <a:chExt cx="273474" cy="66743"/>
              </a:xfrm>
              <a:solidFill>
                <a:srgbClr val="313D40"/>
              </a:solidFill>
            </p:grpSpPr>
            <p:sp>
              <p:nvSpPr>
                <p:cNvPr id="23" name="Freeform: Shape 22">
                  <a:extLst>
                    <a:ext uri="{FF2B5EF4-FFF2-40B4-BE49-F238E27FC236}">
                      <a16:creationId xmlns:a16="http://schemas.microsoft.com/office/drawing/2014/main" id="{FA7A66AF-CF1F-4D9F-AB12-F7526F967EB8}"/>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F5B008-F61F-4C3C-AFB9-0FAFC561B23E}"/>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E48884-FD14-4F6C-8F26-EC94ACA304F1}"/>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4" name="Graphic 23">
              <a:extLst>
                <a:ext uri="{FF2B5EF4-FFF2-40B4-BE49-F238E27FC236}">
                  <a16:creationId xmlns:a16="http://schemas.microsoft.com/office/drawing/2014/main" id="{03CEEA6D-2EF5-4343-85DA-B0687155B0E6}"/>
                </a:ext>
              </a:extLst>
            </p:cNvPr>
            <p:cNvGrpSpPr/>
            <p:nvPr/>
          </p:nvGrpSpPr>
          <p:grpSpPr>
            <a:xfrm>
              <a:off x="1045596" y="2256956"/>
              <a:ext cx="651636" cy="249764"/>
              <a:chOff x="1045596" y="2256956"/>
              <a:chExt cx="651636" cy="249764"/>
            </a:xfrm>
          </p:grpSpPr>
          <p:sp>
            <p:nvSpPr>
              <p:cNvPr id="15" name="Freeform: Shape 14">
                <a:extLst>
                  <a:ext uri="{FF2B5EF4-FFF2-40B4-BE49-F238E27FC236}">
                    <a16:creationId xmlns:a16="http://schemas.microsoft.com/office/drawing/2014/main" id="{817D9658-F433-4FB3-B650-54C7FC2CE8E8}"/>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24B452A-F62F-4FBF-9641-9E9596C08AD2}"/>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BC93947-1501-4CE0-88CE-B6DEF412361B}"/>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03DA649-8DA9-4E97-8D4F-B08EC40987CE}"/>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3AC1D7E-33E5-4F63-A1F4-719422410B1D}"/>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61E1C9-64F5-4FB9-987C-3B604189A9F5}"/>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40" name="TextBox 39">
            <a:extLst>
              <a:ext uri="{FF2B5EF4-FFF2-40B4-BE49-F238E27FC236}">
                <a16:creationId xmlns:a16="http://schemas.microsoft.com/office/drawing/2014/main" id="{315406E9-5761-4E5C-9D17-7B8374007636}"/>
              </a:ext>
            </a:extLst>
          </p:cNvPr>
          <p:cNvSpPr txBox="1"/>
          <p:nvPr/>
        </p:nvSpPr>
        <p:spPr>
          <a:xfrm>
            <a:off x="1891072" y="2076656"/>
            <a:ext cx="3233377" cy="1569660"/>
          </a:xfrm>
          <a:prstGeom prst="rect">
            <a:avLst/>
          </a:prstGeom>
          <a:noFill/>
        </p:spPr>
        <p:txBody>
          <a:bodyPr wrap="square" lIns="91440" rIns="91440" rtlCol="0" anchor="t">
            <a:spAutoFit/>
          </a:bodyPr>
          <a:lstStyle/>
          <a:p>
            <a:r>
              <a:rPr lang="en-US" sz="3200" b="1" dirty="0">
                <a:solidFill>
                  <a:schemeClr val="bg1"/>
                </a:solidFill>
                <a:latin typeface="+mj-lt"/>
              </a:rPr>
              <a:t>When we unite we do alright!</a:t>
            </a:r>
          </a:p>
        </p:txBody>
      </p:sp>
      <p:sp>
        <p:nvSpPr>
          <p:cNvPr id="41" name="Title 1">
            <a:extLst>
              <a:ext uri="{FF2B5EF4-FFF2-40B4-BE49-F238E27FC236}">
                <a16:creationId xmlns:a16="http://schemas.microsoft.com/office/drawing/2014/main" id="{20DB9724-93AD-4702-954C-46BC09C0FFD3}"/>
              </a:ext>
            </a:extLst>
          </p:cNvPr>
          <p:cNvSpPr txBox="1">
            <a:spLocks/>
          </p:cNvSpPr>
          <p:nvPr/>
        </p:nvSpPr>
        <p:spPr>
          <a:xfrm>
            <a:off x="1906125" y="3848587"/>
            <a:ext cx="3047998" cy="145552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just">
              <a:lnSpc>
                <a:spcPct val="150000"/>
              </a:lnSpc>
              <a:spcAft>
                <a:spcPts val="1200"/>
              </a:spcAft>
            </a:pPr>
            <a:r>
              <a:rPr lang="en-US" sz="1000" dirty="0" err="1">
                <a:solidFill>
                  <a:schemeClr val="bg1"/>
                </a:solidFill>
              </a:rPr>
              <a:t>Fusce</a:t>
            </a:r>
            <a:r>
              <a:rPr lang="en-US" sz="1000" dirty="0">
                <a:solidFill>
                  <a:schemeClr val="bg1"/>
                </a:solidFill>
              </a:rPr>
              <a:t> a </a:t>
            </a:r>
            <a:r>
              <a:rPr lang="en-US" sz="1000" dirty="0" err="1">
                <a:solidFill>
                  <a:schemeClr val="bg1"/>
                </a:solidFill>
              </a:rPr>
              <a:t>felis</a:t>
            </a:r>
            <a:r>
              <a:rPr lang="en-US" sz="1000" dirty="0">
                <a:solidFill>
                  <a:schemeClr val="bg1"/>
                </a:solidFill>
              </a:rPr>
              <a:t> porta, </a:t>
            </a:r>
            <a:r>
              <a:rPr lang="en-US" sz="1000" dirty="0" err="1">
                <a:solidFill>
                  <a:schemeClr val="bg1"/>
                </a:solidFill>
              </a:rPr>
              <a:t>ultrices</a:t>
            </a:r>
            <a:r>
              <a:rPr lang="en-US" sz="1000" dirty="0">
                <a:solidFill>
                  <a:schemeClr val="bg1"/>
                </a:solidFill>
              </a:rPr>
              <a:t> </a:t>
            </a:r>
            <a:r>
              <a:rPr lang="en-US" sz="1000" dirty="0" err="1">
                <a:solidFill>
                  <a:schemeClr val="bg1"/>
                </a:solidFill>
              </a:rPr>
              <a:t>arcu</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ultricies</a:t>
            </a:r>
            <a:r>
              <a:rPr lang="en-US" sz="1000" dirty="0">
                <a:solidFill>
                  <a:schemeClr val="bg1"/>
                </a:solidFill>
              </a:rPr>
              <a:t> magna. </a:t>
            </a:r>
            <a:r>
              <a:rPr lang="en-US" sz="1000" dirty="0" err="1">
                <a:solidFill>
                  <a:schemeClr val="bg1"/>
                </a:solidFill>
              </a:rPr>
              <a:t>Aliquam</a:t>
            </a:r>
            <a:r>
              <a:rPr lang="en-US" sz="1000" dirty="0">
                <a:solidFill>
                  <a:schemeClr val="bg1"/>
                </a:solidFill>
              </a:rPr>
              <a:t> sed ipsum maximus </a:t>
            </a:r>
            <a:r>
              <a:rPr lang="en-US" sz="1000" dirty="0" err="1">
                <a:solidFill>
                  <a:schemeClr val="bg1"/>
                </a:solidFill>
              </a:rPr>
              <a:t>est</a:t>
            </a:r>
            <a:r>
              <a:rPr lang="en-US" sz="1000" dirty="0">
                <a:solidFill>
                  <a:schemeClr val="bg1"/>
                </a:solidFill>
              </a:rPr>
              <a:t> </a:t>
            </a:r>
            <a:r>
              <a:rPr lang="en-US" sz="1000" dirty="0" err="1">
                <a:solidFill>
                  <a:schemeClr val="bg1"/>
                </a:solidFill>
              </a:rPr>
              <a:t>euismod</a:t>
            </a:r>
            <a:r>
              <a:rPr lang="en-US" sz="1000" dirty="0">
                <a:solidFill>
                  <a:schemeClr val="bg1"/>
                </a:solidFill>
              </a:rPr>
              <a:t> </a:t>
            </a:r>
            <a:r>
              <a:rPr lang="en-US" sz="1000" dirty="0" err="1">
                <a:solidFill>
                  <a:schemeClr val="bg1"/>
                </a:solidFill>
              </a:rPr>
              <a:t>dignissim</a:t>
            </a:r>
            <a:r>
              <a:rPr lang="en-US" sz="1000" dirty="0">
                <a:solidFill>
                  <a:schemeClr val="bg1"/>
                </a:solidFill>
              </a:rPr>
              <a:t>. Maecenas </a:t>
            </a:r>
            <a:r>
              <a:rPr lang="en-US" sz="1000" dirty="0" err="1">
                <a:solidFill>
                  <a:schemeClr val="bg1"/>
                </a:solidFill>
              </a:rPr>
              <a:t>consequat</a:t>
            </a:r>
            <a:r>
              <a:rPr lang="en-US" sz="1000" dirty="0">
                <a:solidFill>
                  <a:schemeClr val="bg1"/>
                </a:solidFill>
              </a:rPr>
              <a:t> </a:t>
            </a:r>
            <a:r>
              <a:rPr lang="en-US" sz="1000" dirty="0" err="1">
                <a:solidFill>
                  <a:schemeClr val="bg1"/>
                </a:solidFill>
              </a:rPr>
              <a:t>elementum</a:t>
            </a:r>
            <a:r>
              <a:rPr lang="en-US" sz="1000" dirty="0">
                <a:solidFill>
                  <a:schemeClr val="bg1"/>
                </a:solidFill>
              </a:rPr>
              <a:t> eros, </a:t>
            </a:r>
            <a:r>
              <a:rPr lang="en-US" sz="1000" dirty="0" err="1">
                <a:solidFill>
                  <a:schemeClr val="bg1"/>
                </a:solidFill>
              </a:rPr>
              <a:t>ut</a:t>
            </a:r>
            <a:r>
              <a:rPr lang="en-US" sz="1000" dirty="0">
                <a:solidFill>
                  <a:schemeClr val="bg1"/>
                </a:solidFill>
              </a:rPr>
              <a:t> pharetra </a:t>
            </a:r>
            <a:r>
              <a:rPr lang="en-US" sz="1000" dirty="0" err="1">
                <a:solidFill>
                  <a:schemeClr val="bg1"/>
                </a:solidFill>
              </a:rPr>
              <a:t>velit</a:t>
            </a:r>
            <a:r>
              <a:rPr lang="en-US" sz="1000" dirty="0">
                <a:solidFill>
                  <a:schemeClr val="bg1"/>
                </a:solidFill>
              </a:rPr>
              <a:t> convallis </a:t>
            </a:r>
            <a:r>
              <a:rPr lang="en-US" sz="1000" dirty="0" err="1">
                <a:solidFill>
                  <a:schemeClr val="bg1"/>
                </a:solidFill>
              </a:rPr>
              <a:t>nec</a:t>
            </a:r>
            <a:r>
              <a:rPr lang="en-US" sz="1000" dirty="0">
                <a:solidFill>
                  <a:schemeClr val="bg1"/>
                </a:solidFill>
              </a:rPr>
              <a:t>. </a:t>
            </a:r>
            <a:r>
              <a:rPr lang="en-US" sz="1000" dirty="0" err="1">
                <a:solidFill>
                  <a:schemeClr val="bg1"/>
                </a:solidFill>
              </a:rPr>
              <a:t>Vivamus</a:t>
            </a:r>
            <a:r>
              <a:rPr lang="en-US" sz="1000" dirty="0">
                <a:solidFill>
                  <a:schemeClr val="bg1"/>
                </a:solidFill>
              </a:rPr>
              <a:t> </a:t>
            </a:r>
            <a:r>
              <a:rPr lang="en-US" sz="1000" dirty="0" err="1">
                <a:solidFill>
                  <a:schemeClr val="bg1"/>
                </a:solidFill>
              </a:rPr>
              <a:t>interdum</a:t>
            </a:r>
            <a:r>
              <a:rPr lang="en-US" sz="1000" dirty="0">
                <a:solidFill>
                  <a:schemeClr val="bg1"/>
                </a:solidFill>
              </a:rPr>
              <a:t> porta </a:t>
            </a:r>
            <a:r>
              <a:rPr lang="en-US" sz="1000" dirty="0" err="1">
                <a:solidFill>
                  <a:schemeClr val="bg1"/>
                </a:solidFill>
              </a:rPr>
              <a:t>varius</a:t>
            </a:r>
            <a:r>
              <a:rPr lang="en-US" sz="1000" dirty="0">
                <a:solidFill>
                  <a:schemeClr val="bg1"/>
                </a:solidFill>
              </a:rPr>
              <a:t>. Nam </a:t>
            </a:r>
            <a:r>
              <a:rPr lang="en-US" sz="1000" dirty="0" err="1">
                <a:solidFill>
                  <a:schemeClr val="bg1"/>
                </a:solidFill>
              </a:rPr>
              <a:t>quis</a:t>
            </a:r>
            <a:r>
              <a:rPr lang="en-US" sz="1000" dirty="0">
                <a:solidFill>
                  <a:schemeClr val="bg1"/>
                </a:solidFill>
              </a:rPr>
              <a:t> libero ipsum. </a:t>
            </a:r>
          </a:p>
        </p:txBody>
      </p:sp>
    </p:spTree>
    <p:extLst>
      <p:ext uri="{BB962C8B-B14F-4D97-AF65-F5344CB8AC3E}">
        <p14:creationId xmlns:p14="http://schemas.microsoft.com/office/powerpoint/2010/main" val="344502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F783AE6-7098-457C-BE8B-EC5B83278F1C}"/>
              </a:ext>
            </a:extLst>
          </p:cNvPr>
          <p:cNvSpPr/>
          <p:nvPr/>
        </p:nvSpPr>
        <p:spPr>
          <a:xfrm>
            <a:off x="9145941" y="433068"/>
            <a:ext cx="2530122" cy="253012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Freeform: Shape 52">
            <a:extLst>
              <a:ext uri="{FF2B5EF4-FFF2-40B4-BE49-F238E27FC236}">
                <a16:creationId xmlns:a16="http://schemas.microsoft.com/office/drawing/2014/main" id="{C6746FF4-D0F5-4C96-BED4-604179A97927}"/>
              </a:ext>
            </a:extLst>
          </p:cNvPr>
          <p:cNvSpPr/>
          <p:nvPr/>
        </p:nvSpPr>
        <p:spPr>
          <a:xfrm>
            <a:off x="0" y="1370884"/>
            <a:ext cx="6591301" cy="5487116"/>
          </a:xfrm>
          <a:custGeom>
            <a:avLst/>
            <a:gdLst>
              <a:gd name="connsiteX0" fmla="*/ 2505529 w 6591301"/>
              <a:gd name="connsiteY0" fmla="*/ 0 h 5500695"/>
              <a:gd name="connsiteX1" fmla="*/ 6591301 w 6591301"/>
              <a:gd name="connsiteY1" fmla="*/ 4085772 h 5500695"/>
              <a:gd name="connsiteX2" fmla="*/ 6343378 w 6591301"/>
              <a:gd name="connsiteY2" fmla="*/ 5490598 h 5500695"/>
              <a:gd name="connsiteX3" fmla="*/ 6339396 w 6591301"/>
              <a:gd name="connsiteY3" fmla="*/ 5500695 h 5500695"/>
              <a:gd name="connsiteX4" fmla="*/ 0 w 6591301"/>
              <a:gd name="connsiteY4" fmla="*/ 5500695 h 5500695"/>
              <a:gd name="connsiteX5" fmla="*/ 0 w 6591301"/>
              <a:gd name="connsiteY5" fmla="*/ 859593 h 5500695"/>
              <a:gd name="connsiteX6" fmla="*/ 60946 w 6591301"/>
              <a:gd name="connsiteY6" fmla="*/ 811698 h 5500695"/>
              <a:gd name="connsiteX7" fmla="*/ 2505529 w 6591301"/>
              <a:gd name="connsiteY7" fmla="*/ 0 h 55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1301" h="5500695">
                <a:moveTo>
                  <a:pt x="2505529" y="0"/>
                </a:moveTo>
                <a:cubicBezTo>
                  <a:pt x="4762039" y="0"/>
                  <a:pt x="6591301" y="1829262"/>
                  <a:pt x="6591301" y="4085772"/>
                </a:cubicBezTo>
                <a:cubicBezTo>
                  <a:pt x="6591301" y="4579384"/>
                  <a:pt x="6503768" y="5052551"/>
                  <a:pt x="6343378" y="5490598"/>
                </a:cubicBezTo>
                <a:lnTo>
                  <a:pt x="6339396" y="5500695"/>
                </a:lnTo>
                <a:lnTo>
                  <a:pt x="0" y="5500695"/>
                </a:lnTo>
                <a:lnTo>
                  <a:pt x="0" y="859593"/>
                </a:lnTo>
                <a:lnTo>
                  <a:pt x="60946" y="811698"/>
                </a:lnTo>
                <a:cubicBezTo>
                  <a:pt x="742627" y="301900"/>
                  <a:pt x="1588822" y="0"/>
                  <a:pt x="2505529"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a:extLst>
              <a:ext uri="{FF2B5EF4-FFF2-40B4-BE49-F238E27FC236}">
                <a16:creationId xmlns:a16="http://schemas.microsoft.com/office/drawing/2014/main" id="{5516BCDD-5B6B-4791-B639-99383A7A057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1" b="141"/>
          <a:stretch>
            <a:fillRect/>
          </a:stretch>
        </p:blipFill>
        <p:spPr>
          <a:xfrm>
            <a:off x="4581525" y="1562100"/>
            <a:ext cx="3087688" cy="2052638"/>
          </a:xfrm>
        </p:spPr>
      </p:pic>
      <p:pic>
        <p:nvPicPr>
          <p:cNvPr id="6" name="Picture Placeholder 5">
            <a:extLst>
              <a:ext uri="{FF2B5EF4-FFF2-40B4-BE49-F238E27FC236}">
                <a16:creationId xmlns:a16="http://schemas.microsoft.com/office/drawing/2014/main" id="{1A9DD503-7788-4686-B517-C9E1CCD5E83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7" b="107"/>
          <a:stretch>
            <a:fillRect/>
          </a:stretch>
        </p:blipFill>
        <p:spPr>
          <a:xfrm>
            <a:off x="4581525" y="3975100"/>
            <a:ext cx="3087688" cy="2054225"/>
          </a:xfrm>
        </p:spPr>
      </p:pic>
      <p:sp>
        <p:nvSpPr>
          <p:cNvPr id="31" name="Rectangle 30">
            <a:extLst>
              <a:ext uri="{FF2B5EF4-FFF2-40B4-BE49-F238E27FC236}">
                <a16:creationId xmlns:a16="http://schemas.microsoft.com/office/drawing/2014/main" id="{A07CCBF1-502B-4A9D-8C50-DDE39DA0BF6B}"/>
              </a:ext>
            </a:extLst>
          </p:cNvPr>
          <p:cNvSpPr/>
          <p:nvPr/>
        </p:nvSpPr>
        <p:spPr>
          <a:xfrm>
            <a:off x="7668755" y="1561384"/>
            <a:ext cx="3507246" cy="20535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a:extLst>
              <a:ext uri="{FF2B5EF4-FFF2-40B4-BE49-F238E27FC236}">
                <a16:creationId xmlns:a16="http://schemas.microsoft.com/office/drawing/2014/main" id="{B9796492-153A-429B-B439-1A906802DC24}"/>
              </a:ext>
            </a:extLst>
          </p:cNvPr>
          <p:cNvSpPr/>
          <p:nvPr/>
        </p:nvSpPr>
        <p:spPr>
          <a:xfrm>
            <a:off x="8628063" y="1947235"/>
            <a:ext cx="2259012" cy="1224694"/>
          </a:xfrm>
          <a:prstGeom prst="rect">
            <a:avLst/>
          </a:prstGeom>
          <a:solidFill>
            <a:schemeClr val="accent1"/>
          </a:solidFill>
        </p:spPr>
        <p:txBody>
          <a:bodyPr wrap="square">
            <a:spAutoFit/>
          </a:bodyPr>
          <a:lstStyle/>
          <a:p>
            <a:pPr>
              <a:lnSpc>
                <a:spcPct val="150000"/>
              </a:lnSpc>
              <a:spcBef>
                <a:spcPts val="1200"/>
              </a:spcBef>
            </a:pPr>
            <a:r>
              <a:rPr lang="en-US" sz="1000" dirty="0" err="1">
                <a:solidFill>
                  <a:schemeClr val="bg1"/>
                </a:solidFill>
              </a:rPr>
              <a:t>Aliquam</a:t>
            </a:r>
            <a:r>
              <a:rPr lang="en-US" sz="1000" dirty="0">
                <a:solidFill>
                  <a:schemeClr val="bg1"/>
                </a:solidFill>
              </a:rPr>
              <a:t> </a:t>
            </a:r>
            <a:r>
              <a:rPr lang="en-US" sz="1000" dirty="0" err="1">
                <a:solidFill>
                  <a:schemeClr val="bg1"/>
                </a:solidFill>
              </a:rPr>
              <a:t>lobortis</a:t>
            </a:r>
            <a:r>
              <a:rPr lang="en-US" sz="1000" dirty="0">
                <a:solidFill>
                  <a:schemeClr val="bg1"/>
                </a:solidFill>
              </a:rPr>
              <a:t> </a:t>
            </a:r>
            <a:r>
              <a:rPr lang="en-US" sz="1000" dirty="0" err="1">
                <a:solidFill>
                  <a:schemeClr val="bg1"/>
                </a:solidFill>
              </a:rPr>
              <a:t>hendrerit</a:t>
            </a:r>
            <a:r>
              <a:rPr lang="en-US" sz="1000" dirty="0">
                <a:solidFill>
                  <a:schemeClr val="bg1"/>
                </a:solidFill>
              </a:rPr>
              <a:t> ante. Maecenas </a:t>
            </a:r>
            <a:r>
              <a:rPr lang="en-US" sz="1000" dirty="0" err="1">
                <a:solidFill>
                  <a:schemeClr val="bg1"/>
                </a:solidFill>
              </a:rPr>
              <a:t>eu</a:t>
            </a:r>
            <a:r>
              <a:rPr lang="en-US" sz="1000" dirty="0">
                <a:solidFill>
                  <a:schemeClr val="bg1"/>
                </a:solidFill>
              </a:rPr>
              <a:t> </a:t>
            </a:r>
            <a:r>
              <a:rPr lang="en-US" sz="1000" dirty="0" err="1">
                <a:solidFill>
                  <a:schemeClr val="bg1"/>
                </a:solidFill>
              </a:rPr>
              <a:t>pellentesque</a:t>
            </a:r>
            <a:r>
              <a:rPr lang="en-US" sz="1000" dirty="0">
                <a:solidFill>
                  <a:schemeClr val="bg1"/>
                </a:solidFill>
              </a:rPr>
              <a:t> </a:t>
            </a:r>
            <a:r>
              <a:rPr lang="en-US" sz="1000" dirty="0" err="1">
                <a:solidFill>
                  <a:schemeClr val="bg1"/>
                </a:solidFill>
              </a:rPr>
              <a:t>velit</a:t>
            </a:r>
            <a:r>
              <a:rPr lang="en-US" sz="1000" dirty="0">
                <a:solidFill>
                  <a:schemeClr val="bg1"/>
                </a:solidFill>
              </a:rPr>
              <a:t>. </a:t>
            </a:r>
            <a:r>
              <a:rPr lang="en-US" sz="1000" dirty="0" err="1">
                <a:solidFill>
                  <a:schemeClr val="bg1"/>
                </a:solidFill>
              </a:rPr>
              <a:t>Suspendisse</a:t>
            </a:r>
            <a:r>
              <a:rPr lang="en-US" sz="1000" dirty="0">
                <a:solidFill>
                  <a:schemeClr val="bg1"/>
                </a:solidFill>
              </a:rPr>
              <a:t> vel mi sit </a:t>
            </a:r>
            <a:r>
              <a:rPr lang="en-US" sz="1000" dirty="0" err="1">
                <a:solidFill>
                  <a:schemeClr val="bg1"/>
                </a:solidFill>
              </a:rPr>
              <a:t>amet</a:t>
            </a:r>
            <a:r>
              <a:rPr lang="en-US" sz="1000" dirty="0">
                <a:solidFill>
                  <a:schemeClr val="bg1"/>
                </a:solidFill>
              </a:rPr>
              <a:t> </a:t>
            </a:r>
            <a:r>
              <a:rPr lang="en-US" sz="1000" dirty="0" err="1">
                <a:solidFill>
                  <a:schemeClr val="bg1"/>
                </a:solidFill>
              </a:rPr>
              <a:t>risus</a:t>
            </a:r>
            <a:r>
              <a:rPr lang="en-US" sz="1000" dirty="0">
                <a:solidFill>
                  <a:schemeClr val="bg1"/>
                </a:solidFill>
              </a:rPr>
              <a:t> </a:t>
            </a:r>
            <a:r>
              <a:rPr lang="en-US" sz="1000" dirty="0" err="1">
                <a:solidFill>
                  <a:schemeClr val="bg1"/>
                </a:solidFill>
              </a:rPr>
              <a:t>mattis</a:t>
            </a:r>
            <a:r>
              <a:rPr lang="en-US" sz="1000" dirty="0">
                <a:solidFill>
                  <a:schemeClr val="bg1"/>
                </a:solidFill>
              </a:rPr>
              <a:t> </a:t>
            </a:r>
            <a:r>
              <a:rPr lang="en-US" sz="1000" dirty="0" err="1">
                <a:solidFill>
                  <a:schemeClr val="bg1"/>
                </a:solidFill>
              </a:rPr>
              <a:t>ultricies</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nisl</a:t>
            </a:r>
            <a:r>
              <a:rPr lang="en-US" sz="1000" dirty="0">
                <a:solidFill>
                  <a:schemeClr val="bg1"/>
                </a:solidFill>
              </a:rPr>
              <a:t>. </a:t>
            </a:r>
            <a:r>
              <a:rPr lang="en-US" sz="1000" dirty="0" err="1">
                <a:solidFill>
                  <a:schemeClr val="bg1"/>
                </a:solidFill>
              </a:rPr>
              <a:t>Phasellus</a:t>
            </a:r>
            <a:r>
              <a:rPr lang="en-US" sz="1000" dirty="0">
                <a:solidFill>
                  <a:schemeClr val="bg1"/>
                </a:solidFill>
              </a:rPr>
              <a:t> non </a:t>
            </a:r>
            <a:r>
              <a:rPr lang="en-US" sz="1000" dirty="0" err="1">
                <a:solidFill>
                  <a:schemeClr val="bg1"/>
                </a:solidFill>
              </a:rPr>
              <a:t>ultrices</a:t>
            </a:r>
            <a:r>
              <a:rPr lang="en-US" sz="1000" dirty="0">
                <a:solidFill>
                  <a:schemeClr val="bg1"/>
                </a:solidFill>
              </a:rPr>
              <a:t> </a:t>
            </a:r>
            <a:r>
              <a:rPr lang="en-US" sz="1000" dirty="0" err="1">
                <a:solidFill>
                  <a:schemeClr val="bg1"/>
                </a:solidFill>
              </a:rPr>
              <a:t>justo</a:t>
            </a:r>
            <a:r>
              <a:rPr lang="en-US" sz="1000" dirty="0">
                <a:solidFill>
                  <a:schemeClr val="bg1"/>
                </a:solidFill>
              </a:rPr>
              <a:t>. </a:t>
            </a:r>
          </a:p>
        </p:txBody>
      </p:sp>
      <p:grpSp>
        <p:nvGrpSpPr>
          <p:cNvPr id="33" name="Group 32">
            <a:extLst>
              <a:ext uri="{FF2B5EF4-FFF2-40B4-BE49-F238E27FC236}">
                <a16:creationId xmlns:a16="http://schemas.microsoft.com/office/drawing/2014/main" id="{DFB38818-118E-4DA7-BCE7-F9910D30149E}"/>
              </a:ext>
            </a:extLst>
          </p:cNvPr>
          <p:cNvGrpSpPr/>
          <p:nvPr/>
        </p:nvGrpSpPr>
        <p:grpSpPr>
          <a:xfrm>
            <a:off x="8028555" y="2488569"/>
            <a:ext cx="198890" cy="199177"/>
            <a:chOff x="1101177" y="4176684"/>
            <a:chExt cx="345859" cy="346359"/>
          </a:xfrm>
          <a:solidFill>
            <a:schemeClr val="accent1"/>
          </a:solidFill>
        </p:grpSpPr>
        <p:cxnSp>
          <p:nvCxnSpPr>
            <p:cNvPr id="34" name="Straight Connector 33">
              <a:extLst>
                <a:ext uri="{FF2B5EF4-FFF2-40B4-BE49-F238E27FC236}">
                  <a16:creationId xmlns:a16="http://schemas.microsoft.com/office/drawing/2014/main" id="{648F56CD-1774-4FFE-B492-65ADD2CDF58A}"/>
                </a:ext>
              </a:extLst>
            </p:cNvPr>
            <p:cNvCxnSpPr/>
            <p:nvPr/>
          </p:nvCxnSpPr>
          <p:spPr>
            <a:xfrm rot="2700000">
              <a:off x="1101450" y="4177344"/>
              <a:ext cx="345586" cy="345586"/>
            </a:xfrm>
            <a:prstGeom prst="line">
              <a:avLst/>
            </a:prstGeom>
            <a:grp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B913CF0B-6A40-4BFE-A2C2-AD402D7D3C90}"/>
                </a:ext>
              </a:extLst>
            </p:cNvPr>
            <p:cNvCxnSpPr/>
            <p:nvPr/>
          </p:nvCxnSpPr>
          <p:spPr>
            <a:xfrm rot="2700000" flipH="1">
              <a:off x="1100790" y="4177071"/>
              <a:ext cx="346359" cy="345586"/>
            </a:xfrm>
            <a:prstGeom prst="line">
              <a:avLst/>
            </a:prstGeom>
            <a:grp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9" name="Rectangle 38">
            <a:extLst>
              <a:ext uri="{FF2B5EF4-FFF2-40B4-BE49-F238E27FC236}">
                <a16:creationId xmlns:a16="http://schemas.microsoft.com/office/drawing/2014/main" id="{5E69EC0A-6BDF-4E99-BF60-0B88E80336A6}"/>
              </a:ext>
            </a:extLst>
          </p:cNvPr>
          <p:cNvSpPr/>
          <p:nvPr/>
        </p:nvSpPr>
        <p:spPr>
          <a:xfrm>
            <a:off x="7668755" y="3975011"/>
            <a:ext cx="3507246" cy="20535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a:extLst>
              <a:ext uri="{FF2B5EF4-FFF2-40B4-BE49-F238E27FC236}">
                <a16:creationId xmlns:a16="http://schemas.microsoft.com/office/drawing/2014/main" id="{F0761323-C728-43A6-923A-71AE6505620A}"/>
              </a:ext>
            </a:extLst>
          </p:cNvPr>
          <p:cNvSpPr/>
          <p:nvPr/>
        </p:nvSpPr>
        <p:spPr>
          <a:xfrm>
            <a:off x="8628063" y="4360862"/>
            <a:ext cx="2259012" cy="1224694"/>
          </a:xfrm>
          <a:prstGeom prst="rect">
            <a:avLst/>
          </a:prstGeom>
          <a:solidFill>
            <a:schemeClr val="accent1"/>
          </a:solidFill>
        </p:spPr>
        <p:txBody>
          <a:bodyPr wrap="square">
            <a:spAutoFit/>
          </a:bodyPr>
          <a:lstStyle/>
          <a:p>
            <a:pPr>
              <a:lnSpc>
                <a:spcPct val="150000"/>
              </a:lnSpc>
              <a:spcBef>
                <a:spcPts val="1200"/>
              </a:spcBef>
            </a:pPr>
            <a:r>
              <a:rPr lang="en-US" sz="1000" dirty="0" err="1">
                <a:solidFill>
                  <a:schemeClr val="bg1"/>
                </a:solidFill>
              </a:rPr>
              <a:t>Aliquam</a:t>
            </a:r>
            <a:r>
              <a:rPr lang="en-US" sz="1000" dirty="0">
                <a:solidFill>
                  <a:schemeClr val="bg1"/>
                </a:solidFill>
              </a:rPr>
              <a:t> </a:t>
            </a:r>
            <a:r>
              <a:rPr lang="en-US" sz="1000" dirty="0" err="1">
                <a:solidFill>
                  <a:schemeClr val="bg1"/>
                </a:solidFill>
              </a:rPr>
              <a:t>lobortis</a:t>
            </a:r>
            <a:r>
              <a:rPr lang="en-US" sz="1000" dirty="0">
                <a:solidFill>
                  <a:schemeClr val="bg1"/>
                </a:solidFill>
              </a:rPr>
              <a:t> </a:t>
            </a:r>
            <a:r>
              <a:rPr lang="en-US" sz="1000" dirty="0" err="1">
                <a:solidFill>
                  <a:schemeClr val="bg1"/>
                </a:solidFill>
              </a:rPr>
              <a:t>hendrerit</a:t>
            </a:r>
            <a:r>
              <a:rPr lang="en-US" sz="1000" dirty="0">
                <a:solidFill>
                  <a:schemeClr val="bg1"/>
                </a:solidFill>
              </a:rPr>
              <a:t> ante. Maecenas </a:t>
            </a:r>
            <a:r>
              <a:rPr lang="en-US" sz="1000" dirty="0" err="1">
                <a:solidFill>
                  <a:schemeClr val="bg1"/>
                </a:solidFill>
              </a:rPr>
              <a:t>eu</a:t>
            </a:r>
            <a:r>
              <a:rPr lang="en-US" sz="1000" dirty="0">
                <a:solidFill>
                  <a:schemeClr val="bg1"/>
                </a:solidFill>
              </a:rPr>
              <a:t> </a:t>
            </a:r>
            <a:r>
              <a:rPr lang="en-US" sz="1000" dirty="0" err="1">
                <a:solidFill>
                  <a:schemeClr val="bg1"/>
                </a:solidFill>
              </a:rPr>
              <a:t>pellentesque</a:t>
            </a:r>
            <a:r>
              <a:rPr lang="en-US" sz="1000" dirty="0">
                <a:solidFill>
                  <a:schemeClr val="bg1"/>
                </a:solidFill>
              </a:rPr>
              <a:t> </a:t>
            </a:r>
            <a:r>
              <a:rPr lang="en-US" sz="1000" dirty="0" err="1">
                <a:solidFill>
                  <a:schemeClr val="bg1"/>
                </a:solidFill>
              </a:rPr>
              <a:t>velit</a:t>
            </a:r>
            <a:r>
              <a:rPr lang="en-US" sz="1000" dirty="0">
                <a:solidFill>
                  <a:schemeClr val="bg1"/>
                </a:solidFill>
              </a:rPr>
              <a:t>. </a:t>
            </a:r>
            <a:r>
              <a:rPr lang="en-US" sz="1000" dirty="0" err="1">
                <a:solidFill>
                  <a:schemeClr val="bg1"/>
                </a:solidFill>
              </a:rPr>
              <a:t>Suspendisse</a:t>
            </a:r>
            <a:r>
              <a:rPr lang="en-US" sz="1000" dirty="0">
                <a:solidFill>
                  <a:schemeClr val="bg1"/>
                </a:solidFill>
              </a:rPr>
              <a:t> vel mi sit </a:t>
            </a:r>
            <a:r>
              <a:rPr lang="en-US" sz="1000" dirty="0" err="1">
                <a:solidFill>
                  <a:schemeClr val="bg1"/>
                </a:solidFill>
              </a:rPr>
              <a:t>amet</a:t>
            </a:r>
            <a:r>
              <a:rPr lang="en-US" sz="1000" dirty="0">
                <a:solidFill>
                  <a:schemeClr val="bg1"/>
                </a:solidFill>
              </a:rPr>
              <a:t> </a:t>
            </a:r>
            <a:r>
              <a:rPr lang="en-US" sz="1000" dirty="0" err="1">
                <a:solidFill>
                  <a:schemeClr val="bg1"/>
                </a:solidFill>
              </a:rPr>
              <a:t>risus</a:t>
            </a:r>
            <a:r>
              <a:rPr lang="en-US" sz="1000" dirty="0">
                <a:solidFill>
                  <a:schemeClr val="bg1"/>
                </a:solidFill>
              </a:rPr>
              <a:t> </a:t>
            </a:r>
            <a:r>
              <a:rPr lang="en-US" sz="1000" dirty="0" err="1">
                <a:solidFill>
                  <a:schemeClr val="bg1"/>
                </a:solidFill>
              </a:rPr>
              <a:t>mattis</a:t>
            </a:r>
            <a:r>
              <a:rPr lang="en-US" sz="1000" dirty="0">
                <a:solidFill>
                  <a:schemeClr val="bg1"/>
                </a:solidFill>
              </a:rPr>
              <a:t> </a:t>
            </a:r>
            <a:r>
              <a:rPr lang="en-US" sz="1000" dirty="0" err="1">
                <a:solidFill>
                  <a:schemeClr val="bg1"/>
                </a:solidFill>
              </a:rPr>
              <a:t>ultricies</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nisl</a:t>
            </a:r>
            <a:r>
              <a:rPr lang="en-US" sz="1000" dirty="0">
                <a:solidFill>
                  <a:schemeClr val="bg1"/>
                </a:solidFill>
              </a:rPr>
              <a:t>. </a:t>
            </a:r>
            <a:r>
              <a:rPr lang="en-US" sz="1000" dirty="0" err="1">
                <a:solidFill>
                  <a:schemeClr val="bg1"/>
                </a:solidFill>
              </a:rPr>
              <a:t>Phasellus</a:t>
            </a:r>
            <a:r>
              <a:rPr lang="en-US" sz="1000" dirty="0">
                <a:solidFill>
                  <a:schemeClr val="bg1"/>
                </a:solidFill>
              </a:rPr>
              <a:t> non </a:t>
            </a:r>
            <a:r>
              <a:rPr lang="en-US" sz="1000" dirty="0" err="1">
                <a:solidFill>
                  <a:schemeClr val="bg1"/>
                </a:solidFill>
              </a:rPr>
              <a:t>ultrices</a:t>
            </a:r>
            <a:r>
              <a:rPr lang="en-US" sz="1000" dirty="0">
                <a:solidFill>
                  <a:schemeClr val="bg1"/>
                </a:solidFill>
              </a:rPr>
              <a:t> </a:t>
            </a:r>
            <a:r>
              <a:rPr lang="en-US" sz="1000" dirty="0" err="1">
                <a:solidFill>
                  <a:schemeClr val="bg1"/>
                </a:solidFill>
              </a:rPr>
              <a:t>justo</a:t>
            </a:r>
            <a:r>
              <a:rPr lang="en-US" sz="1000" dirty="0">
                <a:solidFill>
                  <a:schemeClr val="bg1"/>
                </a:solidFill>
              </a:rPr>
              <a:t>. </a:t>
            </a:r>
          </a:p>
        </p:txBody>
      </p:sp>
      <p:grpSp>
        <p:nvGrpSpPr>
          <p:cNvPr id="42" name="Group 41">
            <a:extLst>
              <a:ext uri="{FF2B5EF4-FFF2-40B4-BE49-F238E27FC236}">
                <a16:creationId xmlns:a16="http://schemas.microsoft.com/office/drawing/2014/main" id="{5BE49950-76BF-461F-AA97-AEC7AEBF3FA1}"/>
              </a:ext>
            </a:extLst>
          </p:cNvPr>
          <p:cNvGrpSpPr/>
          <p:nvPr/>
        </p:nvGrpSpPr>
        <p:grpSpPr>
          <a:xfrm>
            <a:off x="8028555" y="4902196"/>
            <a:ext cx="198890" cy="199177"/>
            <a:chOff x="1101177" y="4176684"/>
            <a:chExt cx="345859" cy="346359"/>
          </a:xfrm>
          <a:solidFill>
            <a:schemeClr val="accent1"/>
          </a:solidFill>
        </p:grpSpPr>
        <p:cxnSp>
          <p:nvCxnSpPr>
            <p:cNvPr id="49" name="Straight Connector 48">
              <a:extLst>
                <a:ext uri="{FF2B5EF4-FFF2-40B4-BE49-F238E27FC236}">
                  <a16:creationId xmlns:a16="http://schemas.microsoft.com/office/drawing/2014/main" id="{354623D6-B12A-40B7-9C40-2D11CAEBB7B0}"/>
                </a:ext>
              </a:extLst>
            </p:cNvPr>
            <p:cNvCxnSpPr/>
            <p:nvPr/>
          </p:nvCxnSpPr>
          <p:spPr>
            <a:xfrm rot="2700000">
              <a:off x="1101450" y="4177344"/>
              <a:ext cx="345586" cy="345586"/>
            </a:xfrm>
            <a:prstGeom prst="line">
              <a:avLst/>
            </a:prstGeom>
            <a:grp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7D806E7B-88F9-414A-9B53-2B76777AF7C1}"/>
                </a:ext>
              </a:extLst>
            </p:cNvPr>
            <p:cNvCxnSpPr/>
            <p:nvPr/>
          </p:nvCxnSpPr>
          <p:spPr>
            <a:xfrm rot="2700000" flipH="1">
              <a:off x="1100790" y="4177071"/>
              <a:ext cx="346359" cy="345586"/>
            </a:xfrm>
            <a:prstGeom prst="line">
              <a:avLst/>
            </a:prstGeom>
            <a:grpFill/>
            <a:ln w="38100">
              <a:solidFill>
                <a:schemeClr val="accent5">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1" name="TextBox 50">
            <a:extLst>
              <a:ext uri="{FF2B5EF4-FFF2-40B4-BE49-F238E27FC236}">
                <a16:creationId xmlns:a16="http://schemas.microsoft.com/office/drawing/2014/main" id="{858B1C22-488C-444F-83B8-18BD0241C4DF}"/>
              </a:ext>
            </a:extLst>
          </p:cNvPr>
          <p:cNvSpPr txBox="1"/>
          <p:nvPr/>
        </p:nvSpPr>
        <p:spPr>
          <a:xfrm>
            <a:off x="1019246" y="1733756"/>
            <a:ext cx="3193294" cy="2062103"/>
          </a:xfrm>
          <a:prstGeom prst="rect">
            <a:avLst/>
          </a:prstGeom>
          <a:noFill/>
        </p:spPr>
        <p:txBody>
          <a:bodyPr wrap="square" lIns="91440" rIns="91440" rtlCol="0" anchor="t">
            <a:spAutoFit/>
          </a:bodyPr>
          <a:lstStyle/>
          <a:p>
            <a:r>
              <a:rPr lang="en-US" sz="3200" b="1" dirty="0">
                <a:solidFill>
                  <a:schemeClr val="accent1"/>
                </a:solidFill>
                <a:latin typeface="+mj-lt"/>
              </a:rPr>
              <a:t>We’re the crowd that makes you proud…</a:t>
            </a:r>
          </a:p>
        </p:txBody>
      </p:sp>
      <p:sp>
        <p:nvSpPr>
          <p:cNvPr id="52" name="Title 1">
            <a:extLst>
              <a:ext uri="{FF2B5EF4-FFF2-40B4-BE49-F238E27FC236}">
                <a16:creationId xmlns:a16="http://schemas.microsoft.com/office/drawing/2014/main" id="{7FA5298B-3013-4394-B508-AD230EA67A6C}"/>
              </a:ext>
            </a:extLst>
          </p:cNvPr>
          <p:cNvSpPr txBox="1">
            <a:spLocks/>
          </p:cNvSpPr>
          <p:nvPr/>
        </p:nvSpPr>
        <p:spPr>
          <a:xfrm>
            <a:off x="1034113" y="4210967"/>
            <a:ext cx="2794938" cy="145552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nSpc>
                <a:spcPct val="150000"/>
              </a:lnSpc>
              <a:spcAft>
                <a:spcPts val="1200"/>
              </a:spcAft>
            </a:pPr>
            <a:r>
              <a:rPr lang="en-US" sz="1000" dirty="0" err="1">
                <a:solidFill>
                  <a:schemeClr val="tx1">
                    <a:lumMod val="75000"/>
                    <a:lumOff val="25000"/>
                  </a:schemeClr>
                </a:solidFill>
              </a:rPr>
              <a:t>Fusce</a:t>
            </a:r>
            <a:r>
              <a:rPr lang="en-US" sz="1000" dirty="0">
                <a:solidFill>
                  <a:schemeClr val="tx1">
                    <a:lumMod val="75000"/>
                    <a:lumOff val="25000"/>
                  </a:schemeClr>
                </a:solidFill>
              </a:rPr>
              <a:t> a </a:t>
            </a:r>
            <a:r>
              <a:rPr lang="en-US" sz="1000" dirty="0" err="1">
                <a:solidFill>
                  <a:schemeClr val="tx1">
                    <a:lumMod val="75000"/>
                    <a:lumOff val="25000"/>
                  </a:schemeClr>
                </a:solidFill>
              </a:rPr>
              <a:t>felis</a:t>
            </a:r>
            <a:r>
              <a:rPr lang="en-US" sz="1000" dirty="0">
                <a:solidFill>
                  <a:schemeClr val="tx1">
                    <a:lumMod val="75000"/>
                    <a:lumOff val="25000"/>
                  </a:schemeClr>
                </a:solidFill>
              </a:rPr>
              <a:t> porta,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arcu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magna. </a:t>
            </a:r>
            <a:r>
              <a:rPr lang="en-US" sz="1000" dirty="0" err="1">
                <a:solidFill>
                  <a:schemeClr val="tx1">
                    <a:lumMod val="75000"/>
                    <a:lumOff val="25000"/>
                  </a:schemeClr>
                </a:solidFill>
              </a:rPr>
              <a:t>Aliquam</a:t>
            </a:r>
            <a:r>
              <a:rPr lang="en-US" sz="1000" dirty="0">
                <a:solidFill>
                  <a:schemeClr val="tx1">
                    <a:lumMod val="75000"/>
                    <a:lumOff val="25000"/>
                  </a:schemeClr>
                </a:solidFill>
              </a:rPr>
              <a:t> sed ipsum maximus </a:t>
            </a:r>
            <a:r>
              <a:rPr lang="en-US" sz="1000" dirty="0" err="1">
                <a:solidFill>
                  <a:schemeClr val="tx1">
                    <a:lumMod val="75000"/>
                    <a:lumOff val="25000"/>
                  </a:schemeClr>
                </a:solidFill>
              </a:rPr>
              <a:t>est</a:t>
            </a:r>
            <a:r>
              <a:rPr lang="en-US" sz="1000" dirty="0">
                <a:solidFill>
                  <a:schemeClr val="tx1">
                    <a:lumMod val="75000"/>
                    <a:lumOff val="25000"/>
                  </a:schemeClr>
                </a:solidFill>
              </a:rPr>
              <a:t> </a:t>
            </a:r>
            <a:r>
              <a:rPr lang="en-US" sz="1000" dirty="0" err="1">
                <a:solidFill>
                  <a:schemeClr val="tx1">
                    <a:lumMod val="75000"/>
                    <a:lumOff val="25000"/>
                  </a:schemeClr>
                </a:solidFill>
              </a:rPr>
              <a:t>euismod</a:t>
            </a:r>
            <a:r>
              <a:rPr lang="en-US" sz="1000" dirty="0">
                <a:solidFill>
                  <a:schemeClr val="tx1">
                    <a:lumMod val="75000"/>
                    <a:lumOff val="25000"/>
                  </a:schemeClr>
                </a:solidFill>
              </a:rPr>
              <a:t> </a:t>
            </a:r>
            <a:r>
              <a:rPr lang="en-US" sz="1000" dirty="0" err="1">
                <a:solidFill>
                  <a:schemeClr val="tx1">
                    <a:lumMod val="75000"/>
                    <a:lumOff val="25000"/>
                  </a:schemeClr>
                </a:solidFill>
              </a:rPr>
              <a:t>dignissim</a:t>
            </a:r>
            <a:r>
              <a:rPr lang="en-US" sz="1000" dirty="0">
                <a:solidFill>
                  <a:schemeClr val="tx1">
                    <a:lumMod val="75000"/>
                    <a:lumOff val="25000"/>
                  </a:schemeClr>
                </a:solidFill>
              </a:rPr>
              <a:t>. Maecenas </a:t>
            </a:r>
            <a:r>
              <a:rPr lang="en-US" sz="1000" dirty="0" err="1">
                <a:solidFill>
                  <a:schemeClr val="tx1">
                    <a:lumMod val="75000"/>
                    <a:lumOff val="25000"/>
                  </a:schemeClr>
                </a:solidFill>
              </a:rPr>
              <a:t>consequat</a:t>
            </a:r>
            <a:r>
              <a:rPr lang="en-US" sz="1000" dirty="0">
                <a:solidFill>
                  <a:schemeClr val="tx1">
                    <a:lumMod val="75000"/>
                    <a:lumOff val="25000"/>
                  </a:schemeClr>
                </a:solidFill>
              </a:rPr>
              <a:t> </a:t>
            </a:r>
            <a:r>
              <a:rPr lang="en-US" sz="1000" dirty="0" err="1">
                <a:solidFill>
                  <a:schemeClr val="tx1">
                    <a:lumMod val="75000"/>
                    <a:lumOff val="25000"/>
                  </a:schemeClr>
                </a:solidFill>
              </a:rPr>
              <a:t>elementum</a:t>
            </a:r>
            <a:r>
              <a:rPr lang="en-US" sz="1000" dirty="0">
                <a:solidFill>
                  <a:schemeClr val="tx1">
                    <a:lumMod val="75000"/>
                    <a:lumOff val="25000"/>
                  </a:schemeClr>
                </a:solidFill>
              </a:rPr>
              <a:t> eros, </a:t>
            </a:r>
            <a:r>
              <a:rPr lang="en-US" sz="1000" dirty="0" err="1">
                <a:solidFill>
                  <a:schemeClr val="tx1">
                    <a:lumMod val="75000"/>
                    <a:lumOff val="25000"/>
                  </a:schemeClr>
                </a:solidFill>
              </a:rPr>
              <a:t>ut</a:t>
            </a:r>
            <a:r>
              <a:rPr lang="en-US" sz="1000" dirty="0">
                <a:solidFill>
                  <a:schemeClr val="tx1">
                    <a:lumMod val="75000"/>
                    <a:lumOff val="25000"/>
                  </a:schemeClr>
                </a:solidFill>
              </a:rPr>
              <a:t> pharetra </a:t>
            </a:r>
            <a:r>
              <a:rPr lang="en-US" sz="1000" dirty="0" err="1">
                <a:solidFill>
                  <a:schemeClr val="tx1">
                    <a:lumMod val="75000"/>
                    <a:lumOff val="25000"/>
                  </a:schemeClr>
                </a:solidFill>
              </a:rPr>
              <a:t>velit</a:t>
            </a:r>
            <a:r>
              <a:rPr lang="en-US" sz="1000" dirty="0">
                <a:solidFill>
                  <a:schemeClr val="tx1">
                    <a:lumMod val="75000"/>
                    <a:lumOff val="25000"/>
                  </a:schemeClr>
                </a:solidFill>
              </a:rPr>
              <a:t> convallis </a:t>
            </a:r>
            <a:r>
              <a:rPr lang="en-US" sz="1000" dirty="0" err="1">
                <a:solidFill>
                  <a:schemeClr val="tx1">
                    <a:lumMod val="75000"/>
                    <a:lumOff val="25000"/>
                  </a:schemeClr>
                </a:solidFill>
              </a:rPr>
              <a:t>nec</a:t>
            </a:r>
            <a:r>
              <a:rPr lang="en-US" sz="1000" dirty="0">
                <a:solidFill>
                  <a:schemeClr val="tx1">
                    <a:lumMod val="75000"/>
                    <a:lumOff val="25000"/>
                  </a:schemeClr>
                </a:solidFill>
              </a:rPr>
              <a:t>. </a:t>
            </a:r>
            <a:r>
              <a:rPr lang="en-US" sz="1000" dirty="0" err="1">
                <a:solidFill>
                  <a:schemeClr val="tx1">
                    <a:lumMod val="75000"/>
                    <a:lumOff val="25000"/>
                  </a:schemeClr>
                </a:solidFill>
              </a:rPr>
              <a:t>Vivamus</a:t>
            </a:r>
            <a:r>
              <a:rPr lang="en-US" sz="1000" dirty="0">
                <a:solidFill>
                  <a:schemeClr val="tx1">
                    <a:lumMod val="75000"/>
                    <a:lumOff val="25000"/>
                  </a:schemeClr>
                </a:solidFill>
              </a:rPr>
              <a:t> </a:t>
            </a:r>
            <a:r>
              <a:rPr lang="en-US" sz="1000" dirty="0" err="1">
                <a:solidFill>
                  <a:schemeClr val="tx1">
                    <a:lumMod val="75000"/>
                    <a:lumOff val="25000"/>
                  </a:schemeClr>
                </a:solidFill>
              </a:rPr>
              <a:t>interdum</a:t>
            </a:r>
            <a:r>
              <a:rPr lang="en-US" sz="1000" dirty="0">
                <a:solidFill>
                  <a:schemeClr val="tx1">
                    <a:lumMod val="75000"/>
                    <a:lumOff val="25000"/>
                  </a:schemeClr>
                </a:solidFill>
              </a:rPr>
              <a:t> porta </a:t>
            </a:r>
            <a:r>
              <a:rPr lang="en-US" sz="1000" dirty="0" err="1">
                <a:solidFill>
                  <a:schemeClr val="tx1">
                    <a:lumMod val="75000"/>
                    <a:lumOff val="25000"/>
                  </a:schemeClr>
                </a:solidFill>
              </a:rPr>
              <a:t>varius.uis</a:t>
            </a:r>
            <a:r>
              <a:rPr lang="en-US" sz="1000" dirty="0">
                <a:solidFill>
                  <a:schemeClr val="tx1">
                    <a:lumMod val="75000"/>
                    <a:lumOff val="25000"/>
                  </a:schemeClr>
                </a:solidFill>
              </a:rPr>
              <a:t> libero ipsum. </a:t>
            </a:r>
          </a:p>
        </p:txBody>
      </p:sp>
      <p:sp>
        <p:nvSpPr>
          <p:cNvPr id="22" name="TextBox 21">
            <a:extLst>
              <a:ext uri="{FF2B5EF4-FFF2-40B4-BE49-F238E27FC236}">
                <a16:creationId xmlns:a16="http://schemas.microsoft.com/office/drawing/2014/main" id="{2B201B14-F7FF-46E0-ADF3-2316F41ADA42}"/>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23" name="Group 22">
            <a:extLst>
              <a:ext uri="{FF2B5EF4-FFF2-40B4-BE49-F238E27FC236}">
                <a16:creationId xmlns:a16="http://schemas.microsoft.com/office/drawing/2014/main" id="{2807995B-6F2D-42C3-8EA2-800F6521FEEE}"/>
              </a:ext>
            </a:extLst>
          </p:cNvPr>
          <p:cNvGrpSpPr/>
          <p:nvPr/>
        </p:nvGrpSpPr>
        <p:grpSpPr>
          <a:xfrm>
            <a:off x="610480" y="329412"/>
            <a:ext cx="339640" cy="339640"/>
            <a:chOff x="884323" y="1852307"/>
            <a:chExt cx="971550" cy="971550"/>
          </a:xfrm>
        </p:grpSpPr>
        <p:grpSp>
          <p:nvGrpSpPr>
            <p:cNvPr id="24" name="Graphic 23">
              <a:extLst>
                <a:ext uri="{FF2B5EF4-FFF2-40B4-BE49-F238E27FC236}">
                  <a16:creationId xmlns:a16="http://schemas.microsoft.com/office/drawing/2014/main" id="{D7254B02-735E-4433-96EE-160CA65BCA60}"/>
                </a:ext>
              </a:extLst>
            </p:cNvPr>
            <p:cNvGrpSpPr/>
            <p:nvPr/>
          </p:nvGrpSpPr>
          <p:grpSpPr>
            <a:xfrm>
              <a:off x="996960" y="1852307"/>
              <a:ext cx="746275" cy="971550"/>
              <a:chOff x="996960" y="1852307"/>
              <a:chExt cx="746275" cy="971550"/>
            </a:xfrm>
            <a:solidFill>
              <a:srgbClr val="676FB2"/>
            </a:solidFill>
          </p:grpSpPr>
          <p:sp>
            <p:nvSpPr>
              <p:cNvPr id="61" name="Freeform: Shape 60">
                <a:extLst>
                  <a:ext uri="{FF2B5EF4-FFF2-40B4-BE49-F238E27FC236}">
                    <a16:creationId xmlns:a16="http://schemas.microsoft.com/office/drawing/2014/main" id="{D9E3C554-D748-4C03-A724-AA2F20B8996C}"/>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2F1BFD3-A112-4E78-ACAF-7638165D8097}"/>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8CB3E07-1E35-4CAB-BB25-233AF658D7C6}"/>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26" name="Graphic 23">
              <a:extLst>
                <a:ext uri="{FF2B5EF4-FFF2-40B4-BE49-F238E27FC236}">
                  <a16:creationId xmlns:a16="http://schemas.microsoft.com/office/drawing/2014/main" id="{A0CE3853-74CB-408D-89B1-5265EC2350B2}"/>
                </a:ext>
              </a:extLst>
            </p:cNvPr>
            <p:cNvGrpSpPr/>
            <p:nvPr/>
          </p:nvGrpSpPr>
          <p:grpSpPr>
            <a:xfrm>
              <a:off x="884323" y="1954935"/>
              <a:ext cx="971550" cy="717422"/>
              <a:chOff x="884323" y="1954935"/>
              <a:chExt cx="971550" cy="717422"/>
            </a:xfrm>
          </p:grpSpPr>
          <p:sp>
            <p:nvSpPr>
              <p:cNvPr id="59" name="Freeform: Shape 58">
                <a:extLst>
                  <a:ext uri="{FF2B5EF4-FFF2-40B4-BE49-F238E27FC236}">
                    <a16:creationId xmlns:a16="http://schemas.microsoft.com/office/drawing/2014/main" id="{79241E15-B8CA-46FC-B312-D9D0EA53EDB6}"/>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17CDDC6-9ABC-4868-801F-15ABB7DA25BE}"/>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27" name="Graphic 23">
              <a:extLst>
                <a:ext uri="{FF2B5EF4-FFF2-40B4-BE49-F238E27FC236}">
                  <a16:creationId xmlns:a16="http://schemas.microsoft.com/office/drawing/2014/main" id="{BC25238B-B052-494E-B4DC-EBA015D8253F}"/>
                </a:ext>
              </a:extLst>
            </p:cNvPr>
            <p:cNvGrpSpPr/>
            <p:nvPr/>
          </p:nvGrpSpPr>
          <p:grpSpPr>
            <a:xfrm>
              <a:off x="1001612" y="2072225"/>
              <a:ext cx="739902" cy="482842"/>
              <a:chOff x="1001612" y="2072225"/>
              <a:chExt cx="739902" cy="482842"/>
            </a:xfrm>
          </p:grpSpPr>
          <p:sp>
            <p:nvSpPr>
              <p:cNvPr id="57" name="Freeform: Shape 56">
                <a:extLst>
                  <a:ext uri="{FF2B5EF4-FFF2-40B4-BE49-F238E27FC236}">
                    <a16:creationId xmlns:a16="http://schemas.microsoft.com/office/drawing/2014/main" id="{9C40AD30-CBB7-4C6D-BBE7-46F921AE01ED}"/>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E812B03-FD7F-40A6-9E03-18FF3D9E9701}"/>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28" name="Graphic 23">
              <a:extLst>
                <a:ext uri="{FF2B5EF4-FFF2-40B4-BE49-F238E27FC236}">
                  <a16:creationId xmlns:a16="http://schemas.microsoft.com/office/drawing/2014/main" id="{9DF5A4E0-D016-4DE0-A8B2-2DFC1E08AD01}"/>
                </a:ext>
              </a:extLst>
            </p:cNvPr>
            <p:cNvGrpSpPr/>
            <p:nvPr/>
          </p:nvGrpSpPr>
          <p:grpSpPr>
            <a:xfrm>
              <a:off x="1163863" y="2169106"/>
              <a:ext cx="412468" cy="122466"/>
              <a:chOff x="1163863" y="2169106"/>
              <a:chExt cx="412468" cy="122466"/>
            </a:xfrm>
          </p:grpSpPr>
          <p:grpSp>
            <p:nvGrpSpPr>
              <p:cNvPr id="45" name="Graphic 23">
                <a:extLst>
                  <a:ext uri="{FF2B5EF4-FFF2-40B4-BE49-F238E27FC236}">
                    <a16:creationId xmlns:a16="http://schemas.microsoft.com/office/drawing/2014/main" id="{29B92D08-44E8-463B-8862-AEB0F15E72BB}"/>
                  </a:ext>
                </a:extLst>
              </p:cNvPr>
              <p:cNvGrpSpPr/>
              <p:nvPr/>
            </p:nvGrpSpPr>
            <p:grpSpPr>
              <a:xfrm>
                <a:off x="1163863" y="2203038"/>
                <a:ext cx="412468" cy="88534"/>
                <a:chOff x="1163863" y="2203038"/>
                <a:chExt cx="412468" cy="88534"/>
              </a:xfrm>
              <a:solidFill>
                <a:srgbClr val="FF8E9E"/>
              </a:solidFill>
            </p:grpSpPr>
            <p:sp>
              <p:nvSpPr>
                <p:cNvPr id="55" name="Freeform: Shape 54">
                  <a:extLst>
                    <a:ext uri="{FF2B5EF4-FFF2-40B4-BE49-F238E27FC236}">
                      <a16:creationId xmlns:a16="http://schemas.microsoft.com/office/drawing/2014/main" id="{420D528C-143C-4FE9-A99C-209A472C15B6}"/>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9B5FF4E-1C4B-4ADA-873E-49ED30022CB3}"/>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46" name="Graphic 23">
                <a:extLst>
                  <a:ext uri="{FF2B5EF4-FFF2-40B4-BE49-F238E27FC236}">
                    <a16:creationId xmlns:a16="http://schemas.microsoft.com/office/drawing/2014/main" id="{00B47C8F-493A-46CD-A4D2-1A9D5D76574B}"/>
                  </a:ext>
                </a:extLst>
              </p:cNvPr>
              <p:cNvGrpSpPr/>
              <p:nvPr/>
            </p:nvGrpSpPr>
            <p:grpSpPr>
              <a:xfrm>
                <a:off x="1233359" y="2169106"/>
                <a:ext cx="273474" cy="66743"/>
                <a:chOff x="1233359" y="2169106"/>
                <a:chExt cx="273474" cy="66743"/>
              </a:xfrm>
              <a:solidFill>
                <a:srgbClr val="313D40"/>
              </a:solidFill>
            </p:grpSpPr>
            <p:sp>
              <p:nvSpPr>
                <p:cNvPr id="47" name="Freeform: Shape 46">
                  <a:extLst>
                    <a:ext uri="{FF2B5EF4-FFF2-40B4-BE49-F238E27FC236}">
                      <a16:creationId xmlns:a16="http://schemas.microsoft.com/office/drawing/2014/main" id="{720A32CE-5EF8-474A-ACC1-6500D8E07EF9}"/>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4D1D7E7-1D59-4323-BD25-4146DCEDA051}"/>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D24905-CE19-4D18-A172-CCB8267F8779}"/>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29" name="Graphic 23">
              <a:extLst>
                <a:ext uri="{FF2B5EF4-FFF2-40B4-BE49-F238E27FC236}">
                  <a16:creationId xmlns:a16="http://schemas.microsoft.com/office/drawing/2014/main" id="{445F713D-0E89-4ACE-B8B2-6FFD96355CD7}"/>
                </a:ext>
              </a:extLst>
            </p:cNvPr>
            <p:cNvGrpSpPr/>
            <p:nvPr/>
          </p:nvGrpSpPr>
          <p:grpSpPr>
            <a:xfrm>
              <a:off x="1045596" y="2256956"/>
              <a:ext cx="651636" cy="249764"/>
              <a:chOff x="1045596" y="2256956"/>
              <a:chExt cx="651636" cy="249764"/>
            </a:xfrm>
          </p:grpSpPr>
          <p:sp>
            <p:nvSpPr>
              <p:cNvPr id="30" name="Freeform: Shape 29">
                <a:extLst>
                  <a:ext uri="{FF2B5EF4-FFF2-40B4-BE49-F238E27FC236}">
                    <a16:creationId xmlns:a16="http://schemas.microsoft.com/office/drawing/2014/main" id="{F00EE6FA-EC8F-478B-9815-9C7C5F3583A2}"/>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DE18400-FAF0-4393-AD04-05F95FC70C94}"/>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6940A02-10D3-4ADF-A15B-7C9A625BF7A0}"/>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48CBD3B-F9BE-46BC-8119-153D06CD2C20}"/>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BD86B01-A6BB-4CDB-B256-006512599282}"/>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B54F0A4-9529-4794-AC52-BBA70573A0BF}"/>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5756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5048775-40EB-4048-A961-5889AA0A0D53}"/>
              </a:ext>
            </a:extLst>
          </p:cNvPr>
          <p:cNvSpPr/>
          <p:nvPr/>
        </p:nvSpPr>
        <p:spPr>
          <a:xfrm>
            <a:off x="5183195" y="1870007"/>
            <a:ext cx="2494189" cy="2494189"/>
          </a:xfrm>
          <a:prstGeom prst="ellipse">
            <a:avLst/>
          </a:prstGeom>
          <a:solidFill>
            <a:schemeClr val="accent5">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9F7C8D2-D5D9-478C-AD9D-F9FA65C28270}"/>
              </a:ext>
            </a:extLst>
          </p:cNvPr>
          <p:cNvSpPr/>
          <p:nvPr/>
        </p:nvSpPr>
        <p:spPr>
          <a:xfrm>
            <a:off x="0" y="1357305"/>
            <a:ext cx="6591301" cy="5500695"/>
          </a:xfrm>
          <a:custGeom>
            <a:avLst/>
            <a:gdLst>
              <a:gd name="connsiteX0" fmla="*/ 2505529 w 6591301"/>
              <a:gd name="connsiteY0" fmla="*/ 0 h 5500695"/>
              <a:gd name="connsiteX1" fmla="*/ 6591301 w 6591301"/>
              <a:gd name="connsiteY1" fmla="*/ 4085772 h 5500695"/>
              <a:gd name="connsiteX2" fmla="*/ 6343378 w 6591301"/>
              <a:gd name="connsiteY2" fmla="*/ 5490598 h 5500695"/>
              <a:gd name="connsiteX3" fmla="*/ 6339396 w 6591301"/>
              <a:gd name="connsiteY3" fmla="*/ 5500695 h 5500695"/>
              <a:gd name="connsiteX4" fmla="*/ 0 w 6591301"/>
              <a:gd name="connsiteY4" fmla="*/ 5500695 h 5500695"/>
              <a:gd name="connsiteX5" fmla="*/ 0 w 6591301"/>
              <a:gd name="connsiteY5" fmla="*/ 859593 h 5500695"/>
              <a:gd name="connsiteX6" fmla="*/ 60946 w 6591301"/>
              <a:gd name="connsiteY6" fmla="*/ 811698 h 5500695"/>
              <a:gd name="connsiteX7" fmla="*/ 2505529 w 6591301"/>
              <a:gd name="connsiteY7" fmla="*/ 0 h 55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1301" h="5500695">
                <a:moveTo>
                  <a:pt x="2505529" y="0"/>
                </a:moveTo>
                <a:cubicBezTo>
                  <a:pt x="4762039" y="0"/>
                  <a:pt x="6591301" y="1829262"/>
                  <a:pt x="6591301" y="4085772"/>
                </a:cubicBezTo>
                <a:cubicBezTo>
                  <a:pt x="6591301" y="4579384"/>
                  <a:pt x="6503768" y="5052551"/>
                  <a:pt x="6343378" y="5490598"/>
                </a:cubicBezTo>
                <a:lnTo>
                  <a:pt x="6339396" y="5500695"/>
                </a:lnTo>
                <a:lnTo>
                  <a:pt x="0" y="5500695"/>
                </a:lnTo>
                <a:lnTo>
                  <a:pt x="0" y="859593"/>
                </a:lnTo>
                <a:lnTo>
                  <a:pt x="60946" y="811698"/>
                </a:lnTo>
                <a:cubicBezTo>
                  <a:pt x="742627" y="301900"/>
                  <a:pt x="1588822" y="0"/>
                  <a:pt x="2505529"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AD72F5-A1E8-452C-82C9-0A7BA8FEAE3E}"/>
              </a:ext>
            </a:extLst>
          </p:cNvPr>
          <p:cNvSpPr txBox="1"/>
          <p:nvPr/>
        </p:nvSpPr>
        <p:spPr>
          <a:xfrm>
            <a:off x="7240588" y="1416554"/>
            <a:ext cx="4058372" cy="2308324"/>
          </a:xfrm>
          <a:prstGeom prst="rect">
            <a:avLst/>
          </a:prstGeom>
          <a:noFill/>
        </p:spPr>
        <p:txBody>
          <a:bodyPr wrap="square" lIns="91440" rIns="91440" rtlCol="0" anchor="ctr">
            <a:spAutoFit/>
          </a:bodyPr>
          <a:lstStyle/>
          <a:p>
            <a:r>
              <a:rPr lang="en-US" sz="3600" b="1" dirty="0">
                <a:solidFill>
                  <a:schemeClr val="accent1"/>
                </a:solidFill>
                <a:latin typeface="+mj-lt"/>
              </a:rPr>
              <a:t>This School 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14" name="Rectangle 13">
            <a:extLst>
              <a:ext uri="{FF2B5EF4-FFF2-40B4-BE49-F238E27FC236}">
                <a16:creationId xmlns:a16="http://schemas.microsoft.com/office/drawing/2014/main" id="{75776C05-9FBA-458B-8B16-DBBB9FC96523}"/>
              </a:ext>
            </a:extLst>
          </p:cNvPr>
          <p:cNvSpPr/>
          <p:nvPr/>
        </p:nvSpPr>
        <p:spPr>
          <a:xfrm>
            <a:off x="7253288" y="4177561"/>
            <a:ext cx="3720480" cy="1282402"/>
          </a:xfrm>
          <a:prstGeom prst="rect">
            <a:avLst/>
          </a:prstGeom>
          <a:noFill/>
        </p:spPr>
        <p:txBody>
          <a:bodyPr wrap="square">
            <a:spAutoFit/>
          </a:bodyPr>
          <a:lstStyle/>
          <a:p>
            <a:pPr>
              <a:lnSpc>
                <a:spcPct val="200000"/>
              </a:lnSpc>
              <a:spcBef>
                <a:spcPts val="1200"/>
              </a:spcBef>
            </a:pPr>
            <a:r>
              <a:rPr lang="en-US" sz="1000" dirty="0" err="1"/>
              <a:t>Aliquam</a:t>
            </a:r>
            <a:r>
              <a:rPr lang="en-US" sz="1000" dirty="0"/>
              <a:t> </a:t>
            </a:r>
            <a:r>
              <a:rPr lang="en-US" sz="1000" dirty="0" err="1"/>
              <a:t>lobortis</a:t>
            </a:r>
            <a:r>
              <a:rPr lang="en-US" sz="1000" dirty="0"/>
              <a:t> </a:t>
            </a:r>
            <a:r>
              <a:rPr lang="en-US" sz="1000" dirty="0" err="1"/>
              <a:t>hendrerit</a:t>
            </a:r>
            <a:r>
              <a:rPr lang="en-US" sz="1000" dirty="0"/>
              <a:t> ante. Maecenas </a:t>
            </a:r>
            <a:r>
              <a:rPr lang="en-US" sz="1000" dirty="0" err="1"/>
              <a:t>eu</a:t>
            </a:r>
            <a:r>
              <a:rPr lang="en-US" sz="1000" dirty="0"/>
              <a:t> </a:t>
            </a:r>
            <a:r>
              <a:rPr lang="en-US" sz="1000" dirty="0" err="1"/>
              <a:t>pellentesque</a:t>
            </a:r>
            <a:r>
              <a:rPr lang="en-US" sz="1000" dirty="0"/>
              <a:t> </a:t>
            </a:r>
            <a:r>
              <a:rPr lang="en-US" sz="1000" dirty="0" err="1"/>
              <a:t>velit</a:t>
            </a:r>
            <a:r>
              <a:rPr lang="en-US" sz="1000" dirty="0"/>
              <a:t>. </a:t>
            </a:r>
            <a:r>
              <a:rPr lang="en-US" sz="1000" dirty="0" err="1"/>
              <a:t>Suspendisse</a:t>
            </a:r>
            <a:r>
              <a:rPr lang="en-US" sz="1000" dirty="0"/>
              <a:t> vel mi sit </a:t>
            </a:r>
            <a:r>
              <a:rPr lang="en-US" sz="1000" dirty="0" err="1"/>
              <a:t>amet</a:t>
            </a:r>
            <a:r>
              <a:rPr lang="en-US" sz="1000" dirty="0"/>
              <a:t> </a:t>
            </a:r>
            <a:r>
              <a:rPr lang="en-US" sz="1000" dirty="0" err="1"/>
              <a:t>risus</a:t>
            </a:r>
            <a:r>
              <a:rPr lang="en-US" sz="1000" dirty="0"/>
              <a:t> </a:t>
            </a:r>
            <a:r>
              <a:rPr lang="en-US" sz="1000" dirty="0" err="1"/>
              <a:t>mattis</a:t>
            </a:r>
            <a:r>
              <a:rPr lang="en-US" sz="1000" dirty="0"/>
              <a:t> </a:t>
            </a:r>
            <a:r>
              <a:rPr lang="en-US" sz="1000" dirty="0" err="1"/>
              <a:t>ultricies</a:t>
            </a:r>
            <a:r>
              <a:rPr lang="en-US" sz="1000" dirty="0"/>
              <a:t> </a:t>
            </a:r>
            <a:r>
              <a:rPr lang="en-US" sz="1000" dirty="0" err="1"/>
              <a:t>eu</a:t>
            </a:r>
            <a:r>
              <a:rPr lang="en-US" sz="1000" dirty="0"/>
              <a:t> </a:t>
            </a:r>
            <a:r>
              <a:rPr lang="en-US" sz="1000" dirty="0" err="1"/>
              <a:t>eu</a:t>
            </a:r>
            <a:r>
              <a:rPr lang="en-US" sz="1000" dirty="0"/>
              <a:t> </a:t>
            </a:r>
            <a:r>
              <a:rPr lang="en-US" sz="1000" dirty="0" err="1"/>
              <a:t>nisl</a:t>
            </a:r>
            <a:r>
              <a:rPr lang="en-US" sz="1000" dirty="0"/>
              <a:t>. </a:t>
            </a:r>
            <a:r>
              <a:rPr lang="en-US" sz="1000" dirty="0" err="1"/>
              <a:t>Phasellus</a:t>
            </a:r>
            <a:r>
              <a:rPr lang="en-US" sz="1000" dirty="0"/>
              <a:t> non </a:t>
            </a:r>
            <a:r>
              <a:rPr lang="en-US" sz="1000" dirty="0" err="1"/>
              <a:t>ultrices</a:t>
            </a:r>
            <a:r>
              <a:rPr lang="en-US" sz="1000" dirty="0"/>
              <a:t> </a:t>
            </a:r>
            <a:r>
              <a:rPr lang="en-US" sz="1000" dirty="0" err="1"/>
              <a:t>justo</a:t>
            </a:r>
            <a:r>
              <a:rPr lang="en-US" sz="1000" dirty="0"/>
              <a:t>. </a:t>
            </a:r>
            <a:r>
              <a:rPr lang="en-US" sz="1000" dirty="0" err="1"/>
              <a:t>Pellentesque</a:t>
            </a:r>
            <a:r>
              <a:rPr lang="en-US" sz="1000" dirty="0"/>
              <a:t> cursus </a:t>
            </a:r>
            <a:r>
              <a:rPr lang="en-US" sz="1000" dirty="0" err="1"/>
              <a:t>urna</a:t>
            </a:r>
            <a:r>
              <a:rPr lang="en-US" sz="1000" dirty="0"/>
              <a:t> et </a:t>
            </a:r>
            <a:r>
              <a:rPr lang="en-US" sz="1000" dirty="0" err="1"/>
              <a:t>laoreet</a:t>
            </a:r>
            <a:r>
              <a:rPr lang="en-US" sz="1000" dirty="0"/>
              <a:t> </a:t>
            </a:r>
            <a:r>
              <a:rPr lang="en-US" sz="1000" dirty="0" err="1"/>
              <a:t>sagittis</a:t>
            </a:r>
            <a:r>
              <a:rPr lang="en-US" sz="1000" dirty="0"/>
              <a:t>. </a:t>
            </a:r>
          </a:p>
        </p:txBody>
      </p:sp>
      <p:sp>
        <p:nvSpPr>
          <p:cNvPr id="10" name="TextBox 9">
            <a:extLst>
              <a:ext uri="{FF2B5EF4-FFF2-40B4-BE49-F238E27FC236}">
                <a16:creationId xmlns:a16="http://schemas.microsoft.com/office/drawing/2014/main" id="{309F8AFC-9E48-44A9-8A9D-D64ACD874DF1}"/>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34" name="Group 33">
            <a:extLst>
              <a:ext uri="{FF2B5EF4-FFF2-40B4-BE49-F238E27FC236}">
                <a16:creationId xmlns:a16="http://schemas.microsoft.com/office/drawing/2014/main" id="{D07BBBDE-5811-4527-B926-3BBC1B35C71D}"/>
              </a:ext>
            </a:extLst>
          </p:cNvPr>
          <p:cNvGrpSpPr/>
          <p:nvPr/>
        </p:nvGrpSpPr>
        <p:grpSpPr>
          <a:xfrm>
            <a:off x="610480" y="329412"/>
            <a:ext cx="339640" cy="339640"/>
            <a:chOff x="884323" y="1852307"/>
            <a:chExt cx="971550" cy="971550"/>
          </a:xfrm>
        </p:grpSpPr>
        <p:grpSp>
          <p:nvGrpSpPr>
            <p:cNvPr id="35" name="Graphic 23">
              <a:extLst>
                <a:ext uri="{FF2B5EF4-FFF2-40B4-BE49-F238E27FC236}">
                  <a16:creationId xmlns:a16="http://schemas.microsoft.com/office/drawing/2014/main" id="{DDE83BB8-7D6A-439F-A1FA-72D1F5CD38BB}"/>
                </a:ext>
              </a:extLst>
            </p:cNvPr>
            <p:cNvGrpSpPr/>
            <p:nvPr/>
          </p:nvGrpSpPr>
          <p:grpSpPr>
            <a:xfrm>
              <a:off x="996960" y="1852307"/>
              <a:ext cx="746275" cy="971550"/>
              <a:chOff x="996960" y="1852307"/>
              <a:chExt cx="746275" cy="971550"/>
            </a:xfrm>
            <a:solidFill>
              <a:srgbClr val="676FB2"/>
            </a:solidFill>
          </p:grpSpPr>
          <p:sp>
            <p:nvSpPr>
              <p:cNvPr id="57" name="Freeform: Shape 56">
                <a:extLst>
                  <a:ext uri="{FF2B5EF4-FFF2-40B4-BE49-F238E27FC236}">
                    <a16:creationId xmlns:a16="http://schemas.microsoft.com/office/drawing/2014/main" id="{C3554F7A-DCD6-4CAB-870D-EAF370865B42}"/>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8758EE2-DDDC-412B-A2F5-BAFED1CE23E1}"/>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99757E8-D125-47CA-98A6-FA7EF49DE784}"/>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36" name="Graphic 23">
              <a:extLst>
                <a:ext uri="{FF2B5EF4-FFF2-40B4-BE49-F238E27FC236}">
                  <a16:creationId xmlns:a16="http://schemas.microsoft.com/office/drawing/2014/main" id="{D31D4DA1-69DA-4F70-9C29-31584A49D446}"/>
                </a:ext>
              </a:extLst>
            </p:cNvPr>
            <p:cNvGrpSpPr/>
            <p:nvPr/>
          </p:nvGrpSpPr>
          <p:grpSpPr>
            <a:xfrm>
              <a:off x="884323" y="1954935"/>
              <a:ext cx="971550" cy="717422"/>
              <a:chOff x="884323" y="1954935"/>
              <a:chExt cx="971550" cy="717422"/>
            </a:xfrm>
          </p:grpSpPr>
          <p:sp>
            <p:nvSpPr>
              <p:cNvPr id="55" name="Freeform: Shape 54">
                <a:extLst>
                  <a:ext uri="{FF2B5EF4-FFF2-40B4-BE49-F238E27FC236}">
                    <a16:creationId xmlns:a16="http://schemas.microsoft.com/office/drawing/2014/main" id="{996D579A-AED0-461E-9B54-CEB1B87C82DD}"/>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06E4C88-8C81-4FB8-B119-539359E76D32}"/>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37" name="Graphic 23">
              <a:extLst>
                <a:ext uri="{FF2B5EF4-FFF2-40B4-BE49-F238E27FC236}">
                  <a16:creationId xmlns:a16="http://schemas.microsoft.com/office/drawing/2014/main" id="{50E4F1A7-2E58-40B2-B2D7-52D888074A03}"/>
                </a:ext>
              </a:extLst>
            </p:cNvPr>
            <p:cNvGrpSpPr/>
            <p:nvPr/>
          </p:nvGrpSpPr>
          <p:grpSpPr>
            <a:xfrm>
              <a:off x="1001612" y="2072225"/>
              <a:ext cx="739902" cy="482842"/>
              <a:chOff x="1001612" y="2072225"/>
              <a:chExt cx="739902" cy="482842"/>
            </a:xfrm>
          </p:grpSpPr>
          <p:sp>
            <p:nvSpPr>
              <p:cNvPr id="53" name="Freeform: Shape 52">
                <a:extLst>
                  <a:ext uri="{FF2B5EF4-FFF2-40B4-BE49-F238E27FC236}">
                    <a16:creationId xmlns:a16="http://schemas.microsoft.com/office/drawing/2014/main" id="{4D248475-7633-4531-BDAA-E9DBD08A5A65}"/>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F12C83A-2A94-4776-B6B6-50D673929A06}"/>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38" name="Graphic 23">
              <a:extLst>
                <a:ext uri="{FF2B5EF4-FFF2-40B4-BE49-F238E27FC236}">
                  <a16:creationId xmlns:a16="http://schemas.microsoft.com/office/drawing/2014/main" id="{1EEBA5BC-48DD-41AF-9FDB-C6194934C70B}"/>
                </a:ext>
              </a:extLst>
            </p:cNvPr>
            <p:cNvGrpSpPr/>
            <p:nvPr/>
          </p:nvGrpSpPr>
          <p:grpSpPr>
            <a:xfrm>
              <a:off x="1163863" y="2169106"/>
              <a:ext cx="412468" cy="122466"/>
              <a:chOff x="1163863" y="2169106"/>
              <a:chExt cx="412468" cy="122466"/>
            </a:xfrm>
          </p:grpSpPr>
          <p:grpSp>
            <p:nvGrpSpPr>
              <p:cNvPr id="46" name="Graphic 23">
                <a:extLst>
                  <a:ext uri="{FF2B5EF4-FFF2-40B4-BE49-F238E27FC236}">
                    <a16:creationId xmlns:a16="http://schemas.microsoft.com/office/drawing/2014/main" id="{6A7A7F21-BCF4-4C51-B90A-2FDC99560AA7}"/>
                  </a:ext>
                </a:extLst>
              </p:cNvPr>
              <p:cNvGrpSpPr/>
              <p:nvPr/>
            </p:nvGrpSpPr>
            <p:grpSpPr>
              <a:xfrm>
                <a:off x="1163863" y="2203038"/>
                <a:ext cx="412468" cy="88534"/>
                <a:chOff x="1163863" y="2203038"/>
                <a:chExt cx="412468" cy="88534"/>
              </a:xfrm>
              <a:solidFill>
                <a:srgbClr val="FF8E9E"/>
              </a:solidFill>
            </p:grpSpPr>
            <p:sp>
              <p:nvSpPr>
                <p:cNvPr id="51" name="Freeform: Shape 50">
                  <a:extLst>
                    <a:ext uri="{FF2B5EF4-FFF2-40B4-BE49-F238E27FC236}">
                      <a16:creationId xmlns:a16="http://schemas.microsoft.com/office/drawing/2014/main" id="{524B2655-7D23-4529-BB82-E5C1129594E8}"/>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3E75496-6E70-4405-8ECD-AAAA1092BBBC}"/>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47" name="Graphic 23">
                <a:extLst>
                  <a:ext uri="{FF2B5EF4-FFF2-40B4-BE49-F238E27FC236}">
                    <a16:creationId xmlns:a16="http://schemas.microsoft.com/office/drawing/2014/main" id="{00A2A485-5F22-41DF-A075-DD69F6F6A7C5}"/>
                  </a:ext>
                </a:extLst>
              </p:cNvPr>
              <p:cNvGrpSpPr/>
              <p:nvPr/>
            </p:nvGrpSpPr>
            <p:grpSpPr>
              <a:xfrm>
                <a:off x="1233359" y="2169106"/>
                <a:ext cx="273474" cy="66743"/>
                <a:chOff x="1233359" y="2169106"/>
                <a:chExt cx="273474" cy="66743"/>
              </a:xfrm>
              <a:solidFill>
                <a:srgbClr val="313D40"/>
              </a:solidFill>
            </p:grpSpPr>
            <p:sp>
              <p:nvSpPr>
                <p:cNvPr id="48" name="Freeform: Shape 47">
                  <a:extLst>
                    <a:ext uri="{FF2B5EF4-FFF2-40B4-BE49-F238E27FC236}">
                      <a16:creationId xmlns:a16="http://schemas.microsoft.com/office/drawing/2014/main" id="{49ECD022-7C2E-4319-A353-B853B2C0B9B6}"/>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7C9B0A6-4291-4025-AE33-BA98CF522526}"/>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05274F1-01EB-4D01-A9B0-FFEB1933FBCD}"/>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39" name="Graphic 23">
              <a:extLst>
                <a:ext uri="{FF2B5EF4-FFF2-40B4-BE49-F238E27FC236}">
                  <a16:creationId xmlns:a16="http://schemas.microsoft.com/office/drawing/2014/main" id="{3CF556E0-7676-48C7-963A-205ACD51B481}"/>
                </a:ext>
              </a:extLst>
            </p:cNvPr>
            <p:cNvGrpSpPr/>
            <p:nvPr/>
          </p:nvGrpSpPr>
          <p:grpSpPr>
            <a:xfrm>
              <a:off x="1045596" y="2256956"/>
              <a:ext cx="651636" cy="249764"/>
              <a:chOff x="1045596" y="2256956"/>
              <a:chExt cx="651636" cy="249764"/>
            </a:xfrm>
          </p:grpSpPr>
          <p:sp>
            <p:nvSpPr>
              <p:cNvPr id="40" name="Freeform: Shape 39">
                <a:extLst>
                  <a:ext uri="{FF2B5EF4-FFF2-40B4-BE49-F238E27FC236}">
                    <a16:creationId xmlns:a16="http://schemas.microsoft.com/office/drawing/2014/main" id="{C9CFDF4D-7926-4368-AD85-F0174E2DB5C3}"/>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5B9BB8F-B494-4E06-86C3-A4835EB8E99D}"/>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AF29FFD-4787-4206-BE5D-BB4E0D35B190}"/>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7B4BCC1-7CB4-4F59-9ECD-5A049186E98E}"/>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24A42C6-758A-4D15-BFC6-9157DE6E8BC8}"/>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782190C-9A46-45F6-AE09-F35289A143EF}"/>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pic>
        <p:nvPicPr>
          <p:cNvPr id="8" name="Picture Placeholder 7">
            <a:extLst>
              <a:ext uri="{FF2B5EF4-FFF2-40B4-BE49-F238E27FC236}">
                <a16:creationId xmlns:a16="http://schemas.microsoft.com/office/drawing/2014/main" id="{F9C7F86C-F99E-48A8-BA6B-9581DC5F28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104" r="21104"/>
          <a:stretch>
            <a:fillRect/>
          </a:stretch>
        </p:blipFill>
        <p:spPr/>
      </p:pic>
    </p:spTree>
    <p:extLst>
      <p:ext uri="{BB962C8B-B14F-4D97-AF65-F5344CB8AC3E}">
        <p14:creationId xmlns:p14="http://schemas.microsoft.com/office/powerpoint/2010/main" val="4194010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B01E899-7639-4753-9B53-01AD8EC4EB1B}"/>
              </a:ext>
            </a:extLst>
          </p:cNvPr>
          <p:cNvSpPr/>
          <p:nvPr/>
        </p:nvSpPr>
        <p:spPr>
          <a:xfrm flipH="1">
            <a:off x="3009899" y="2781300"/>
            <a:ext cx="9182100" cy="4076700"/>
          </a:xfrm>
          <a:custGeom>
            <a:avLst/>
            <a:gdLst>
              <a:gd name="connsiteX0" fmla="*/ 2109020 w 7556022"/>
              <a:gd name="connsiteY0" fmla="*/ 0 h 2870382"/>
              <a:gd name="connsiteX1" fmla="*/ 7525723 w 7556022"/>
              <a:gd name="connsiteY1" fmla="*/ 2804026 h 2870382"/>
              <a:gd name="connsiteX2" fmla="*/ 7556022 w 7556022"/>
              <a:gd name="connsiteY2" fmla="*/ 2870382 h 2870382"/>
              <a:gd name="connsiteX3" fmla="*/ 0 w 7556022"/>
              <a:gd name="connsiteY3" fmla="*/ 2870382 h 2870382"/>
              <a:gd name="connsiteX4" fmla="*/ 0 w 7556022"/>
              <a:gd name="connsiteY4" fmla="*/ 296198 h 2870382"/>
              <a:gd name="connsiteX5" fmla="*/ 126263 w 7556022"/>
              <a:gd name="connsiteY5" fmla="*/ 259306 h 2870382"/>
              <a:gd name="connsiteX6" fmla="*/ 2109020 w 7556022"/>
              <a:gd name="connsiteY6" fmla="*/ 0 h 287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022" h="2870382">
                <a:moveTo>
                  <a:pt x="2109020" y="0"/>
                </a:moveTo>
                <a:cubicBezTo>
                  <a:pt x="4597158" y="0"/>
                  <a:pt x="6717246" y="1167751"/>
                  <a:pt x="7525723" y="2804026"/>
                </a:cubicBezTo>
                <a:lnTo>
                  <a:pt x="7556022" y="2870382"/>
                </a:lnTo>
                <a:lnTo>
                  <a:pt x="0" y="2870382"/>
                </a:lnTo>
                <a:lnTo>
                  <a:pt x="0" y="296198"/>
                </a:lnTo>
                <a:lnTo>
                  <a:pt x="126263" y="259306"/>
                </a:lnTo>
                <a:cubicBezTo>
                  <a:pt x="744518" y="91552"/>
                  <a:pt x="1412342" y="0"/>
                  <a:pt x="210902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4B83675-F231-45A3-8BEE-796AFF7B1831}"/>
              </a:ext>
            </a:extLst>
          </p:cNvPr>
          <p:cNvSpPr txBox="1"/>
          <p:nvPr/>
        </p:nvSpPr>
        <p:spPr>
          <a:xfrm>
            <a:off x="6589712" y="1158875"/>
            <a:ext cx="4583113" cy="2308324"/>
          </a:xfrm>
          <a:prstGeom prst="rect">
            <a:avLst/>
          </a:prstGeom>
          <a:noFill/>
        </p:spPr>
        <p:txBody>
          <a:bodyPr wrap="square" lIns="91440" rIns="91440" rtlCol="0" anchor="t">
            <a:spAutoFit/>
          </a:bodyPr>
          <a:lstStyle>
            <a:defPPr>
              <a:defRPr lang="en-US"/>
            </a:defPPr>
            <a:lvl1pPr>
              <a:defRPr sz="3600" b="1">
                <a:latin typeface="+mj-lt"/>
              </a:defRPr>
            </a:lvl1pPr>
          </a:lstStyle>
          <a:p>
            <a:r>
              <a:rPr lang="en-US" dirty="0">
                <a:solidFill>
                  <a:schemeClr val="accent1"/>
                </a:solidFill>
              </a:rPr>
              <a:t>This School </a:t>
            </a:r>
            <a:br>
              <a:rPr lang="en-US" dirty="0">
                <a:solidFill>
                  <a:schemeClr val="accent1"/>
                </a:solidFill>
              </a:rPr>
            </a:br>
            <a:r>
              <a:rPr lang="en-US" dirty="0">
                <a:solidFill>
                  <a:schemeClr val="accent1"/>
                </a:solidFill>
              </a:rPr>
              <a:t>Is Outa Sight, </a:t>
            </a:r>
            <a:br>
              <a:rPr lang="en-US" dirty="0">
                <a:solidFill>
                  <a:schemeClr val="accent1"/>
                </a:solidFill>
              </a:rPr>
            </a:br>
            <a:r>
              <a:rPr lang="en-US" dirty="0">
                <a:solidFill>
                  <a:schemeClr val="accent1"/>
                </a:solidFill>
              </a:rPr>
              <a:t>Our Future Is Looking Bright</a:t>
            </a:r>
          </a:p>
        </p:txBody>
      </p:sp>
      <p:sp>
        <p:nvSpPr>
          <p:cNvPr id="32" name="Rectangle 31">
            <a:extLst>
              <a:ext uri="{FF2B5EF4-FFF2-40B4-BE49-F238E27FC236}">
                <a16:creationId xmlns:a16="http://schemas.microsoft.com/office/drawing/2014/main" id="{0C56E0F8-9422-4971-9ED5-37558CC65615}"/>
              </a:ext>
            </a:extLst>
          </p:cNvPr>
          <p:cNvSpPr/>
          <p:nvPr/>
        </p:nvSpPr>
        <p:spPr>
          <a:xfrm>
            <a:off x="6589712" y="3851396"/>
            <a:ext cx="4575969" cy="1686359"/>
          </a:xfrm>
          <a:prstGeom prst="rect">
            <a:avLst/>
          </a:prstGeom>
          <a:noFill/>
        </p:spPr>
        <p:txBody>
          <a:bodyPr wrap="square">
            <a:spAutoFit/>
          </a:bodyPr>
          <a:lstStyle/>
          <a:p>
            <a:pPr>
              <a:lnSpc>
                <a:spcPct val="150000"/>
              </a:lnSpc>
              <a:spcBef>
                <a:spcPts val="1200"/>
              </a:spcBef>
            </a:pPr>
            <a:r>
              <a:rPr lang="en-US" sz="1000" dirty="0" err="1"/>
              <a:t>Aliquam</a:t>
            </a:r>
            <a:r>
              <a:rPr lang="en-US" sz="1000" dirty="0"/>
              <a:t> </a:t>
            </a:r>
            <a:r>
              <a:rPr lang="en-US" sz="1000" dirty="0" err="1"/>
              <a:t>lobortis</a:t>
            </a:r>
            <a:r>
              <a:rPr lang="en-US" sz="1000" dirty="0"/>
              <a:t> </a:t>
            </a:r>
            <a:r>
              <a:rPr lang="en-US" sz="1000" dirty="0" err="1"/>
              <a:t>hendrerit</a:t>
            </a:r>
            <a:r>
              <a:rPr lang="en-US" sz="1000" dirty="0"/>
              <a:t> ante. Maecenas </a:t>
            </a:r>
            <a:r>
              <a:rPr lang="en-US" sz="1000" dirty="0" err="1"/>
              <a:t>eu</a:t>
            </a:r>
            <a:r>
              <a:rPr lang="en-US" sz="1000" dirty="0"/>
              <a:t> </a:t>
            </a:r>
            <a:r>
              <a:rPr lang="en-US" sz="1000" dirty="0" err="1"/>
              <a:t>pellentesque</a:t>
            </a:r>
            <a:r>
              <a:rPr lang="en-US" sz="1000" dirty="0"/>
              <a:t> </a:t>
            </a:r>
            <a:r>
              <a:rPr lang="en-US" sz="1000" dirty="0" err="1"/>
              <a:t>velit</a:t>
            </a:r>
            <a:r>
              <a:rPr lang="en-US" sz="1000" dirty="0"/>
              <a:t>. </a:t>
            </a:r>
            <a:r>
              <a:rPr lang="en-US" sz="1000" dirty="0" err="1"/>
              <a:t>Suspendisse</a:t>
            </a:r>
            <a:r>
              <a:rPr lang="en-US" sz="1000" dirty="0"/>
              <a:t> vel mi sit </a:t>
            </a:r>
            <a:r>
              <a:rPr lang="en-US" sz="1000" dirty="0" err="1"/>
              <a:t>amet</a:t>
            </a:r>
            <a:r>
              <a:rPr lang="en-US" sz="1000" dirty="0"/>
              <a:t> </a:t>
            </a:r>
            <a:r>
              <a:rPr lang="en-US" sz="1000" dirty="0" err="1"/>
              <a:t>risus</a:t>
            </a:r>
            <a:r>
              <a:rPr lang="en-US" sz="1000" dirty="0"/>
              <a:t> </a:t>
            </a:r>
            <a:r>
              <a:rPr lang="en-US" sz="1000" dirty="0" err="1"/>
              <a:t>mattis</a:t>
            </a:r>
            <a:r>
              <a:rPr lang="en-US" sz="1000" dirty="0"/>
              <a:t> </a:t>
            </a:r>
            <a:r>
              <a:rPr lang="en-US" sz="1000" dirty="0" err="1"/>
              <a:t>ultricies</a:t>
            </a:r>
            <a:r>
              <a:rPr lang="en-US" sz="1000" dirty="0"/>
              <a:t> </a:t>
            </a:r>
            <a:r>
              <a:rPr lang="en-US" sz="1000" dirty="0" err="1"/>
              <a:t>eu</a:t>
            </a:r>
            <a:r>
              <a:rPr lang="en-US" sz="1000" dirty="0"/>
              <a:t> </a:t>
            </a:r>
            <a:r>
              <a:rPr lang="en-US" sz="1000" dirty="0" err="1"/>
              <a:t>eu</a:t>
            </a:r>
            <a:r>
              <a:rPr lang="en-US" sz="1000" dirty="0"/>
              <a:t> </a:t>
            </a:r>
            <a:r>
              <a:rPr lang="en-US" sz="1000" dirty="0" err="1"/>
              <a:t>nisl</a:t>
            </a:r>
            <a:r>
              <a:rPr lang="en-US" sz="1000" dirty="0"/>
              <a:t>. </a:t>
            </a:r>
            <a:r>
              <a:rPr lang="en-US" sz="1000" dirty="0" err="1"/>
              <a:t>Phasellus</a:t>
            </a:r>
            <a:r>
              <a:rPr lang="en-US" sz="1000" dirty="0"/>
              <a:t> non </a:t>
            </a:r>
            <a:r>
              <a:rPr lang="en-US" sz="1000" dirty="0" err="1"/>
              <a:t>ultrices</a:t>
            </a:r>
            <a:r>
              <a:rPr lang="en-US" sz="1000" dirty="0"/>
              <a:t> </a:t>
            </a:r>
            <a:r>
              <a:rPr lang="en-US" sz="1000" dirty="0" err="1"/>
              <a:t>justo</a:t>
            </a:r>
            <a:r>
              <a:rPr lang="en-US" sz="1000" dirty="0"/>
              <a:t>. </a:t>
            </a:r>
            <a:r>
              <a:rPr lang="en-US" sz="1000" dirty="0" err="1"/>
              <a:t>Pellentesque</a:t>
            </a:r>
            <a:r>
              <a:rPr lang="en-US" sz="1000" dirty="0"/>
              <a:t> cursus </a:t>
            </a:r>
            <a:r>
              <a:rPr lang="en-US" sz="1000" dirty="0" err="1"/>
              <a:t>urna</a:t>
            </a:r>
            <a:r>
              <a:rPr lang="en-US" sz="1000" dirty="0"/>
              <a:t> et </a:t>
            </a:r>
            <a:r>
              <a:rPr lang="en-US" sz="1000" dirty="0" err="1"/>
              <a:t>laoreet</a:t>
            </a:r>
            <a:r>
              <a:rPr lang="en-US" sz="1000" dirty="0"/>
              <a:t> </a:t>
            </a:r>
            <a:r>
              <a:rPr lang="en-US" sz="1000" dirty="0" err="1"/>
              <a:t>sagittis</a:t>
            </a:r>
            <a:r>
              <a:rPr lang="en-US" sz="1000" dirty="0"/>
              <a:t>. </a:t>
            </a:r>
            <a:r>
              <a:rPr lang="en-US" sz="1000" dirty="0" err="1"/>
              <a:t>Nullam</a:t>
            </a:r>
            <a:r>
              <a:rPr lang="en-US" sz="1000" dirty="0"/>
              <a:t> </a:t>
            </a:r>
            <a:r>
              <a:rPr lang="en-US" sz="1000" dirty="0" err="1"/>
              <a:t>malesuada</a:t>
            </a:r>
            <a:r>
              <a:rPr lang="en-US" sz="1000" dirty="0"/>
              <a:t> </a:t>
            </a:r>
            <a:r>
              <a:rPr lang="en-US" sz="1000" dirty="0" err="1"/>
              <a:t>elit</a:t>
            </a:r>
            <a:r>
              <a:rPr lang="en-US" sz="1000" dirty="0"/>
              <a:t> </a:t>
            </a:r>
            <a:r>
              <a:rPr lang="en-US" sz="1000" dirty="0" err="1"/>
              <a:t>nulla</a:t>
            </a:r>
            <a:r>
              <a:rPr lang="en-US" sz="1000" dirty="0"/>
              <a:t>, sit </a:t>
            </a:r>
            <a:r>
              <a:rPr lang="en-US" sz="1000" dirty="0" err="1"/>
              <a:t>amet</a:t>
            </a:r>
            <a:r>
              <a:rPr lang="en-US" sz="1000" dirty="0"/>
              <a:t> </a:t>
            </a:r>
            <a:r>
              <a:rPr lang="en-US" sz="1000" dirty="0" err="1"/>
              <a:t>aliquet</a:t>
            </a:r>
            <a:r>
              <a:rPr lang="en-US" sz="1000" dirty="0"/>
              <a:t> diam </a:t>
            </a:r>
            <a:r>
              <a:rPr lang="en-US" sz="1000" dirty="0" err="1"/>
              <a:t>luctus</a:t>
            </a:r>
            <a:r>
              <a:rPr lang="en-US" sz="1000" dirty="0"/>
              <a:t> sed. Donec </a:t>
            </a:r>
            <a:r>
              <a:rPr lang="en-US" sz="1000" dirty="0" err="1"/>
              <a:t>sagittis</a:t>
            </a:r>
            <a:r>
              <a:rPr lang="en-US" sz="1000" dirty="0"/>
              <a:t> semper </a:t>
            </a:r>
            <a:r>
              <a:rPr lang="en-US" sz="1000" dirty="0" err="1"/>
              <a:t>faucibus</a:t>
            </a:r>
            <a:r>
              <a:rPr lang="en-US" sz="1000" dirty="0"/>
              <a:t>. </a:t>
            </a:r>
            <a:r>
              <a:rPr lang="en-US" sz="1000" dirty="0" err="1"/>
              <a:t>Quisque</a:t>
            </a:r>
            <a:r>
              <a:rPr lang="en-US" sz="1000" dirty="0"/>
              <a:t> </a:t>
            </a:r>
            <a:r>
              <a:rPr lang="en-US" sz="1000" dirty="0" err="1"/>
              <a:t>sodales</a:t>
            </a:r>
            <a:r>
              <a:rPr lang="en-US" sz="1000" dirty="0"/>
              <a:t>, </a:t>
            </a:r>
            <a:r>
              <a:rPr lang="en-US" sz="1000" dirty="0" err="1"/>
              <a:t>urna</a:t>
            </a:r>
            <a:r>
              <a:rPr lang="en-US" sz="1000" dirty="0"/>
              <a:t> id </a:t>
            </a:r>
            <a:r>
              <a:rPr lang="en-US" sz="1000" dirty="0" err="1"/>
              <a:t>efficitur</a:t>
            </a:r>
            <a:r>
              <a:rPr lang="en-US" sz="1000" dirty="0"/>
              <a:t> </a:t>
            </a:r>
            <a:r>
              <a:rPr lang="en-US" sz="1000" dirty="0" err="1"/>
              <a:t>finibus</a:t>
            </a:r>
            <a:r>
              <a:rPr lang="en-US" sz="1000" dirty="0"/>
              <a:t>, eros </a:t>
            </a:r>
            <a:r>
              <a:rPr lang="en-US" sz="1000" dirty="0" err="1"/>
              <a:t>leo</a:t>
            </a:r>
            <a:r>
              <a:rPr lang="en-US" sz="1000" dirty="0"/>
              <a:t> </a:t>
            </a:r>
            <a:r>
              <a:rPr lang="en-US" sz="1000" dirty="0" err="1"/>
              <a:t>venenatis</a:t>
            </a:r>
            <a:r>
              <a:rPr lang="en-US" sz="1000" dirty="0"/>
              <a:t> nisi, sit </a:t>
            </a:r>
            <a:r>
              <a:rPr lang="en-US" sz="1000" dirty="0" err="1"/>
              <a:t>amet</a:t>
            </a:r>
            <a:r>
              <a:rPr lang="en-US" sz="1000" dirty="0"/>
              <a:t> gravida </a:t>
            </a:r>
            <a:r>
              <a:rPr lang="en-US" sz="1000" dirty="0" err="1"/>
              <a:t>nulla</a:t>
            </a:r>
            <a:r>
              <a:rPr lang="en-US" sz="1000" dirty="0"/>
              <a:t> </a:t>
            </a:r>
            <a:r>
              <a:rPr lang="en-US" sz="1000" dirty="0" err="1"/>
              <a:t>lectus</a:t>
            </a:r>
            <a:r>
              <a:rPr lang="en-US" sz="1000" dirty="0"/>
              <a:t> vitae </a:t>
            </a:r>
            <a:r>
              <a:rPr lang="en-US" sz="1000" dirty="0" err="1"/>
              <a:t>turpis</a:t>
            </a:r>
            <a:r>
              <a:rPr lang="en-US" sz="1000" dirty="0"/>
              <a:t>. Proin sed lorem </a:t>
            </a:r>
            <a:r>
              <a:rPr lang="en-US" sz="1000" dirty="0" err="1"/>
              <a:t>ut</a:t>
            </a:r>
            <a:r>
              <a:rPr lang="en-US" sz="1000" dirty="0"/>
              <a:t> libero semper </a:t>
            </a:r>
            <a:r>
              <a:rPr lang="en-US" sz="1000" dirty="0" err="1"/>
              <a:t>rhoncus</a:t>
            </a:r>
            <a:r>
              <a:rPr lang="en-US" sz="1000" dirty="0"/>
              <a:t> </a:t>
            </a:r>
            <a:r>
              <a:rPr lang="en-US" sz="1000" dirty="0" err="1"/>
              <a:t>malesuada</a:t>
            </a:r>
            <a:r>
              <a:rPr lang="en-US" sz="1000" dirty="0"/>
              <a:t>.</a:t>
            </a:r>
          </a:p>
        </p:txBody>
      </p:sp>
      <p:pic>
        <p:nvPicPr>
          <p:cNvPr id="3" name="Picture Placeholder 2">
            <a:extLst>
              <a:ext uri="{FF2B5EF4-FFF2-40B4-BE49-F238E27FC236}">
                <a16:creationId xmlns:a16="http://schemas.microsoft.com/office/drawing/2014/main" id="{D3039EEE-FC17-442A-914F-EBD1FE59CA3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33" r="19433"/>
          <a:stretch>
            <a:fillRect/>
          </a:stretch>
        </p:blipFill>
        <p:spPr>
          <a:xfrm>
            <a:off x="1019175" y="1158875"/>
            <a:ext cx="4565650" cy="4978400"/>
          </a:xfrm>
        </p:spPr>
      </p:pic>
      <p:sp>
        <p:nvSpPr>
          <p:cNvPr id="8" name="TextBox 7">
            <a:extLst>
              <a:ext uri="{FF2B5EF4-FFF2-40B4-BE49-F238E27FC236}">
                <a16:creationId xmlns:a16="http://schemas.microsoft.com/office/drawing/2014/main" id="{8B27EDCD-37D2-41AD-AE1C-09EFA68A8B8E}"/>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9" name="Group 8">
            <a:extLst>
              <a:ext uri="{FF2B5EF4-FFF2-40B4-BE49-F238E27FC236}">
                <a16:creationId xmlns:a16="http://schemas.microsoft.com/office/drawing/2014/main" id="{C09D466E-2A70-48EC-8424-54503316D06B}"/>
              </a:ext>
            </a:extLst>
          </p:cNvPr>
          <p:cNvGrpSpPr/>
          <p:nvPr/>
        </p:nvGrpSpPr>
        <p:grpSpPr>
          <a:xfrm>
            <a:off x="610480" y="329412"/>
            <a:ext cx="339640" cy="339640"/>
            <a:chOff x="884323" y="1852307"/>
            <a:chExt cx="971550" cy="971550"/>
          </a:xfrm>
        </p:grpSpPr>
        <p:grpSp>
          <p:nvGrpSpPr>
            <p:cNvPr id="11" name="Graphic 23">
              <a:extLst>
                <a:ext uri="{FF2B5EF4-FFF2-40B4-BE49-F238E27FC236}">
                  <a16:creationId xmlns:a16="http://schemas.microsoft.com/office/drawing/2014/main" id="{1374A5B4-4836-426A-92FE-466E9BD145B4}"/>
                </a:ext>
              </a:extLst>
            </p:cNvPr>
            <p:cNvGrpSpPr/>
            <p:nvPr/>
          </p:nvGrpSpPr>
          <p:grpSpPr>
            <a:xfrm>
              <a:off x="996960" y="1852307"/>
              <a:ext cx="746275" cy="971550"/>
              <a:chOff x="996960" y="1852307"/>
              <a:chExt cx="746275" cy="971550"/>
            </a:xfrm>
            <a:solidFill>
              <a:srgbClr val="676FB2"/>
            </a:solidFill>
          </p:grpSpPr>
          <p:sp>
            <p:nvSpPr>
              <p:cNvPr id="37" name="Freeform: Shape 36">
                <a:extLst>
                  <a:ext uri="{FF2B5EF4-FFF2-40B4-BE49-F238E27FC236}">
                    <a16:creationId xmlns:a16="http://schemas.microsoft.com/office/drawing/2014/main" id="{17FC188D-677F-4E69-8191-949EA699633B}"/>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FF0BAE3-F0C6-4561-BFC3-15422A0F8492}"/>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53B6BDD-022A-42B0-9A82-E7E1B39CE80F}"/>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4" name="Graphic 23">
              <a:extLst>
                <a:ext uri="{FF2B5EF4-FFF2-40B4-BE49-F238E27FC236}">
                  <a16:creationId xmlns:a16="http://schemas.microsoft.com/office/drawing/2014/main" id="{FE6DF37E-07E5-4F1B-9325-E849AEC5280B}"/>
                </a:ext>
              </a:extLst>
            </p:cNvPr>
            <p:cNvGrpSpPr/>
            <p:nvPr/>
          </p:nvGrpSpPr>
          <p:grpSpPr>
            <a:xfrm>
              <a:off x="884323" y="1954935"/>
              <a:ext cx="971550" cy="717422"/>
              <a:chOff x="884323" y="1954935"/>
              <a:chExt cx="971550" cy="717422"/>
            </a:xfrm>
          </p:grpSpPr>
          <p:sp>
            <p:nvSpPr>
              <p:cNvPr id="35" name="Freeform: Shape 34">
                <a:extLst>
                  <a:ext uri="{FF2B5EF4-FFF2-40B4-BE49-F238E27FC236}">
                    <a16:creationId xmlns:a16="http://schemas.microsoft.com/office/drawing/2014/main" id="{F93ED3C3-FB0A-4925-A9FC-29A4AA80509B}"/>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AE41529-DDC4-425C-B63F-18B89074DDCF}"/>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5" name="Graphic 23">
              <a:extLst>
                <a:ext uri="{FF2B5EF4-FFF2-40B4-BE49-F238E27FC236}">
                  <a16:creationId xmlns:a16="http://schemas.microsoft.com/office/drawing/2014/main" id="{E8552B2F-484A-4912-9779-A7CF9FADB3E6}"/>
                </a:ext>
              </a:extLst>
            </p:cNvPr>
            <p:cNvGrpSpPr/>
            <p:nvPr/>
          </p:nvGrpSpPr>
          <p:grpSpPr>
            <a:xfrm>
              <a:off x="1001612" y="2072225"/>
              <a:ext cx="739902" cy="482842"/>
              <a:chOff x="1001612" y="2072225"/>
              <a:chExt cx="739902" cy="482842"/>
            </a:xfrm>
          </p:grpSpPr>
          <p:sp>
            <p:nvSpPr>
              <p:cNvPr id="33" name="Freeform: Shape 32">
                <a:extLst>
                  <a:ext uri="{FF2B5EF4-FFF2-40B4-BE49-F238E27FC236}">
                    <a16:creationId xmlns:a16="http://schemas.microsoft.com/office/drawing/2014/main" id="{FCD83BA0-93AC-4188-AB2B-D6388E826BC6}"/>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1F09D78-0DFD-4798-A0E7-1C6B1582BDA4}"/>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103F8F45-97C9-4DBC-92DE-F7BFF3892942}"/>
                </a:ext>
              </a:extLst>
            </p:cNvPr>
            <p:cNvGrpSpPr/>
            <p:nvPr/>
          </p:nvGrpSpPr>
          <p:grpSpPr>
            <a:xfrm>
              <a:off x="1163863" y="2169106"/>
              <a:ext cx="412468" cy="122466"/>
              <a:chOff x="1163863" y="2169106"/>
              <a:chExt cx="412468" cy="122466"/>
            </a:xfrm>
          </p:grpSpPr>
          <p:grpSp>
            <p:nvGrpSpPr>
              <p:cNvPr id="24" name="Graphic 23">
                <a:extLst>
                  <a:ext uri="{FF2B5EF4-FFF2-40B4-BE49-F238E27FC236}">
                    <a16:creationId xmlns:a16="http://schemas.microsoft.com/office/drawing/2014/main" id="{7B91C1CE-A142-491B-99B5-D2B9EEB6DBCB}"/>
                  </a:ext>
                </a:extLst>
              </p:cNvPr>
              <p:cNvGrpSpPr/>
              <p:nvPr/>
            </p:nvGrpSpPr>
            <p:grpSpPr>
              <a:xfrm>
                <a:off x="1163863" y="2203038"/>
                <a:ext cx="412468" cy="88534"/>
                <a:chOff x="1163863" y="2203038"/>
                <a:chExt cx="412468" cy="88534"/>
              </a:xfrm>
              <a:solidFill>
                <a:srgbClr val="FF8E9E"/>
              </a:solidFill>
            </p:grpSpPr>
            <p:sp>
              <p:nvSpPr>
                <p:cNvPr id="29" name="Freeform: Shape 28">
                  <a:extLst>
                    <a:ext uri="{FF2B5EF4-FFF2-40B4-BE49-F238E27FC236}">
                      <a16:creationId xmlns:a16="http://schemas.microsoft.com/office/drawing/2014/main" id="{402C9EA9-CCE7-4564-9641-897C224E6378}"/>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FFB0C53-B4CD-4649-8473-BD36F374F56B}"/>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5" name="Graphic 23">
                <a:extLst>
                  <a:ext uri="{FF2B5EF4-FFF2-40B4-BE49-F238E27FC236}">
                    <a16:creationId xmlns:a16="http://schemas.microsoft.com/office/drawing/2014/main" id="{0E48EF1B-3FE3-46E4-9EF6-ED715F27B0C2}"/>
                  </a:ext>
                </a:extLst>
              </p:cNvPr>
              <p:cNvGrpSpPr/>
              <p:nvPr/>
            </p:nvGrpSpPr>
            <p:grpSpPr>
              <a:xfrm>
                <a:off x="1233359" y="2169106"/>
                <a:ext cx="273474" cy="66743"/>
                <a:chOff x="1233359" y="2169106"/>
                <a:chExt cx="273474" cy="66743"/>
              </a:xfrm>
              <a:solidFill>
                <a:srgbClr val="313D40"/>
              </a:solidFill>
            </p:grpSpPr>
            <p:sp>
              <p:nvSpPr>
                <p:cNvPr id="26" name="Freeform: Shape 25">
                  <a:extLst>
                    <a:ext uri="{FF2B5EF4-FFF2-40B4-BE49-F238E27FC236}">
                      <a16:creationId xmlns:a16="http://schemas.microsoft.com/office/drawing/2014/main" id="{8FA0F56E-02D1-4B40-B86A-2ECB78C33C76}"/>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4EB334D-D33F-4FE7-A014-92A13C49B197}"/>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89836AF-1855-42F9-867C-C9C5BC934531}"/>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7" name="Graphic 23">
              <a:extLst>
                <a:ext uri="{FF2B5EF4-FFF2-40B4-BE49-F238E27FC236}">
                  <a16:creationId xmlns:a16="http://schemas.microsoft.com/office/drawing/2014/main" id="{E3FECC56-B84F-4B55-AC29-AA823C5BC368}"/>
                </a:ext>
              </a:extLst>
            </p:cNvPr>
            <p:cNvGrpSpPr/>
            <p:nvPr/>
          </p:nvGrpSpPr>
          <p:grpSpPr>
            <a:xfrm>
              <a:off x="1045596" y="2256956"/>
              <a:ext cx="651636" cy="249764"/>
              <a:chOff x="1045596" y="2256956"/>
              <a:chExt cx="651636" cy="249764"/>
            </a:xfrm>
          </p:grpSpPr>
          <p:sp>
            <p:nvSpPr>
              <p:cNvPr id="18" name="Freeform: Shape 17">
                <a:extLst>
                  <a:ext uri="{FF2B5EF4-FFF2-40B4-BE49-F238E27FC236}">
                    <a16:creationId xmlns:a16="http://schemas.microsoft.com/office/drawing/2014/main" id="{06A6004F-9E72-4E06-BFB0-03625D4FDC1F}"/>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97F3F11-244C-4774-BF94-BE234A112B22}"/>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95DACB0-6240-4EEF-881D-4087276F456F}"/>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98C1790-08BC-4655-ABD6-19C6289BCEE1}"/>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50BC32-F553-45BD-B1B7-0134AFD04D9D}"/>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B80750E-F5E3-4C42-8255-EE2363CFAC8D}"/>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0407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01507BE-300A-41A3-BD11-7D2AB1990531}"/>
              </a:ext>
            </a:extLst>
          </p:cNvPr>
          <p:cNvSpPr/>
          <p:nvPr/>
        </p:nvSpPr>
        <p:spPr>
          <a:xfrm>
            <a:off x="1025524" y="2013238"/>
            <a:ext cx="3036889" cy="993862"/>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nisl</a:t>
            </a:r>
            <a:r>
              <a:rPr lang="en-US" sz="1000" dirty="0">
                <a:solidFill>
                  <a:schemeClr val="tx1">
                    <a:lumMod val="75000"/>
                    <a:lumOff val="25000"/>
                  </a:schemeClr>
                </a:solidFill>
              </a:rPr>
              <a:t>. </a:t>
            </a: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p>
        </p:txBody>
      </p:sp>
      <p:sp>
        <p:nvSpPr>
          <p:cNvPr id="32" name="Rectangle 31">
            <a:extLst>
              <a:ext uri="{FF2B5EF4-FFF2-40B4-BE49-F238E27FC236}">
                <a16:creationId xmlns:a16="http://schemas.microsoft.com/office/drawing/2014/main" id="{FD12FCB6-3737-476B-AD69-3FB326342983}"/>
              </a:ext>
            </a:extLst>
          </p:cNvPr>
          <p:cNvSpPr/>
          <p:nvPr/>
        </p:nvSpPr>
        <p:spPr>
          <a:xfrm>
            <a:off x="4556353" y="2013238"/>
            <a:ext cx="3036889" cy="993862"/>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nisl</a:t>
            </a:r>
            <a:r>
              <a:rPr lang="en-US" sz="1000" dirty="0">
                <a:solidFill>
                  <a:schemeClr val="tx1">
                    <a:lumMod val="75000"/>
                    <a:lumOff val="25000"/>
                  </a:schemeClr>
                </a:solidFill>
              </a:rPr>
              <a:t>. </a:t>
            </a: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p>
        </p:txBody>
      </p:sp>
      <p:sp>
        <p:nvSpPr>
          <p:cNvPr id="35" name="Rectangle 34">
            <a:extLst>
              <a:ext uri="{FF2B5EF4-FFF2-40B4-BE49-F238E27FC236}">
                <a16:creationId xmlns:a16="http://schemas.microsoft.com/office/drawing/2014/main" id="{69E70A9C-3BFB-4F8B-8694-B0F85DCA9FE5}"/>
              </a:ext>
            </a:extLst>
          </p:cNvPr>
          <p:cNvSpPr/>
          <p:nvPr/>
        </p:nvSpPr>
        <p:spPr>
          <a:xfrm>
            <a:off x="8087183" y="2013238"/>
            <a:ext cx="3036889" cy="993862"/>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nisl</a:t>
            </a:r>
            <a:r>
              <a:rPr lang="en-US" sz="1000" dirty="0">
                <a:solidFill>
                  <a:schemeClr val="tx1">
                    <a:lumMod val="75000"/>
                    <a:lumOff val="25000"/>
                  </a:schemeClr>
                </a:solidFill>
              </a:rPr>
              <a:t>. </a:t>
            </a: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p>
        </p:txBody>
      </p:sp>
      <p:sp>
        <p:nvSpPr>
          <p:cNvPr id="9" name="TextBox 8">
            <a:extLst>
              <a:ext uri="{FF2B5EF4-FFF2-40B4-BE49-F238E27FC236}">
                <a16:creationId xmlns:a16="http://schemas.microsoft.com/office/drawing/2014/main" id="{DB556E71-A2E7-40C9-B3D1-5C82723A0E15}"/>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10" name="Group 9">
            <a:extLst>
              <a:ext uri="{FF2B5EF4-FFF2-40B4-BE49-F238E27FC236}">
                <a16:creationId xmlns:a16="http://schemas.microsoft.com/office/drawing/2014/main" id="{5A7485F3-2040-489F-9F15-5C4F63D928E3}"/>
              </a:ext>
            </a:extLst>
          </p:cNvPr>
          <p:cNvGrpSpPr/>
          <p:nvPr/>
        </p:nvGrpSpPr>
        <p:grpSpPr>
          <a:xfrm>
            <a:off x="610480" y="329412"/>
            <a:ext cx="339640" cy="339640"/>
            <a:chOff x="884323" y="1852307"/>
            <a:chExt cx="971550" cy="971550"/>
          </a:xfrm>
        </p:grpSpPr>
        <p:grpSp>
          <p:nvGrpSpPr>
            <p:cNvPr id="11" name="Graphic 23">
              <a:extLst>
                <a:ext uri="{FF2B5EF4-FFF2-40B4-BE49-F238E27FC236}">
                  <a16:creationId xmlns:a16="http://schemas.microsoft.com/office/drawing/2014/main" id="{37C99076-B77E-41FD-A44E-3AB2A5AC0ADF}"/>
                </a:ext>
              </a:extLst>
            </p:cNvPr>
            <p:cNvGrpSpPr/>
            <p:nvPr/>
          </p:nvGrpSpPr>
          <p:grpSpPr>
            <a:xfrm>
              <a:off x="996960" y="1852307"/>
              <a:ext cx="746275" cy="971550"/>
              <a:chOff x="996960" y="1852307"/>
              <a:chExt cx="746275" cy="971550"/>
            </a:xfrm>
            <a:solidFill>
              <a:srgbClr val="676FB2"/>
            </a:solidFill>
          </p:grpSpPr>
          <p:sp>
            <p:nvSpPr>
              <p:cNvPr id="38" name="Freeform: Shape 37">
                <a:extLst>
                  <a:ext uri="{FF2B5EF4-FFF2-40B4-BE49-F238E27FC236}">
                    <a16:creationId xmlns:a16="http://schemas.microsoft.com/office/drawing/2014/main" id="{5FA796FE-79F3-450C-8875-21073CF138E2}"/>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5D93394-D2C7-4061-855E-95BC7E26B717}"/>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C91B8E2-3AD3-4B00-89F4-5B3125D131B8}"/>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2" name="Graphic 23">
              <a:extLst>
                <a:ext uri="{FF2B5EF4-FFF2-40B4-BE49-F238E27FC236}">
                  <a16:creationId xmlns:a16="http://schemas.microsoft.com/office/drawing/2014/main" id="{5D57AB48-5090-4C5D-94C4-9C5BECDB5032}"/>
                </a:ext>
              </a:extLst>
            </p:cNvPr>
            <p:cNvGrpSpPr/>
            <p:nvPr/>
          </p:nvGrpSpPr>
          <p:grpSpPr>
            <a:xfrm>
              <a:off x="884323" y="1954935"/>
              <a:ext cx="971550" cy="717422"/>
              <a:chOff x="884323" y="1954935"/>
              <a:chExt cx="971550" cy="717422"/>
            </a:xfrm>
          </p:grpSpPr>
          <p:sp>
            <p:nvSpPr>
              <p:cNvPr id="36" name="Freeform: Shape 35">
                <a:extLst>
                  <a:ext uri="{FF2B5EF4-FFF2-40B4-BE49-F238E27FC236}">
                    <a16:creationId xmlns:a16="http://schemas.microsoft.com/office/drawing/2014/main" id="{4291F035-35CB-452B-ADD8-03F237EDE036}"/>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FCFA362-1639-44EC-A2A1-3E1102ACC41E}"/>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3" name="Graphic 23">
              <a:extLst>
                <a:ext uri="{FF2B5EF4-FFF2-40B4-BE49-F238E27FC236}">
                  <a16:creationId xmlns:a16="http://schemas.microsoft.com/office/drawing/2014/main" id="{266FA775-9EC1-43F4-9A09-C2741406A981}"/>
                </a:ext>
              </a:extLst>
            </p:cNvPr>
            <p:cNvGrpSpPr/>
            <p:nvPr/>
          </p:nvGrpSpPr>
          <p:grpSpPr>
            <a:xfrm>
              <a:off x="1001612" y="2072225"/>
              <a:ext cx="739902" cy="482842"/>
              <a:chOff x="1001612" y="2072225"/>
              <a:chExt cx="739902" cy="482842"/>
            </a:xfrm>
          </p:grpSpPr>
          <p:sp>
            <p:nvSpPr>
              <p:cNvPr id="33" name="Freeform: Shape 32">
                <a:extLst>
                  <a:ext uri="{FF2B5EF4-FFF2-40B4-BE49-F238E27FC236}">
                    <a16:creationId xmlns:a16="http://schemas.microsoft.com/office/drawing/2014/main" id="{A806DB11-4EED-4738-BFEF-AD30B657D7F9}"/>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6267F7C-23DA-41B6-967B-818DFE7DB465}"/>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4" name="Graphic 23">
              <a:extLst>
                <a:ext uri="{FF2B5EF4-FFF2-40B4-BE49-F238E27FC236}">
                  <a16:creationId xmlns:a16="http://schemas.microsoft.com/office/drawing/2014/main" id="{FDFB55A4-E7FD-4502-A60E-E0141295EAF1}"/>
                </a:ext>
              </a:extLst>
            </p:cNvPr>
            <p:cNvGrpSpPr/>
            <p:nvPr/>
          </p:nvGrpSpPr>
          <p:grpSpPr>
            <a:xfrm>
              <a:off x="1163863" y="2169106"/>
              <a:ext cx="412468" cy="122466"/>
              <a:chOff x="1163863" y="2169106"/>
              <a:chExt cx="412468" cy="122466"/>
            </a:xfrm>
          </p:grpSpPr>
          <p:grpSp>
            <p:nvGrpSpPr>
              <p:cNvPr id="24" name="Graphic 23">
                <a:extLst>
                  <a:ext uri="{FF2B5EF4-FFF2-40B4-BE49-F238E27FC236}">
                    <a16:creationId xmlns:a16="http://schemas.microsoft.com/office/drawing/2014/main" id="{62F30664-DB05-40B4-99FB-ED7809B39E7C}"/>
                  </a:ext>
                </a:extLst>
              </p:cNvPr>
              <p:cNvGrpSpPr/>
              <p:nvPr/>
            </p:nvGrpSpPr>
            <p:grpSpPr>
              <a:xfrm>
                <a:off x="1163863" y="2203038"/>
                <a:ext cx="412468" cy="88534"/>
                <a:chOff x="1163863" y="2203038"/>
                <a:chExt cx="412468" cy="88534"/>
              </a:xfrm>
              <a:solidFill>
                <a:srgbClr val="FF8E9E"/>
              </a:solidFill>
            </p:grpSpPr>
            <p:sp>
              <p:nvSpPr>
                <p:cNvPr id="30" name="Freeform: Shape 29">
                  <a:extLst>
                    <a:ext uri="{FF2B5EF4-FFF2-40B4-BE49-F238E27FC236}">
                      <a16:creationId xmlns:a16="http://schemas.microsoft.com/office/drawing/2014/main" id="{7861C73C-95D8-4756-90DA-EAA4D122D7FD}"/>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75B8CDC-B6E5-4160-A4D9-D1FE645470AA}"/>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5" name="Graphic 23">
                <a:extLst>
                  <a:ext uri="{FF2B5EF4-FFF2-40B4-BE49-F238E27FC236}">
                    <a16:creationId xmlns:a16="http://schemas.microsoft.com/office/drawing/2014/main" id="{9AC4CA69-AD12-46FD-9EE6-30A851F5F649}"/>
                  </a:ext>
                </a:extLst>
              </p:cNvPr>
              <p:cNvGrpSpPr/>
              <p:nvPr/>
            </p:nvGrpSpPr>
            <p:grpSpPr>
              <a:xfrm>
                <a:off x="1233359" y="2169106"/>
                <a:ext cx="273474" cy="66743"/>
                <a:chOff x="1233359" y="2169106"/>
                <a:chExt cx="273474" cy="66743"/>
              </a:xfrm>
              <a:solidFill>
                <a:srgbClr val="313D40"/>
              </a:solidFill>
            </p:grpSpPr>
            <p:sp>
              <p:nvSpPr>
                <p:cNvPr id="26" name="Freeform: Shape 25">
                  <a:extLst>
                    <a:ext uri="{FF2B5EF4-FFF2-40B4-BE49-F238E27FC236}">
                      <a16:creationId xmlns:a16="http://schemas.microsoft.com/office/drawing/2014/main" id="{13999216-8CFC-4B69-95ED-4996D6C99978}"/>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C1EAA08-478E-48C3-B9A3-F08F3B0DDD02}"/>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ED4110-4C4F-421A-B6E4-BA4DE86DFC0F}"/>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5" name="Graphic 23">
              <a:extLst>
                <a:ext uri="{FF2B5EF4-FFF2-40B4-BE49-F238E27FC236}">
                  <a16:creationId xmlns:a16="http://schemas.microsoft.com/office/drawing/2014/main" id="{7ED9C0E7-C02B-4FE4-9FAF-2798F361D9A5}"/>
                </a:ext>
              </a:extLst>
            </p:cNvPr>
            <p:cNvGrpSpPr/>
            <p:nvPr/>
          </p:nvGrpSpPr>
          <p:grpSpPr>
            <a:xfrm>
              <a:off x="1045596" y="2256956"/>
              <a:ext cx="651636" cy="249764"/>
              <a:chOff x="1045596" y="2256956"/>
              <a:chExt cx="651636" cy="249764"/>
            </a:xfrm>
          </p:grpSpPr>
          <p:sp>
            <p:nvSpPr>
              <p:cNvPr id="17" name="Freeform: Shape 16">
                <a:extLst>
                  <a:ext uri="{FF2B5EF4-FFF2-40B4-BE49-F238E27FC236}">
                    <a16:creationId xmlns:a16="http://schemas.microsoft.com/office/drawing/2014/main" id="{931F20EC-5A8B-43F0-AEBC-C7789ABB4005}"/>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EF0A300-843A-4959-A398-C1918D4AAAAF}"/>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C382921-8095-468A-878E-4FC17FC72FDE}"/>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CA62E02-E31E-4157-8052-7F62E70E75F3}"/>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6C9E7C-27CD-404D-926E-0741C1493512}"/>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07A76A9-879F-48A0-AA20-D3014D36D721}"/>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5" name="TextBox 4">
            <a:extLst>
              <a:ext uri="{FF2B5EF4-FFF2-40B4-BE49-F238E27FC236}">
                <a16:creationId xmlns:a16="http://schemas.microsoft.com/office/drawing/2014/main" id="{1B1291A3-FB9B-4CCE-9F64-C19D6E64FF35}"/>
              </a:ext>
            </a:extLst>
          </p:cNvPr>
          <p:cNvSpPr txBox="1"/>
          <p:nvPr/>
        </p:nvSpPr>
        <p:spPr>
          <a:xfrm>
            <a:off x="1019246" y="1019482"/>
            <a:ext cx="11039404" cy="646331"/>
          </a:xfrm>
          <a:prstGeom prst="rect">
            <a:avLst/>
          </a:prstGeom>
          <a:noFill/>
        </p:spPr>
        <p:txBody>
          <a:bodyPr wrap="square" lIns="91440" rIns="91440" rtlCol="0" anchor="t">
            <a:spAutoFit/>
          </a:bodyPr>
          <a:lstStyle/>
          <a:p>
            <a:r>
              <a:rPr lang="en-US" sz="3600" b="1" dirty="0">
                <a:solidFill>
                  <a:schemeClr val="accent1"/>
                </a:solidFill>
                <a:latin typeface="+mj-lt"/>
              </a:rPr>
              <a:t>No Where To Hide From School Pride</a:t>
            </a:r>
          </a:p>
        </p:txBody>
      </p:sp>
      <p:pic>
        <p:nvPicPr>
          <p:cNvPr id="42" name="Picture Placeholder 41">
            <a:extLst>
              <a:ext uri="{FF2B5EF4-FFF2-40B4-BE49-F238E27FC236}">
                <a16:creationId xmlns:a16="http://schemas.microsoft.com/office/drawing/2014/main" id="{375D8E25-4884-474F-AD34-B55544C5728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4689" b="33127"/>
          <a:stretch/>
        </p:blipFill>
        <p:spPr>
          <a:xfrm>
            <a:off x="0" y="3429000"/>
            <a:ext cx="12192000" cy="3429001"/>
          </a:xfrm>
        </p:spPr>
      </p:pic>
    </p:spTree>
    <p:extLst>
      <p:ext uri="{BB962C8B-B14F-4D97-AF65-F5344CB8AC3E}">
        <p14:creationId xmlns:p14="http://schemas.microsoft.com/office/powerpoint/2010/main" val="3147618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9E57A0B-0B58-4322-81F5-B882E929BBC1}"/>
              </a:ext>
            </a:extLst>
          </p:cNvPr>
          <p:cNvSpPr/>
          <p:nvPr/>
        </p:nvSpPr>
        <p:spPr>
          <a:xfrm>
            <a:off x="993049" y="1198008"/>
            <a:ext cx="5473989" cy="1200329"/>
          </a:xfrm>
          <a:prstGeom prst="rect">
            <a:avLst/>
          </a:prstGeom>
          <a:noFill/>
        </p:spPr>
        <p:txBody>
          <a:bodyPr wrap="square" lIns="91440" rIns="91440" rtlCol="0" anchor="t">
            <a:spAutoFit/>
          </a:bodyPr>
          <a:lstStyle/>
          <a:p>
            <a:r>
              <a:rPr lang="en-US" sz="3600" b="1" dirty="0">
                <a:solidFill>
                  <a:schemeClr val="accent1"/>
                </a:solidFill>
                <a:latin typeface="+mj-lt"/>
              </a:rPr>
              <a:t>We’re The Crowd That Makes You Proud!</a:t>
            </a:r>
          </a:p>
        </p:txBody>
      </p:sp>
      <p:sp>
        <p:nvSpPr>
          <p:cNvPr id="15" name="Rectangle 14">
            <a:extLst>
              <a:ext uri="{FF2B5EF4-FFF2-40B4-BE49-F238E27FC236}">
                <a16:creationId xmlns:a16="http://schemas.microsoft.com/office/drawing/2014/main" id="{495F8D89-6CA6-4F60-987B-C78C6D4FD3EB}"/>
              </a:ext>
            </a:extLst>
          </p:cNvPr>
          <p:cNvSpPr/>
          <p:nvPr/>
        </p:nvSpPr>
        <p:spPr>
          <a:xfrm>
            <a:off x="1017587" y="2745946"/>
            <a:ext cx="4265613" cy="14706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B86D5B-CB78-4238-9F04-ED23FD77D70C}"/>
              </a:ext>
            </a:extLst>
          </p:cNvPr>
          <p:cNvSpPr/>
          <p:nvPr/>
        </p:nvSpPr>
        <p:spPr>
          <a:xfrm>
            <a:off x="2017711" y="2984321"/>
            <a:ext cx="2909889" cy="993862"/>
          </a:xfrm>
          <a:prstGeom prst="rect">
            <a:avLst/>
          </a:prstGeom>
          <a:noFill/>
        </p:spPr>
        <p:txBody>
          <a:bodyPr wrap="square">
            <a:spAutoFit/>
          </a:bodyPr>
          <a:lstStyle/>
          <a:p>
            <a:pPr algn="just">
              <a:lnSpc>
                <a:spcPct val="150000"/>
              </a:lnSpc>
              <a:spcBef>
                <a:spcPts val="1200"/>
              </a:spcBef>
            </a:pPr>
            <a:r>
              <a:rPr lang="en-US" sz="1000" dirty="0" err="1"/>
              <a:t>Aliquam</a:t>
            </a:r>
            <a:r>
              <a:rPr lang="en-US" sz="1000" dirty="0"/>
              <a:t> </a:t>
            </a:r>
            <a:r>
              <a:rPr lang="en-US" sz="1000" dirty="0" err="1"/>
              <a:t>lobortis</a:t>
            </a:r>
            <a:r>
              <a:rPr lang="en-US" sz="1000" dirty="0"/>
              <a:t> </a:t>
            </a:r>
            <a:r>
              <a:rPr lang="en-US" sz="1000" dirty="0" err="1"/>
              <a:t>hendrerit</a:t>
            </a:r>
            <a:r>
              <a:rPr lang="en-US" sz="1000" dirty="0"/>
              <a:t> ante. Maecenas </a:t>
            </a:r>
            <a:r>
              <a:rPr lang="en-US" sz="1000" dirty="0" err="1"/>
              <a:t>eu</a:t>
            </a:r>
            <a:r>
              <a:rPr lang="en-US" sz="1000" dirty="0"/>
              <a:t> </a:t>
            </a:r>
            <a:r>
              <a:rPr lang="en-US" sz="1000" dirty="0" err="1"/>
              <a:t>pellentesque</a:t>
            </a:r>
            <a:r>
              <a:rPr lang="en-US" sz="1000" dirty="0"/>
              <a:t> </a:t>
            </a:r>
            <a:r>
              <a:rPr lang="en-US" sz="1000" dirty="0" err="1"/>
              <a:t>velit</a:t>
            </a:r>
            <a:r>
              <a:rPr lang="en-US" sz="1000" dirty="0"/>
              <a:t>. </a:t>
            </a:r>
            <a:r>
              <a:rPr lang="en-US" sz="1000" dirty="0" err="1"/>
              <a:t>Suspendisse</a:t>
            </a:r>
            <a:r>
              <a:rPr lang="en-US" sz="1000" dirty="0"/>
              <a:t> vel mi sit </a:t>
            </a:r>
            <a:r>
              <a:rPr lang="en-US" sz="1000" dirty="0" err="1"/>
              <a:t>amet</a:t>
            </a:r>
            <a:r>
              <a:rPr lang="en-US" sz="1000" dirty="0"/>
              <a:t> </a:t>
            </a:r>
            <a:r>
              <a:rPr lang="en-US" sz="1000" dirty="0" err="1"/>
              <a:t>risus</a:t>
            </a:r>
            <a:r>
              <a:rPr lang="en-US" sz="1000" dirty="0"/>
              <a:t> </a:t>
            </a:r>
            <a:r>
              <a:rPr lang="en-US" sz="1000" dirty="0" err="1"/>
              <a:t>mattis</a:t>
            </a:r>
            <a:r>
              <a:rPr lang="en-US" sz="1000" dirty="0"/>
              <a:t> </a:t>
            </a:r>
            <a:r>
              <a:rPr lang="en-US" sz="1000" dirty="0" err="1"/>
              <a:t>ultricies</a:t>
            </a:r>
            <a:r>
              <a:rPr lang="en-US" sz="1000" dirty="0"/>
              <a:t> </a:t>
            </a:r>
            <a:r>
              <a:rPr lang="en-US" sz="1000" dirty="0" err="1"/>
              <a:t>eu</a:t>
            </a:r>
            <a:r>
              <a:rPr lang="en-US" sz="1000" dirty="0"/>
              <a:t> </a:t>
            </a:r>
            <a:r>
              <a:rPr lang="en-US" sz="1000" dirty="0" err="1"/>
              <a:t>eu</a:t>
            </a:r>
            <a:r>
              <a:rPr lang="en-US" sz="1000" dirty="0"/>
              <a:t> </a:t>
            </a:r>
            <a:r>
              <a:rPr lang="en-US" sz="1000" dirty="0" err="1"/>
              <a:t>nisl</a:t>
            </a:r>
            <a:r>
              <a:rPr lang="en-US" sz="1000" dirty="0"/>
              <a:t>. </a:t>
            </a:r>
            <a:r>
              <a:rPr lang="en-US" sz="1000" dirty="0" err="1"/>
              <a:t>Phasellus</a:t>
            </a:r>
            <a:r>
              <a:rPr lang="en-US" sz="1000" dirty="0"/>
              <a:t> non </a:t>
            </a:r>
            <a:r>
              <a:rPr lang="en-US" sz="1000" dirty="0" err="1"/>
              <a:t>ultrices</a:t>
            </a:r>
            <a:r>
              <a:rPr lang="en-US" sz="1000" dirty="0"/>
              <a:t> </a:t>
            </a:r>
            <a:r>
              <a:rPr lang="en-US" sz="1000" dirty="0" err="1"/>
              <a:t>justo</a:t>
            </a:r>
            <a:r>
              <a:rPr lang="en-US" sz="1000" dirty="0"/>
              <a:t>. </a:t>
            </a:r>
          </a:p>
        </p:txBody>
      </p:sp>
      <p:grpSp>
        <p:nvGrpSpPr>
          <p:cNvPr id="17" name="Group 16">
            <a:extLst>
              <a:ext uri="{FF2B5EF4-FFF2-40B4-BE49-F238E27FC236}">
                <a16:creationId xmlns:a16="http://schemas.microsoft.com/office/drawing/2014/main" id="{35383F95-0A14-4FBE-9747-FA9B5D78CF88}"/>
              </a:ext>
            </a:extLst>
          </p:cNvPr>
          <p:cNvGrpSpPr/>
          <p:nvPr/>
        </p:nvGrpSpPr>
        <p:grpSpPr>
          <a:xfrm>
            <a:off x="1425346" y="3381664"/>
            <a:ext cx="198890" cy="199177"/>
            <a:chOff x="1101177" y="4176684"/>
            <a:chExt cx="345859" cy="346359"/>
          </a:xfrm>
        </p:grpSpPr>
        <p:cxnSp>
          <p:nvCxnSpPr>
            <p:cNvPr id="18" name="Straight Connector 17">
              <a:extLst>
                <a:ext uri="{FF2B5EF4-FFF2-40B4-BE49-F238E27FC236}">
                  <a16:creationId xmlns:a16="http://schemas.microsoft.com/office/drawing/2014/main" id="{57D195EA-715C-4F83-B042-E4089873BE39}"/>
                </a:ext>
              </a:extLst>
            </p:cNvPr>
            <p:cNvCxnSpPr/>
            <p:nvPr/>
          </p:nvCxnSpPr>
          <p:spPr>
            <a:xfrm rot="2700000">
              <a:off x="1101450" y="4177344"/>
              <a:ext cx="345586"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5036A924-AF66-40B1-8C53-0F38AA257FE6}"/>
                </a:ext>
              </a:extLst>
            </p:cNvPr>
            <p:cNvCxnSpPr/>
            <p:nvPr/>
          </p:nvCxnSpPr>
          <p:spPr>
            <a:xfrm rot="2700000" flipH="1">
              <a:off x="1100790" y="4177071"/>
              <a:ext cx="346359"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 name="Rectangle 20">
            <a:extLst>
              <a:ext uri="{FF2B5EF4-FFF2-40B4-BE49-F238E27FC236}">
                <a16:creationId xmlns:a16="http://schemas.microsoft.com/office/drawing/2014/main" id="{19ED8F04-BD4E-437E-8C94-2738B47412F3}"/>
              </a:ext>
            </a:extLst>
          </p:cNvPr>
          <p:cNvSpPr/>
          <p:nvPr/>
        </p:nvSpPr>
        <p:spPr>
          <a:xfrm>
            <a:off x="1017587" y="4458994"/>
            <a:ext cx="4265613" cy="14706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2ECDCE8-9DFF-4DDB-BADB-54F96E376A1D}"/>
              </a:ext>
            </a:extLst>
          </p:cNvPr>
          <p:cNvSpPr/>
          <p:nvPr/>
        </p:nvSpPr>
        <p:spPr>
          <a:xfrm>
            <a:off x="2017711" y="4697369"/>
            <a:ext cx="2909889" cy="993862"/>
          </a:xfrm>
          <a:prstGeom prst="rect">
            <a:avLst/>
          </a:prstGeom>
          <a:noFill/>
        </p:spPr>
        <p:txBody>
          <a:bodyPr wrap="square">
            <a:spAutoFit/>
          </a:bodyPr>
          <a:lstStyle/>
          <a:p>
            <a:pPr algn="just">
              <a:lnSpc>
                <a:spcPct val="150000"/>
              </a:lnSpc>
              <a:spcBef>
                <a:spcPts val="1200"/>
              </a:spcBef>
            </a:pPr>
            <a:r>
              <a:rPr lang="en-US" sz="1000"/>
              <a:t>Aliquam lobortis hendrerit ante. Maecenas eu pellentesque velit. Suspendisse vel mi sit amet risus mattis ultricies eu eu nisl. Phasellus non ultrices justo. </a:t>
            </a:r>
          </a:p>
        </p:txBody>
      </p:sp>
      <p:grpSp>
        <p:nvGrpSpPr>
          <p:cNvPr id="23" name="Group 22">
            <a:extLst>
              <a:ext uri="{FF2B5EF4-FFF2-40B4-BE49-F238E27FC236}">
                <a16:creationId xmlns:a16="http://schemas.microsoft.com/office/drawing/2014/main" id="{82877F51-01E7-493D-B89D-64D0EF225DDA}"/>
              </a:ext>
            </a:extLst>
          </p:cNvPr>
          <p:cNvGrpSpPr/>
          <p:nvPr/>
        </p:nvGrpSpPr>
        <p:grpSpPr>
          <a:xfrm>
            <a:off x="1425346" y="5094712"/>
            <a:ext cx="198890" cy="199177"/>
            <a:chOff x="1101177" y="4176684"/>
            <a:chExt cx="345859" cy="346359"/>
          </a:xfrm>
        </p:grpSpPr>
        <p:cxnSp>
          <p:nvCxnSpPr>
            <p:cNvPr id="24" name="Straight Connector 23">
              <a:extLst>
                <a:ext uri="{FF2B5EF4-FFF2-40B4-BE49-F238E27FC236}">
                  <a16:creationId xmlns:a16="http://schemas.microsoft.com/office/drawing/2014/main" id="{065478FA-5C59-400E-8751-F88E4A01CC2B}"/>
                </a:ext>
              </a:extLst>
            </p:cNvPr>
            <p:cNvCxnSpPr/>
            <p:nvPr/>
          </p:nvCxnSpPr>
          <p:spPr>
            <a:xfrm rot="2700000">
              <a:off x="1101450" y="4177344"/>
              <a:ext cx="345586"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7471F5D6-4B05-4AE8-B01A-4A6817D77967}"/>
                </a:ext>
              </a:extLst>
            </p:cNvPr>
            <p:cNvCxnSpPr/>
            <p:nvPr/>
          </p:nvCxnSpPr>
          <p:spPr>
            <a:xfrm rot="2700000" flipH="1">
              <a:off x="1100790" y="4177071"/>
              <a:ext cx="346359"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sp>
        <p:nvSpPr>
          <p:cNvPr id="51" name="TextBox 50">
            <a:extLst>
              <a:ext uri="{FF2B5EF4-FFF2-40B4-BE49-F238E27FC236}">
                <a16:creationId xmlns:a16="http://schemas.microsoft.com/office/drawing/2014/main" id="{AE332C10-D907-42C2-8000-E94478339A0F}"/>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52" name="Group 51">
            <a:extLst>
              <a:ext uri="{FF2B5EF4-FFF2-40B4-BE49-F238E27FC236}">
                <a16:creationId xmlns:a16="http://schemas.microsoft.com/office/drawing/2014/main" id="{EC0817F5-C883-46BC-9EB9-13843D3716CA}"/>
              </a:ext>
            </a:extLst>
          </p:cNvPr>
          <p:cNvGrpSpPr/>
          <p:nvPr/>
        </p:nvGrpSpPr>
        <p:grpSpPr>
          <a:xfrm>
            <a:off x="610480" y="329412"/>
            <a:ext cx="339640" cy="339640"/>
            <a:chOff x="884323" y="1852307"/>
            <a:chExt cx="971550" cy="971550"/>
          </a:xfrm>
        </p:grpSpPr>
        <p:grpSp>
          <p:nvGrpSpPr>
            <p:cNvPr id="53" name="Graphic 23">
              <a:extLst>
                <a:ext uri="{FF2B5EF4-FFF2-40B4-BE49-F238E27FC236}">
                  <a16:creationId xmlns:a16="http://schemas.microsoft.com/office/drawing/2014/main" id="{AD67350E-270B-495A-B1D4-4C7D42067E31}"/>
                </a:ext>
              </a:extLst>
            </p:cNvPr>
            <p:cNvGrpSpPr/>
            <p:nvPr/>
          </p:nvGrpSpPr>
          <p:grpSpPr>
            <a:xfrm>
              <a:off x="996960" y="1852307"/>
              <a:ext cx="746275" cy="971550"/>
              <a:chOff x="996960" y="1852307"/>
              <a:chExt cx="746275" cy="971550"/>
            </a:xfrm>
            <a:solidFill>
              <a:srgbClr val="676FB2"/>
            </a:solidFill>
          </p:grpSpPr>
          <p:sp>
            <p:nvSpPr>
              <p:cNvPr id="75" name="Freeform: Shape 74">
                <a:extLst>
                  <a:ext uri="{FF2B5EF4-FFF2-40B4-BE49-F238E27FC236}">
                    <a16:creationId xmlns:a16="http://schemas.microsoft.com/office/drawing/2014/main" id="{C63A4655-4B76-40E9-806E-8A168F34B0E4}"/>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24A584-F62B-4D74-AD1B-EA746D649A50}"/>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E5C70F3-7880-431D-9D94-FC8F52EA87B1}"/>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54" name="Graphic 23">
              <a:extLst>
                <a:ext uri="{FF2B5EF4-FFF2-40B4-BE49-F238E27FC236}">
                  <a16:creationId xmlns:a16="http://schemas.microsoft.com/office/drawing/2014/main" id="{9A74442B-9A5B-432A-8519-E5280A93DB45}"/>
                </a:ext>
              </a:extLst>
            </p:cNvPr>
            <p:cNvGrpSpPr/>
            <p:nvPr/>
          </p:nvGrpSpPr>
          <p:grpSpPr>
            <a:xfrm>
              <a:off x="884323" y="1954935"/>
              <a:ext cx="971550" cy="717422"/>
              <a:chOff x="884323" y="1954935"/>
              <a:chExt cx="971550" cy="717422"/>
            </a:xfrm>
          </p:grpSpPr>
          <p:sp>
            <p:nvSpPr>
              <p:cNvPr id="73" name="Freeform: Shape 72">
                <a:extLst>
                  <a:ext uri="{FF2B5EF4-FFF2-40B4-BE49-F238E27FC236}">
                    <a16:creationId xmlns:a16="http://schemas.microsoft.com/office/drawing/2014/main" id="{B51469DD-E647-4F76-ADF6-EC07894284D1}"/>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5D98800-10CF-438C-BEB3-E0DEEBDCC6D1}"/>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55" name="Graphic 23">
              <a:extLst>
                <a:ext uri="{FF2B5EF4-FFF2-40B4-BE49-F238E27FC236}">
                  <a16:creationId xmlns:a16="http://schemas.microsoft.com/office/drawing/2014/main" id="{C9E99BB2-05B0-4EEC-AFAE-343A513284AC}"/>
                </a:ext>
              </a:extLst>
            </p:cNvPr>
            <p:cNvGrpSpPr/>
            <p:nvPr/>
          </p:nvGrpSpPr>
          <p:grpSpPr>
            <a:xfrm>
              <a:off x="1001612" y="2072225"/>
              <a:ext cx="739902" cy="482842"/>
              <a:chOff x="1001612" y="2072225"/>
              <a:chExt cx="739902" cy="482842"/>
            </a:xfrm>
          </p:grpSpPr>
          <p:sp>
            <p:nvSpPr>
              <p:cNvPr id="71" name="Freeform: Shape 70">
                <a:extLst>
                  <a:ext uri="{FF2B5EF4-FFF2-40B4-BE49-F238E27FC236}">
                    <a16:creationId xmlns:a16="http://schemas.microsoft.com/office/drawing/2014/main" id="{C8A88A76-CF81-4B9D-A9B2-27E6A65662CA}"/>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F2CA7D2-152E-4944-9DB5-619D80EFC6AE}"/>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56" name="Graphic 23">
              <a:extLst>
                <a:ext uri="{FF2B5EF4-FFF2-40B4-BE49-F238E27FC236}">
                  <a16:creationId xmlns:a16="http://schemas.microsoft.com/office/drawing/2014/main" id="{E9E7688D-AC35-4857-8751-2D688C4BE48D}"/>
                </a:ext>
              </a:extLst>
            </p:cNvPr>
            <p:cNvGrpSpPr/>
            <p:nvPr/>
          </p:nvGrpSpPr>
          <p:grpSpPr>
            <a:xfrm>
              <a:off x="1163863" y="2169106"/>
              <a:ext cx="412468" cy="122466"/>
              <a:chOff x="1163863" y="2169106"/>
              <a:chExt cx="412468" cy="122466"/>
            </a:xfrm>
          </p:grpSpPr>
          <p:grpSp>
            <p:nvGrpSpPr>
              <p:cNvPr id="64" name="Graphic 23">
                <a:extLst>
                  <a:ext uri="{FF2B5EF4-FFF2-40B4-BE49-F238E27FC236}">
                    <a16:creationId xmlns:a16="http://schemas.microsoft.com/office/drawing/2014/main" id="{FDFD70D7-820E-44C4-9DE4-9B2F28F3F738}"/>
                  </a:ext>
                </a:extLst>
              </p:cNvPr>
              <p:cNvGrpSpPr/>
              <p:nvPr/>
            </p:nvGrpSpPr>
            <p:grpSpPr>
              <a:xfrm>
                <a:off x="1163863" y="2203038"/>
                <a:ext cx="412468" cy="88534"/>
                <a:chOff x="1163863" y="2203038"/>
                <a:chExt cx="412468" cy="88534"/>
              </a:xfrm>
              <a:solidFill>
                <a:srgbClr val="FF8E9E"/>
              </a:solidFill>
            </p:grpSpPr>
            <p:sp>
              <p:nvSpPr>
                <p:cNvPr id="69" name="Freeform: Shape 68">
                  <a:extLst>
                    <a:ext uri="{FF2B5EF4-FFF2-40B4-BE49-F238E27FC236}">
                      <a16:creationId xmlns:a16="http://schemas.microsoft.com/office/drawing/2014/main" id="{F3E44DBE-B7C9-4315-BFFC-B8A24BAA72F6}"/>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A38B339-C343-45DF-8CA6-CE53EDDFE3E5}"/>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65" name="Graphic 23">
                <a:extLst>
                  <a:ext uri="{FF2B5EF4-FFF2-40B4-BE49-F238E27FC236}">
                    <a16:creationId xmlns:a16="http://schemas.microsoft.com/office/drawing/2014/main" id="{5DAB05B5-D02B-435D-A74A-857EED009742}"/>
                  </a:ext>
                </a:extLst>
              </p:cNvPr>
              <p:cNvGrpSpPr/>
              <p:nvPr/>
            </p:nvGrpSpPr>
            <p:grpSpPr>
              <a:xfrm>
                <a:off x="1233359" y="2169106"/>
                <a:ext cx="273474" cy="66743"/>
                <a:chOff x="1233359" y="2169106"/>
                <a:chExt cx="273474" cy="66743"/>
              </a:xfrm>
              <a:solidFill>
                <a:srgbClr val="313D40"/>
              </a:solidFill>
            </p:grpSpPr>
            <p:sp>
              <p:nvSpPr>
                <p:cNvPr id="66" name="Freeform: Shape 65">
                  <a:extLst>
                    <a:ext uri="{FF2B5EF4-FFF2-40B4-BE49-F238E27FC236}">
                      <a16:creationId xmlns:a16="http://schemas.microsoft.com/office/drawing/2014/main" id="{7A7554C1-23FC-4A4E-9251-4855BE481C23}"/>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8E7E050-D1C9-4BF7-9969-0FF25B187380}"/>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37B592C-DEA4-42DD-A9BE-BF44D9674003}"/>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57" name="Graphic 23">
              <a:extLst>
                <a:ext uri="{FF2B5EF4-FFF2-40B4-BE49-F238E27FC236}">
                  <a16:creationId xmlns:a16="http://schemas.microsoft.com/office/drawing/2014/main" id="{30F587AD-FC0D-483B-B23C-E69133A453C8}"/>
                </a:ext>
              </a:extLst>
            </p:cNvPr>
            <p:cNvGrpSpPr/>
            <p:nvPr/>
          </p:nvGrpSpPr>
          <p:grpSpPr>
            <a:xfrm>
              <a:off x="1045596" y="2256956"/>
              <a:ext cx="651636" cy="249764"/>
              <a:chOff x="1045596" y="2256956"/>
              <a:chExt cx="651636" cy="249764"/>
            </a:xfrm>
          </p:grpSpPr>
          <p:sp>
            <p:nvSpPr>
              <p:cNvPr id="58" name="Freeform: Shape 57">
                <a:extLst>
                  <a:ext uri="{FF2B5EF4-FFF2-40B4-BE49-F238E27FC236}">
                    <a16:creationId xmlns:a16="http://schemas.microsoft.com/office/drawing/2014/main" id="{AF13A761-D08E-479F-94A9-C91F0E99020F}"/>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D3CCB82-ADE8-4B67-BFFD-44874041033E}"/>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C74F06B-9F41-4EB8-B2E6-3F91F9D2FFAD}"/>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E1FE2F9-577B-410A-A962-064FB256B5C6}"/>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551F2C6-0221-4425-B14B-3B4B1E4CA8E5}"/>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5BB9E0D-0A96-449C-BE1C-D4DB5DEAE477}"/>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79" name="Freeform: Shape 78">
            <a:extLst>
              <a:ext uri="{FF2B5EF4-FFF2-40B4-BE49-F238E27FC236}">
                <a16:creationId xmlns:a16="http://schemas.microsoft.com/office/drawing/2014/main" id="{01FF9FBF-D295-46FA-873C-01831E13032E}"/>
              </a:ext>
            </a:extLst>
          </p:cNvPr>
          <p:cNvSpPr/>
          <p:nvPr/>
        </p:nvSpPr>
        <p:spPr>
          <a:xfrm flipH="1">
            <a:off x="6667500" y="4759354"/>
            <a:ext cx="5524500" cy="2098646"/>
          </a:xfrm>
          <a:custGeom>
            <a:avLst/>
            <a:gdLst>
              <a:gd name="connsiteX0" fmla="*/ 2109020 w 7556022"/>
              <a:gd name="connsiteY0" fmla="*/ 0 h 2870382"/>
              <a:gd name="connsiteX1" fmla="*/ 7525723 w 7556022"/>
              <a:gd name="connsiteY1" fmla="*/ 2804026 h 2870382"/>
              <a:gd name="connsiteX2" fmla="*/ 7556022 w 7556022"/>
              <a:gd name="connsiteY2" fmla="*/ 2870382 h 2870382"/>
              <a:gd name="connsiteX3" fmla="*/ 0 w 7556022"/>
              <a:gd name="connsiteY3" fmla="*/ 2870382 h 2870382"/>
              <a:gd name="connsiteX4" fmla="*/ 0 w 7556022"/>
              <a:gd name="connsiteY4" fmla="*/ 296198 h 2870382"/>
              <a:gd name="connsiteX5" fmla="*/ 126263 w 7556022"/>
              <a:gd name="connsiteY5" fmla="*/ 259306 h 2870382"/>
              <a:gd name="connsiteX6" fmla="*/ 2109020 w 7556022"/>
              <a:gd name="connsiteY6" fmla="*/ 0 h 287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022" h="2870382">
                <a:moveTo>
                  <a:pt x="2109020" y="0"/>
                </a:moveTo>
                <a:cubicBezTo>
                  <a:pt x="4597158" y="0"/>
                  <a:pt x="6717246" y="1167751"/>
                  <a:pt x="7525723" y="2804026"/>
                </a:cubicBezTo>
                <a:lnTo>
                  <a:pt x="7556022" y="2870382"/>
                </a:lnTo>
                <a:lnTo>
                  <a:pt x="0" y="2870382"/>
                </a:lnTo>
                <a:lnTo>
                  <a:pt x="0" y="296198"/>
                </a:lnTo>
                <a:lnTo>
                  <a:pt x="126263" y="259306"/>
                </a:lnTo>
                <a:cubicBezTo>
                  <a:pt x="744518" y="91552"/>
                  <a:pt x="1412342" y="0"/>
                  <a:pt x="2109020"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425294BF-7841-497D-ADEF-5140430BE5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30" r="19430"/>
          <a:stretch>
            <a:fillRect/>
          </a:stretch>
        </p:blipFill>
        <p:spPr/>
      </p:pic>
    </p:spTree>
    <p:extLst>
      <p:ext uri="{BB962C8B-B14F-4D97-AF65-F5344CB8AC3E}">
        <p14:creationId xmlns:p14="http://schemas.microsoft.com/office/powerpoint/2010/main" val="3094971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BAB060A-2A44-42B2-9FB5-A546EAC5539F}"/>
              </a:ext>
            </a:extLst>
          </p:cNvPr>
          <p:cNvSpPr/>
          <p:nvPr/>
        </p:nvSpPr>
        <p:spPr>
          <a:xfrm>
            <a:off x="8707156" y="0"/>
            <a:ext cx="3478074" cy="6858000"/>
          </a:xfrm>
          <a:prstGeom prst="rect">
            <a:avLst/>
          </a:prstGeom>
          <a:solidFill>
            <a:schemeClr val="accent2">
              <a:lumMod val="20000"/>
              <a:lumOff val="8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C2C27E-2607-4062-B261-C8DF15655678}"/>
              </a:ext>
            </a:extLst>
          </p:cNvPr>
          <p:cNvSpPr/>
          <p:nvPr/>
        </p:nvSpPr>
        <p:spPr>
          <a:xfrm>
            <a:off x="981074" y="1256877"/>
            <a:ext cx="5514975" cy="1200329"/>
          </a:xfrm>
          <a:prstGeom prst="rect">
            <a:avLst/>
          </a:prstGeom>
          <a:noFill/>
        </p:spPr>
        <p:txBody>
          <a:bodyPr wrap="square" lIns="91440" rIns="91440" rtlCol="0" anchor="t">
            <a:spAutoFit/>
          </a:bodyPr>
          <a:lstStyle/>
          <a:p>
            <a:r>
              <a:rPr lang="en-US" sz="3600" b="1" dirty="0">
                <a:solidFill>
                  <a:schemeClr val="accent1"/>
                </a:solidFill>
                <a:latin typeface="+mj-lt"/>
              </a:rPr>
              <a:t>We’re The Crowd That Makes You Proud!</a:t>
            </a:r>
          </a:p>
        </p:txBody>
      </p:sp>
      <p:sp>
        <p:nvSpPr>
          <p:cNvPr id="22" name="Rectangle 21">
            <a:extLst>
              <a:ext uri="{FF2B5EF4-FFF2-40B4-BE49-F238E27FC236}">
                <a16:creationId xmlns:a16="http://schemas.microsoft.com/office/drawing/2014/main" id="{BBEFDD6C-4222-4E08-B6D3-C651F24D0DC9}"/>
              </a:ext>
            </a:extLst>
          </p:cNvPr>
          <p:cNvSpPr/>
          <p:nvPr/>
        </p:nvSpPr>
        <p:spPr>
          <a:xfrm>
            <a:off x="1017587" y="2805223"/>
            <a:ext cx="4354513" cy="14706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tx1">
                  <a:lumMod val="75000"/>
                  <a:lumOff val="25000"/>
                </a:schemeClr>
              </a:solidFill>
            </a:endParaRPr>
          </a:p>
        </p:txBody>
      </p:sp>
      <p:sp>
        <p:nvSpPr>
          <p:cNvPr id="23" name="Rectangle 22">
            <a:extLst>
              <a:ext uri="{FF2B5EF4-FFF2-40B4-BE49-F238E27FC236}">
                <a16:creationId xmlns:a16="http://schemas.microsoft.com/office/drawing/2014/main" id="{FD4AD8C2-07B2-4902-AD30-38BDF156222D}"/>
              </a:ext>
            </a:extLst>
          </p:cNvPr>
          <p:cNvSpPr/>
          <p:nvPr/>
        </p:nvSpPr>
        <p:spPr>
          <a:xfrm>
            <a:off x="2055811" y="3013453"/>
            <a:ext cx="2909889" cy="993862"/>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nisl</a:t>
            </a:r>
            <a:r>
              <a:rPr lang="en-US" sz="1000" dirty="0">
                <a:solidFill>
                  <a:schemeClr val="tx1">
                    <a:lumMod val="75000"/>
                    <a:lumOff val="25000"/>
                  </a:schemeClr>
                </a:solidFill>
              </a:rPr>
              <a:t>. </a:t>
            </a: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p>
        </p:txBody>
      </p:sp>
      <p:grpSp>
        <p:nvGrpSpPr>
          <p:cNvPr id="25" name="Group 24">
            <a:extLst>
              <a:ext uri="{FF2B5EF4-FFF2-40B4-BE49-F238E27FC236}">
                <a16:creationId xmlns:a16="http://schemas.microsoft.com/office/drawing/2014/main" id="{E9CE6219-7F8B-4A0A-9A5A-CB069AAE1FAF}"/>
              </a:ext>
            </a:extLst>
          </p:cNvPr>
          <p:cNvGrpSpPr/>
          <p:nvPr/>
        </p:nvGrpSpPr>
        <p:grpSpPr>
          <a:xfrm>
            <a:off x="1425346" y="3440941"/>
            <a:ext cx="198890" cy="199177"/>
            <a:chOff x="1101177" y="4176684"/>
            <a:chExt cx="345859" cy="346359"/>
          </a:xfrm>
        </p:grpSpPr>
        <p:cxnSp>
          <p:nvCxnSpPr>
            <p:cNvPr id="26" name="Straight Connector 25">
              <a:extLst>
                <a:ext uri="{FF2B5EF4-FFF2-40B4-BE49-F238E27FC236}">
                  <a16:creationId xmlns:a16="http://schemas.microsoft.com/office/drawing/2014/main" id="{6098BFB4-63C8-40F7-8803-CC5464414EBD}"/>
                </a:ext>
              </a:extLst>
            </p:cNvPr>
            <p:cNvCxnSpPr/>
            <p:nvPr/>
          </p:nvCxnSpPr>
          <p:spPr>
            <a:xfrm rot="2700000">
              <a:off x="1101450" y="4177344"/>
              <a:ext cx="345586"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2494C504-C48C-434D-BA95-F293D2A4B6F8}"/>
                </a:ext>
              </a:extLst>
            </p:cNvPr>
            <p:cNvCxnSpPr/>
            <p:nvPr/>
          </p:nvCxnSpPr>
          <p:spPr>
            <a:xfrm rot="2700000" flipH="1">
              <a:off x="1100790" y="4177071"/>
              <a:ext cx="346359"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Rectangle 28">
            <a:extLst>
              <a:ext uri="{FF2B5EF4-FFF2-40B4-BE49-F238E27FC236}">
                <a16:creationId xmlns:a16="http://schemas.microsoft.com/office/drawing/2014/main" id="{22318826-58BB-4C44-AAA3-BF7D1E6282F7}"/>
              </a:ext>
            </a:extLst>
          </p:cNvPr>
          <p:cNvSpPr/>
          <p:nvPr/>
        </p:nvSpPr>
        <p:spPr>
          <a:xfrm>
            <a:off x="1017587" y="4478812"/>
            <a:ext cx="4354513" cy="14706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tx1">
                  <a:lumMod val="75000"/>
                  <a:lumOff val="25000"/>
                </a:schemeClr>
              </a:solidFill>
            </a:endParaRPr>
          </a:p>
        </p:txBody>
      </p:sp>
      <p:sp>
        <p:nvSpPr>
          <p:cNvPr id="34" name="Rectangle 33">
            <a:extLst>
              <a:ext uri="{FF2B5EF4-FFF2-40B4-BE49-F238E27FC236}">
                <a16:creationId xmlns:a16="http://schemas.microsoft.com/office/drawing/2014/main" id="{09E0098D-CDEA-4FEF-8F90-E7173EFE9046}"/>
              </a:ext>
            </a:extLst>
          </p:cNvPr>
          <p:cNvSpPr/>
          <p:nvPr/>
        </p:nvSpPr>
        <p:spPr>
          <a:xfrm>
            <a:off x="2055811" y="4691787"/>
            <a:ext cx="2909889" cy="993862"/>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Aliquam</a:t>
            </a:r>
            <a:r>
              <a:rPr lang="en-US" sz="1000" dirty="0">
                <a:solidFill>
                  <a:schemeClr val="tx1">
                    <a:lumMod val="75000"/>
                    <a:lumOff val="25000"/>
                  </a:schemeClr>
                </a:solidFill>
              </a:rPr>
              <a:t> </a:t>
            </a:r>
            <a:r>
              <a:rPr lang="en-US" sz="1000" dirty="0" err="1">
                <a:solidFill>
                  <a:schemeClr val="tx1">
                    <a:lumMod val="75000"/>
                    <a:lumOff val="25000"/>
                  </a:schemeClr>
                </a:solidFill>
              </a:rPr>
              <a:t>lobortis</a:t>
            </a:r>
            <a:r>
              <a:rPr lang="en-US" sz="1000" dirty="0">
                <a:solidFill>
                  <a:schemeClr val="tx1">
                    <a:lumMod val="75000"/>
                    <a:lumOff val="25000"/>
                  </a:schemeClr>
                </a:solidFill>
              </a:rPr>
              <a:t> </a:t>
            </a:r>
            <a:r>
              <a:rPr lang="en-US" sz="1000" dirty="0" err="1">
                <a:solidFill>
                  <a:schemeClr val="tx1">
                    <a:lumMod val="75000"/>
                    <a:lumOff val="25000"/>
                  </a:schemeClr>
                </a:solidFill>
              </a:rPr>
              <a:t>hendrerit</a:t>
            </a:r>
            <a:r>
              <a:rPr lang="en-US" sz="1000" dirty="0">
                <a:solidFill>
                  <a:schemeClr val="tx1">
                    <a:lumMod val="75000"/>
                    <a:lumOff val="25000"/>
                  </a:schemeClr>
                </a:solidFill>
              </a:rPr>
              <a:t> ante. Maecenas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a:t>
            </a:r>
            <a:r>
              <a:rPr lang="en-US" sz="1000" dirty="0" err="1">
                <a:solidFill>
                  <a:schemeClr val="tx1">
                    <a:lumMod val="75000"/>
                    <a:lumOff val="25000"/>
                  </a:schemeClr>
                </a:solidFill>
              </a:rPr>
              <a:t>velit</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vel mi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risus</a:t>
            </a:r>
            <a:r>
              <a:rPr lang="en-US" sz="1000" dirty="0">
                <a:solidFill>
                  <a:schemeClr val="tx1">
                    <a:lumMod val="75000"/>
                    <a:lumOff val="25000"/>
                  </a:schemeClr>
                </a:solidFill>
              </a:rPr>
              <a:t> </a:t>
            </a:r>
            <a:r>
              <a:rPr lang="en-US" sz="1000" dirty="0" err="1">
                <a:solidFill>
                  <a:schemeClr val="tx1">
                    <a:lumMod val="75000"/>
                    <a:lumOff val="25000"/>
                  </a:schemeClr>
                </a:solidFill>
              </a:rPr>
              <a:t>mattis</a:t>
            </a:r>
            <a:r>
              <a:rPr lang="en-US" sz="1000" dirty="0">
                <a:solidFill>
                  <a:schemeClr val="tx1">
                    <a:lumMod val="75000"/>
                    <a:lumOff val="25000"/>
                  </a:schemeClr>
                </a:solidFill>
              </a:rPr>
              <a:t> </a:t>
            </a:r>
            <a:r>
              <a:rPr lang="en-US" sz="1000" dirty="0" err="1">
                <a:solidFill>
                  <a:schemeClr val="tx1">
                    <a:lumMod val="75000"/>
                    <a:lumOff val="25000"/>
                  </a:schemeClr>
                </a:solidFill>
              </a:rPr>
              <a:t>ultricies</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eu</a:t>
            </a:r>
            <a:r>
              <a:rPr lang="en-US" sz="1000" dirty="0">
                <a:solidFill>
                  <a:schemeClr val="tx1">
                    <a:lumMod val="75000"/>
                    <a:lumOff val="25000"/>
                  </a:schemeClr>
                </a:solidFill>
              </a:rPr>
              <a:t> </a:t>
            </a:r>
            <a:r>
              <a:rPr lang="en-US" sz="1000" dirty="0" err="1">
                <a:solidFill>
                  <a:schemeClr val="tx1">
                    <a:lumMod val="75000"/>
                    <a:lumOff val="25000"/>
                  </a:schemeClr>
                </a:solidFill>
              </a:rPr>
              <a:t>nisl</a:t>
            </a:r>
            <a:r>
              <a:rPr lang="en-US" sz="1000" dirty="0">
                <a:solidFill>
                  <a:schemeClr val="tx1">
                    <a:lumMod val="75000"/>
                    <a:lumOff val="25000"/>
                  </a:schemeClr>
                </a:solidFill>
              </a:rPr>
              <a:t>. </a:t>
            </a: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p>
        </p:txBody>
      </p:sp>
      <p:cxnSp>
        <p:nvCxnSpPr>
          <p:cNvPr id="36" name="Straight Connector 35">
            <a:extLst>
              <a:ext uri="{FF2B5EF4-FFF2-40B4-BE49-F238E27FC236}">
                <a16:creationId xmlns:a16="http://schemas.microsoft.com/office/drawing/2014/main" id="{53998F23-E7B6-4D90-A5BB-EDE231178915}"/>
              </a:ext>
            </a:extLst>
          </p:cNvPr>
          <p:cNvCxnSpPr/>
          <p:nvPr/>
        </p:nvCxnSpPr>
        <p:spPr>
          <a:xfrm rot="2700000">
            <a:off x="1425503" y="5114909"/>
            <a:ext cx="198732" cy="198733"/>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09C079F9-D420-49E2-B5CB-7138378ED777}"/>
              </a:ext>
            </a:extLst>
          </p:cNvPr>
          <p:cNvCxnSpPr/>
          <p:nvPr/>
        </p:nvCxnSpPr>
        <p:spPr>
          <a:xfrm rot="2700000" flipH="1">
            <a:off x="1425123" y="5114753"/>
            <a:ext cx="199178" cy="198732"/>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sp>
        <p:nvSpPr>
          <p:cNvPr id="39" name="TextBox 38">
            <a:extLst>
              <a:ext uri="{FF2B5EF4-FFF2-40B4-BE49-F238E27FC236}">
                <a16:creationId xmlns:a16="http://schemas.microsoft.com/office/drawing/2014/main" id="{1B500956-FA99-4561-BFA7-FC9CF9D1E5B4}"/>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40" name="Group 39">
            <a:extLst>
              <a:ext uri="{FF2B5EF4-FFF2-40B4-BE49-F238E27FC236}">
                <a16:creationId xmlns:a16="http://schemas.microsoft.com/office/drawing/2014/main" id="{C3DF58B9-7CC7-4D28-86A5-EA97D3DDD5EF}"/>
              </a:ext>
            </a:extLst>
          </p:cNvPr>
          <p:cNvGrpSpPr/>
          <p:nvPr/>
        </p:nvGrpSpPr>
        <p:grpSpPr>
          <a:xfrm>
            <a:off x="610480" y="329412"/>
            <a:ext cx="339640" cy="339640"/>
            <a:chOff x="884323" y="1852307"/>
            <a:chExt cx="971550" cy="971550"/>
          </a:xfrm>
        </p:grpSpPr>
        <p:grpSp>
          <p:nvGrpSpPr>
            <p:cNvPr id="41" name="Graphic 23">
              <a:extLst>
                <a:ext uri="{FF2B5EF4-FFF2-40B4-BE49-F238E27FC236}">
                  <a16:creationId xmlns:a16="http://schemas.microsoft.com/office/drawing/2014/main" id="{4075BC99-D39E-4A28-A589-7D1511CA90E6}"/>
                </a:ext>
              </a:extLst>
            </p:cNvPr>
            <p:cNvGrpSpPr/>
            <p:nvPr/>
          </p:nvGrpSpPr>
          <p:grpSpPr>
            <a:xfrm>
              <a:off x="996960" y="1852307"/>
              <a:ext cx="746275" cy="971550"/>
              <a:chOff x="996960" y="1852307"/>
              <a:chExt cx="746275" cy="971550"/>
            </a:xfrm>
            <a:solidFill>
              <a:srgbClr val="676FB2"/>
            </a:solidFill>
          </p:grpSpPr>
          <p:sp>
            <p:nvSpPr>
              <p:cNvPr id="66" name="Freeform: Shape 65">
                <a:extLst>
                  <a:ext uri="{FF2B5EF4-FFF2-40B4-BE49-F238E27FC236}">
                    <a16:creationId xmlns:a16="http://schemas.microsoft.com/office/drawing/2014/main" id="{50948170-5FB1-4204-8E51-907D32AF991F}"/>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D0F794E-E6A3-43A8-A689-6E81644C8B84}"/>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3D2DBDD-3524-4264-8EB7-D63474D0E435}"/>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42" name="Graphic 23">
              <a:extLst>
                <a:ext uri="{FF2B5EF4-FFF2-40B4-BE49-F238E27FC236}">
                  <a16:creationId xmlns:a16="http://schemas.microsoft.com/office/drawing/2014/main" id="{4FEB44A0-1C3B-455E-9EDE-D6AA66306553}"/>
                </a:ext>
              </a:extLst>
            </p:cNvPr>
            <p:cNvGrpSpPr/>
            <p:nvPr/>
          </p:nvGrpSpPr>
          <p:grpSpPr>
            <a:xfrm>
              <a:off x="884323" y="1954935"/>
              <a:ext cx="971550" cy="717422"/>
              <a:chOff x="884323" y="1954935"/>
              <a:chExt cx="971550" cy="717422"/>
            </a:xfrm>
          </p:grpSpPr>
          <p:sp>
            <p:nvSpPr>
              <p:cNvPr id="64" name="Freeform: Shape 63">
                <a:extLst>
                  <a:ext uri="{FF2B5EF4-FFF2-40B4-BE49-F238E27FC236}">
                    <a16:creationId xmlns:a16="http://schemas.microsoft.com/office/drawing/2014/main" id="{4CCDCE1F-68E2-45FB-BA52-9059DE5D9823}"/>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074C25E-C9B5-44EA-8655-A168583B5ED9}"/>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46" name="Graphic 23">
              <a:extLst>
                <a:ext uri="{FF2B5EF4-FFF2-40B4-BE49-F238E27FC236}">
                  <a16:creationId xmlns:a16="http://schemas.microsoft.com/office/drawing/2014/main" id="{7312F489-B8D0-4FC5-97BE-A84CB46551BF}"/>
                </a:ext>
              </a:extLst>
            </p:cNvPr>
            <p:cNvGrpSpPr/>
            <p:nvPr/>
          </p:nvGrpSpPr>
          <p:grpSpPr>
            <a:xfrm>
              <a:off x="1001612" y="2072225"/>
              <a:ext cx="739902" cy="482842"/>
              <a:chOff x="1001612" y="2072225"/>
              <a:chExt cx="739902" cy="482842"/>
            </a:xfrm>
          </p:grpSpPr>
          <p:sp>
            <p:nvSpPr>
              <p:cNvPr id="62" name="Freeform: Shape 61">
                <a:extLst>
                  <a:ext uri="{FF2B5EF4-FFF2-40B4-BE49-F238E27FC236}">
                    <a16:creationId xmlns:a16="http://schemas.microsoft.com/office/drawing/2014/main" id="{6B05C85D-AE17-405D-B4E4-8AFC9AAA2348}"/>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C3275A1-3482-41CE-A294-26094122AC95}"/>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47" name="Graphic 23">
              <a:extLst>
                <a:ext uri="{FF2B5EF4-FFF2-40B4-BE49-F238E27FC236}">
                  <a16:creationId xmlns:a16="http://schemas.microsoft.com/office/drawing/2014/main" id="{4B9AF651-00B7-49BC-A127-B272C523ABF9}"/>
                </a:ext>
              </a:extLst>
            </p:cNvPr>
            <p:cNvGrpSpPr/>
            <p:nvPr/>
          </p:nvGrpSpPr>
          <p:grpSpPr>
            <a:xfrm>
              <a:off x="1163863" y="2169106"/>
              <a:ext cx="412468" cy="122466"/>
              <a:chOff x="1163863" y="2169106"/>
              <a:chExt cx="412468" cy="122466"/>
            </a:xfrm>
          </p:grpSpPr>
          <p:grpSp>
            <p:nvGrpSpPr>
              <p:cNvPr id="55" name="Graphic 23">
                <a:extLst>
                  <a:ext uri="{FF2B5EF4-FFF2-40B4-BE49-F238E27FC236}">
                    <a16:creationId xmlns:a16="http://schemas.microsoft.com/office/drawing/2014/main" id="{923880A6-B030-402F-9AE3-6214A988B8A5}"/>
                  </a:ext>
                </a:extLst>
              </p:cNvPr>
              <p:cNvGrpSpPr/>
              <p:nvPr/>
            </p:nvGrpSpPr>
            <p:grpSpPr>
              <a:xfrm>
                <a:off x="1163863" y="2203038"/>
                <a:ext cx="412468" cy="88534"/>
                <a:chOff x="1163863" y="2203038"/>
                <a:chExt cx="412468" cy="88534"/>
              </a:xfrm>
              <a:solidFill>
                <a:srgbClr val="FF8E9E"/>
              </a:solidFill>
            </p:grpSpPr>
            <p:sp>
              <p:nvSpPr>
                <p:cNvPr id="60" name="Freeform: Shape 59">
                  <a:extLst>
                    <a:ext uri="{FF2B5EF4-FFF2-40B4-BE49-F238E27FC236}">
                      <a16:creationId xmlns:a16="http://schemas.microsoft.com/office/drawing/2014/main" id="{7AC85182-801B-434C-B0F2-2172ACB2CC7D}"/>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57FABF4-B6E3-49D9-BC91-AC4F14DA71AE}"/>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56" name="Graphic 23">
                <a:extLst>
                  <a:ext uri="{FF2B5EF4-FFF2-40B4-BE49-F238E27FC236}">
                    <a16:creationId xmlns:a16="http://schemas.microsoft.com/office/drawing/2014/main" id="{E808CD1D-7CEE-4D1D-B97A-94A5D0BAAFA8}"/>
                  </a:ext>
                </a:extLst>
              </p:cNvPr>
              <p:cNvGrpSpPr/>
              <p:nvPr/>
            </p:nvGrpSpPr>
            <p:grpSpPr>
              <a:xfrm>
                <a:off x="1233359" y="2169106"/>
                <a:ext cx="273474" cy="66743"/>
                <a:chOff x="1233359" y="2169106"/>
                <a:chExt cx="273474" cy="66743"/>
              </a:xfrm>
              <a:solidFill>
                <a:srgbClr val="313D40"/>
              </a:solidFill>
            </p:grpSpPr>
            <p:sp>
              <p:nvSpPr>
                <p:cNvPr id="57" name="Freeform: Shape 56">
                  <a:extLst>
                    <a:ext uri="{FF2B5EF4-FFF2-40B4-BE49-F238E27FC236}">
                      <a16:creationId xmlns:a16="http://schemas.microsoft.com/office/drawing/2014/main" id="{5887D7B0-11C1-48D9-AE85-E34C76DB5359}"/>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900B9AB-7FF3-485F-9A4C-198C8A36D42D}"/>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02E1BB9-F4E5-42FC-A558-350F8E490601}"/>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48" name="Graphic 23">
              <a:extLst>
                <a:ext uri="{FF2B5EF4-FFF2-40B4-BE49-F238E27FC236}">
                  <a16:creationId xmlns:a16="http://schemas.microsoft.com/office/drawing/2014/main" id="{A043795B-005F-416B-9A86-BF786C898704}"/>
                </a:ext>
              </a:extLst>
            </p:cNvPr>
            <p:cNvGrpSpPr/>
            <p:nvPr/>
          </p:nvGrpSpPr>
          <p:grpSpPr>
            <a:xfrm>
              <a:off x="1045596" y="2256956"/>
              <a:ext cx="651636" cy="249764"/>
              <a:chOff x="1045596" y="2256956"/>
              <a:chExt cx="651636" cy="249764"/>
            </a:xfrm>
          </p:grpSpPr>
          <p:sp>
            <p:nvSpPr>
              <p:cNvPr id="49" name="Freeform: Shape 48">
                <a:extLst>
                  <a:ext uri="{FF2B5EF4-FFF2-40B4-BE49-F238E27FC236}">
                    <a16:creationId xmlns:a16="http://schemas.microsoft.com/office/drawing/2014/main" id="{C85D18AE-11BF-48FB-B6AC-749AAB665343}"/>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515BFC5-1E24-4EE7-B3D5-837B35610E54}"/>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C247FB4-F86D-473E-AB8F-2BED5FAFACF5}"/>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229629D-38DE-40F9-AA7B-450D13835688}"/>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8417973-A2A0-49B9-9743-8C86C3AF7245}"/>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ACCE6A6-F609-4A91-BB5B-DEE5769AE515}"/>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grpSp>
        <p:nvGrpSpPr>
          <p:cNvPr id="7" name="Graphic 5">
            <a:extLst>
              <a:ext uri="{FF2B5EF4-FFF2-40B4-BE49-F238E27FC236}">
                <a16:creationId xmlns:a16="http://schemas.microsoft.com/office/drawing/2014/main" id="{6C409BFB-2098-4178-9132-D138AB7D1E10}"/>
              </a:ext>
            </a:extLst>
          </p:cNvPr>
          <p:cNvGrpSpPr/>
          <p:nvPr/>
        </p:nvGrpSpPr>
        <p:grpSpPr>
          <a:xfrm>
            <a:off x="6297613" y="1204686"/>
            <a:ext cx="4819090" cy="4819090"/>
            <a:chOff x="3657600" y="990600"/>
            <a:chExt cx="4876800" cy="4876800"/>
          </a:xfrm>
        </p:grpSpPr>
        <p:sp>
          <p:nvSpPr>
            <p:cNvPr id="8" name="Freeform: Shape 7">
              <a:extLst>
                <a:ext uri="{FF2B5EF4-FFF2-40B4-BE49-F238E27FC236}">
                  <a16:creationId xmlns:a16="http://schemas.microsoft.com/office/drawing/2014/main" id="{34154860-0BDF-4DC5-86C0-59E3F24AD950}"/>
                </a:ext>
              </a:extLst>
            </p:cNvPr>
            <p:cNvSpPr/>
            <p:nvPr/>
          </p:nvSpPr>
          <p:spPr>
            <a:xfrm>
              <a:off x="3657600" y="3429000"/>
              <a:ext cx="2438400" cy="2438400"/>
            </a:xfrm>
            <a:custGeom>
              <a:avLst/>
              <a:gdLst>
                <a:gd name="connsiteX0" fmla="*/ 2041912 w 2438400"/>
                <a:gd name="connsiteY0" fmla="*/ 2438400 h 2438400"/>
                <a:gd name="connsiteX1" fmla="*/ 396488 w 2438400"/>
                <a:gd name="connsiteY1" fmla="*/ 2438400 h 2438400"/>
                <a:gd name="connsiteX2" fmla="*/ 0 w 2438400"/>
                <a:gd name="connsiteY2" fmla="*/ 2041912 h 2438400"/>
                <a:gd name="connsiteX3" fmla="*/ 0 w 2438400"/>
                <a:gd name="connsiteY3" fmla="*/ 396488 h 2438400"/>
                <a:gd name="connsiteX4" fmla="*/ 396488 w 2438400"/>
                <a:gd name="connsiteY4" fmla="*/ 0 h 2438400"/>
                <a:gd name="connsiteX5" fmla="*/ 2041912 w 2438400"/>
                <a:gd name="connsiteY5" fmla="*/ 0 h 2438400"/>
                <a:gd name="connsiteX6" fmla="*/ 2438400 w 2438400"/>
                <a:gd name="connsiteY6" fmla="*/ 396488 h 2438400"/>
                <a:gd name="connsiteX7" fmla="*/ 2438400 w 2438400"/>
                <a:gd name="connsiteY7" fmla="*/ 2041912 h 2438400"/>
                <a:gd name="connsiteX8" fmla="*/ 2041912 w 2438400"/>
                <a:gd name="connsiteY8"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438400">
                  <a:moveTo>
                    <a:pt x="2041912" y="2438400"/>
                  </a:moveTo>
                  <a:lnTo>
                    <a:pt x="396488" y="2438400"/>
                  </a:lnTo>
                  <a:cubicBezTo>
                    <a:pt x="177517" y="2438400"/>
                    <a:pt x="0" y="2260883"/>
                    <a:pt x="0" y="2041912"/>
                  </a:cubicBezTo>
                  <a:lnTo>
                    <a:pt x="0" y="396488"/>
                  </a:lnTo>
                  <a:cubicBezTo>
                    <a:pt x="0" y="177517"/>
                    <a:pt x="177517" y="0"/>
                    <a:pt x="396488" y="0"/>
                  </a:cubicBezTo>
                  <a:lnTo>
                    <a:pt x="2041912" y="0"/>
                  </a:lnTo>
                  <a:cubicBezTo>
                    <a:pt x="2260883" y="0"/>
                    <a:pt x="2438400" y="177517"/>
                    <a:pt x="2438400" y="396488"/>
                  </a:cubicBezTo>
                  <a:lnTo>
                    <a:pt x="2438400" y="2041912"/>
                  </a:lnTo>
                  <a:cubicBezTo>
                    <a:pt x="2438400" y="2260883"/>
                    <a:pt x="2260883" y="2438400"/>
                    <a:pt x="2041912" y="2438400"/>
                  </a:cubicBezTo>
                  <a:close/>
                </a:path>
              </a:pathLst>
            </a:custGeom>
            <a:solidFill>
              <a:schemeClr val="accent5"/>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7A2E8B-DAE8-4964-A70D-EA56BB93AEBD}"/>
                </a:ext>
              </a:extLst>
            </p:cNvPr>
            <p:cNvSpPr/>
            <p:nvPr/>
          </p:nvSpPr>
          <p:spPr>
            <a:xfrm>
              <a:off x="5431878" y="3429000"/>
              <a:ext cx="664121" cy="2438400"/>
            </a:xfrm>
            <a:custGeom>
              <a:avLst/>
              <a:gdLst>
                <a:gd name="connsiteX0" fmla="*/ 267633 w 664121"/>
                <a:gd name="connsiteY0" fmla="*/ 0 h 2438400"/>
                <a:gd name="connsiteX1" fmla="*/ 0 w 664121"/>
                <a:gd name="connsiteY1" fmla="*/ 0 h 2438400"/>
                <a:gd name="connsiteX2" fmla="*/ 396488 w 664121"/>
                <a:gd name="connsiteY2" fmla="*/ 396488 h 2438400"/>
                <a:gd name="connsiteX3" fmla="*/ 396488 w 664121"/>
                <a:gd name="connsiteY3" fmla="*/ 2041912 h 2438400"/>
                <a:gd name="connsiteX4" fmla="*/ 0 w 664121"/>
                <a:gd name="connsiteY4" fmla="*/ 2438400 h 2438400"/>
                <a:gd name="connsiteX5" fmla="*/ 267633 w 664121"/>
                <a:gd name="connsiteY5" fmla="*/ 2438400 h 2438400"/>
                <a:gd name="connsiteX6" fmla="*/ 664121 w 664121"/>
                <a:gd name="connsiteY6" fmla="*/ 2041912 h 2438400"/>
                <a:gd name="connsiteX7" fmla="*/ 664121 w 664121"/>
                <a:gd name="connsiteY7" fmla="*/ 396488 h 2438400"/>
                <a:gd name="connsiteX8" fmla="*/ 267633 w 664121"/>
                <a:gd name="connsiteY8"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121" h="2438400">
                  <a:moveTo>
                    <a:pt x="267633" y="0"/>
                  </a:moveTo>
                  <a:lnTo>
                    <a:pt x="0" y="0"/>
                  </a:lnTo>
                  <a:cubicBezTo>
                    <a:pt x="218970" y="0"/>
                    <a:pt x="396488" y="177517"/>
                    <a:pt x="396488" y="396488"/>
                  </a:cubicBezTo>
                  <a:lnTo>
                    <a:pt x="396488" y="2041912"/>
                  </a:lnTo>
                  <a:cubicBezTo>
                    <a:pt x="396488" y="2260883"/>
                    <a:pt x="218970" y="2438400"/>
                    <a:pt x="0" y="2438400"/>
                  </a:cubicBezTo>
                  <a:lnTo>
                    <a:pt x="267633" y="2438400"/>
                  </a:lnTo>
                  <a:cubicBezTo>
                    <a:pt x="486604" y="2438400"/>
                    <a:pt x="664121" y="2260883"/>
                    <a:pt x="664121" y="2041912"/>
                  </a:cubicBezTo>
                  <a:lnTo>
                    <a:pt x="664121" y="396488"/>
                  </a:lnTo>
                  <a:cubicBezTo>
                    <a:pt x="664121" y="177517"/>
                    <a:pt x="486604" y="0"/>
                    <a:pt x="267633" y="0"/>
                  </a:cubicBezTo>
                  <a:close/>
                </a:path>
              </a:pathLst>
            </a:custGeom>
            <a:solidFill>
              <a:schemeClr val="accent5">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F618A0B-8E0F-435E-94D5-D90AEF26D9B2}"/>
                </a:ext>
              </a:extLst>
            </p:cNvPr>
            <p:cNvSpPr/>
            <p:nvPr/>
          </p:nvSpPr>
          <p:spPr>
            <a:xfrm>
              <a:off x="4054087" y="3825487"/>
              <a:ext cx="1645424" cy="1645434"/>
            </a:xfrm>
            <a:custGeom>
              <a:avLst/>
              <a:gdLst>
                <a:gd name="connsiteX0" fmla="*/ 0 w 1645424"/>
                <a:gd name="connsiteY0" fmla="*/ 1546298 h 1645434"/>
                <a:gd name="connsiteX1" fmla="*/ 0 w 1645424"/>
                <a:gd name="connsiteY1" fmla="*/ 99127 h 1645434"/>
                <a:gd name="connsiteX2" fmla="*/ 99127 w 1645424"/>
                <a:gd name="connsiteY2" fmla="*/ 0 h 1645434"/>
                <a:gd name="connsiteX3" fmla="*/ 1546308 w 1645424"/>
                <a:gd name="connsiteY3" fmla="*/ 0 h 1645434"/>
                <a:gd name="connsiteX4" fmla="*/ 1645425 w 1645424"/>
                <a:gd name="connsiteY4" fmla="*/ 99127 h 1645434"/>
                <a:gd name="connsiteX5" fmla="*/ 1645425 w 1645424"/>
                <a:gd name="connsiteY5" fmla="*/ 1546307 h 1645434"/>
                <a:gd name="connsiteX6" fmla="*/ 1546308 w 1645424"/>
                <a:gd name="connsiteY6" fmla="*/ 1645434 h 1645434"/>
                <a:gd name="connsiteX7" fmla="*/ 99127 w 1645424"/>
                <a:gd name="connsiteY7" fmla="*/ 1645434 h 1645434"/>
                <a:gd name="connsiteX8" fmla="*/ 0 w 1645424"/>
                <a:gd name="connsiteY8" fmla="*/ 1546298 h 164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424" h="1645434">
                  <a:moveTo>
                    <a:pt x="0" y="1546298"/>
                  </a:moveTo>
                  <a:lnTo>
                    <a:pt x="0" y="99127"/>
                  </a:lnTo>
                  <a:cubicBezTo>
                    <a:pt x="0" y="44387"/>
                    <a:pt x="44377" y="0"/>
                    <a:pt x="99127" y="0"/>
                  </a:cubicBezTo>
                  <a:lnTo>
                    <a:pt x="1546308" y="0"/>
                  </a:lnTo>
                  <a:cubicBezTo>
                    <a:pt x="1601048" y="0"/>
                    <a:pt x="1645425" y="44377"/>
                    <a:pt x="1645425" y="99127"/>
                  </a:cubicBezTo>
                  <a:lnTo>
                    <a:pt x="1645425" y="1546307"/>
                  </a:lnTo>
                  <a:cubicBezTo>
                    <a:pt x="1645425" y="1601048"/>
                    <a:pt x="1601048" y="1645434"/>
                    <a:pt x="1546308" y="1645434"/>
                  </a:cubicBezTo>
                  <a:lnTo>
                    <a:pt x="99127" y="1645434"/>
                  </a:lnTo>
                  <a:cubicBezTo>
                    <a:pt x="44377" y="1645425"/>
                    <a:pt x="0" y="1601048"/>
                    <a:pt x="0" y="1546298"/>
                  </a:cubicBezTo>
                  <a:close/>
                </a:path>
              </a:pathLst>
            </a:custGeom>
            <a:solidFill>
              <a:srgbClr val="F9C6D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A26E070-3524-4550-B342-5D8130AE150F}"/>
                </a:ext>
              </a:extLst>
            </p:cNvPr>
            <p:cNvSpPr/>
            <p:nvPr/>
          </p:nvSpPr>
          <p:spPr>
            <a:xfrm>
              <a:off x="6096000" y="3429000"/>
              <a:ext cx="2438400" cy="2438400"/>
            </a:xfrm>
            <a:custGeom>
              <a:avLst/>
              <a:gdLst>
                <a:gd name="connsiteX0" fmla="*/ 2041912 w 2438400"/>
                <a:gd name="connsiteY0" fmla="*/ 2438400 h 2438400"/>
                <a:gd name="connsiteX1" fmla="*/ 396488 w 2438400"/>
                <a:gd name="connsiteY1" fmla="*/ 2438400 h 2438400"/>
                <a:gd name="connsiteX2" fmla="*/ 0 w 2438400"/>
                <a:gd name="connsiteY2" fmla="*/ 2041912 h 2438400"/>
                <a:gd name="connsiteX3" fmla="*/ 0 w 2438400"/>
                <a:gd name="connsiteY3" fmla="*/ 396488 h 2438400"/>
                <a:gd name="connsiteX4" fmla="*/ 396488 w 2438400"/>
                <a:gd name="connsiteY4" fmla="*/ 0 h 2438400"/>
                <a:gd name="connsiteX5" fmla="*/ 2041912 w 2438400"/>
                <a:gd name="connsiteY5" fmla="*/ 0 h 2438400"/>
                <a:gd name="connsiteX6" fmla="*/ 2438400 w 2438400"/>
                <a:gd name="connsiteY6" fmla="*/ 396488 h 2438400"/>
                <a:gd name="connsiteX7" fmla="*/ 2438400 w 2438400"/>
                <a:gd name="connsiteY7" fmla="*/ 2041912 h 2438400"/>
                <a:gd name="connsiteX8" fmla="*/ 2041912 w 2438400"/>
                <a:gd name="connsiteY8"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438400">
                  <a:moveTo>
                    <a:pt x="2041912" y="2438400"/>
                  </a:moveTo>
                  <a:lnTo>
                    <a:pt x="396488" y="2438400"/>
                  </a:lnTo>
                  <a:cubicBezTo>
                    <a:pt x="177517" y="2438400"/>
                    <a:pt x="0" y="2260883"/>
                    <a:pt x="0" y="2041912"/>
                  </a:cubicBezTo>
                  <a:lnTo>
                    <a:pt x="0" y="396488"/>
                  </a:lnTo>
                  <a:cubicBezTo>
                    <a:pt x="0" y="177517"/>
                    <a:pt x="177517" y="0"/>
                    <a:pt x="396488" y="0"/>
                  </a:cubicBezTo>
                  <a:lnTo>
                    <a:pt x="2041912" y="0"/>
                  </a:lnTo>
                  <a:cubicBezTo>
                    <a:pt x="2260883" y="0"/>
                    <a:pt x="2438400" y="177517"/>
                    <a:pt x="2438400" y="396488"/>
                  </a:cubicBezTo>
                  <a:lnTo>
                    <a:pt x="2438400" y="2041912"/>
                  </a:lnTo>
                  <a:cubicBezTo>
                    <a:pt x="2438400" y="2260883"/>
                    <a:pt x="2260883" y="2438400"/>
                    <a:pt x="2041912" y="2438400"/>
                  </a:cubicBezTo>
                  <a:close/>
                </a:path>
              </a:pathLst>
            </a:custGeom>
            <a:solidFill>
              <a:schemeClr val="accent3"/>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8155E96-22AA-442E-9EBB-F9C2B8AF35CC}"/>
                </a:ext>
              </a:extLst>
            </p:cNvPr>
            <p:cNvSpPr/>
            <p:nvPr/>
          </p:nvSpPr>
          <p:spPr>
            <a:xfrm>
              <a:off x="6492487" y="3825487"/>
              <a:ext cx="1645434" cy="1645434"/>
            </a:xfrm>
            <a:custGeom>
              <a:avLst/>
              <a:gdLst>
                <a:gd name="connsiteX0" fmla="*/ 0 w 1645434"/>
                <a:gd name="connsiteY0" fmla="*/ 1546298 h 1645434"/>
                <a:gd name="connsiteX1" fmla="*/ 0 w 1645434"/>
                <a:gd name="connsiteY1" fmla="*/ 99127 h 1645434"/>
                <a:gd name="connsiteX2" fmla="*/ 99127 w 1645434"/>
                <a:gd name="connsiteY2" fmla="*/ 0 h 1645434"/>
                <a:gd name="connsiteX3" fmla="*/ 1546307 w 1645434"/>
                <a:gd name="connsiteY3" fmla="*/ 0 h 1645434"/>
                <a:gd name="connsiteX4" fmla="*/ 1645434 w 1645434"/>
                <a:gd name="connsiteY4" fmla="*/ 99127 h 1645434"/>
                <a:gd name="connsiteX5" fmla="*/ 1645434 w 1645434"/>
                <a:gd name="connsiteY5" fmla="*/ 1546307 h 1645434"/>
                <a:gd name="connsiteX6" fmla="*/ 1546307 w 1645434"/>
                <a:gd name="connsiteY6" fmla="*/ 1645434 h 1645434"/>
                <a:gd name="connsiteX7" fmla="*/ 99127 w 1645434"/>
                <a:gd name="connsiteY7" fmla="*/ 1645434 h 1645434"/>
                <a:gd name="connsiteX8" fmla="*/ 0 w 1645434"/>
                <a:gd name="connsiteY8" fmla="*/ 1546298 h 164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434" h="1645434">
                  <a:moveTo>
                    <a:pt x="0" y="1546298"/>
                  </a:moveTo>
                  <a:lnTo>
                    <a:pt x="0" y="99127"/>
                  </a:lnTo>
                  <a:cubicBezTo>
                    <a:pt x="0" y="44387"/>
                    <a:pt x="44377" y="0"/>
                    <a:pt x="99127" y="0"/>
                  </a:cubicBezTo>
                  <a:lnTo>
                    <a:pt x="1546307" y="0"/>
                  </a:lnTo>
                  <a:cubicBezTo>
                    <a:pt x="1601048" y="0"/>
                    <a:pt x="1645434" y="44377"/>
                    <a:pt x="1645434" y="99127"/>
                  </a:cubicBezTo>
                  <a:lnTo>
                    <a:pt x="1645434" y="1546307"/>
                  </a:lnTo>
                  <a:cubicBezTo>
                    <a:pt x="1645434" y="1601048"/>
                    <a:pt x="1601057" y="1645434"/>
                    <a:pt x="1546307" y="1645434"/>
                  </a:cubicBezTo>
                  <a:lnTo>
                    <a:pt x="99127" y="1645434"/>
                  </a:lnTo>
                  <a:cubicBezTo>
                    <a:pt x="44377" y="1645425"/>
                    <a:pt x="0" y="1601048"/>
                    <a:pt x="0" y="1546298"/>
                  </a:cubicBezTo>
                  <a:close/>
                </a:path>
              </a:pathLst>
            </a:custGeom>
            <a:solidFill>
              <a:srgbClr val="E4FBEF"/>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37F7D3B-53C7-4CDC-8576-2F63D9C494CC}"/>
                </a:ext>
              </a:extLst>
            </p:cNvPr>
            <p:cNvSpPr/>
            <p:nvPr/>
          </p:nvSpPr>
          <p:spPr>
            <a:xfrm>
              <a:off x="7870278" y="3429000"/>
              <a:ext cx="664121" cy="2438400"/>
            </a:xfrm>
            <a:custGeom>
              <a:avLst/>
              <a:gdLst>
                <a:gd name="connsiteX0" fmla="*/ 267633 w 664121"/>
                <a:gd name="connsiteY0" fmla="*/ 0 h 2438400"/>
                <a:gd name="connsiteX1" fmla="*/ 0 w 664121"/>
                <a:gd name="connsiteY1" fmla="*/ 0 h 2438400"/>
                <a:gd name="connsiteX2" fmla="*/ 396488 w 664121"/>
                <a:gd name="connsiteY2" fmla="*/ 396488 h 2438400"/>
                <a:gd name="connsiteX3" fmla="*/ 396488 w 664121"/>
                <a:gd name="connsiteY3" fmla="*/ 2041912 h 2438400"/>
                <a:gd name="connsiteX4" fmla="*/ 0 w 664121"/>
                <a:gd name="connsiteY4" fmla="*/ 2438400 h 2438400"/>
                <a:gd name="connsiteX5" fmla="*/ 267633 w 664121"/>
                <a:gd name="connsiteY5" fmla="*/ 2438400 h 2438400"/>
                <a:gd name="connsiteX6" fmla="*/ 664121 w 664121"/>
                <a:gd name="connsiteY6" fmla="*/ 2041912 h 2438400"/>
                <a:gd name="connsiteX7" fmla="*/ 664121 w 664121"/>
                <a:gd name="connsiteY7" fmla="*/ 396488 h 2438400"/>
                <a:gd name="connsiteX8" fmla="*/ 267633 w 664121"/>
                <a:gd name="connsiteY8"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121" h="2438400">
                  <a:moveTo>
                    <a:pt x="267633" y="0"/>
                  </a:moveTo>
                  <a:lnTo>
                    <a:pt x="0" y="0"/>
                  </a:lnTo>
                  <a:cubicBezTo>
                    <a:pt x="218970" y="0"/>
                    <a:pt x="396488" y="177517"/>
                    <a:pt x="396488" y="396488"/>
                  </a:cubicBezTo>
                  <a:lnTo>
                    <a:pt x="396488" y="2041912"/>
                  </a:lnTo>
                  <a:cubicBezTo>
                    <a:pt x="396488" y="2260883"/>
                    <a:pt x="218970" y="2438400"/>
                    <a:pt x="0" y="2438400"/>
                  </a:cubicBezTo>
                  <a:lnTo>
                    <a:pt x="267633" y="2438400"/>
                  </a:lnTo>
                  <a:cubicBezTo>
                    <a:pt x="486604" y="2438400"/>
                    <a:pt x="664121" y="2260883"/>
                    <a:pt x="664121" y="2041912"/>
                  </a:cubicBezTo>
                  <a:lnTo>
                    <a:pt x="664121" y="396488"/>
                  </a:lnTo>
                  <a:cubicBezTo>
                    <a:pt x="664121" y="177517"/>
                    <a:pt x="486604" y="0"/>
                    <a:pt x="267633" y="0"/>
                  </a:cubicBezTo>
                  <a:close/>
                </a:path>
              </a:pathLst>
            </a:custGeom>
            <a:solidFill>
              <a:schemeClr val="accent3">
                <a:lumMod val="7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850096C-A8F3-4C27-9ED6-256A29C0C3D6}"/>
                </a:ext>
              </a:extLst>
            </p:cNvPr>
            <p:cNvSpPr/>
            <p:nvPr/>
          </p:nvSpPr>
          <p:spPr>
            <a:xfrm>
              <a:off x="4876800" y="990600"/>
              <a:ext cx="2438400" cy="2438400"/>
            </a:xfrm>
            <a:custGeom>
              <a:avLst/>
              <a:gdLst>
                <a:gd name="connsiteX0" fmla="*/ 2041912 w 2438400"/>
                <a:gd name="connsiteY0" fmla="*/ 2438400 h 2438400"/>
                <a:gd name="connsiteX1" fmla="*/ 396488 w 2438400"/>
                <a:gd name="connsiteY1" fmla="*/ 2438400 h 2438400"/>
                <a:gd name="connsiteX2" fmla="*/ 0 w 2438400"/>
                <a:gd name="connsiteY2" fmla="*/ 2041912 h 2438400"/>
                <a:gd name="connsiteX3" fmla="*/ 0 w 2438400"/>
                <a:gd name="connsiteY3" fmla="*/ 396488 h 2438400"/>
                <a:gd name="connsiteX4" fmla="*/ 396488 w 2438400"/>
                <a:gd name="connsiteY4" fmla="*/ 0 h 2438400"/>
                <a:gd name="connsiteX5" fmla="*/ 2041912 w 2438400"/>
                <a:gd name="connsiteY5" fmla="*/ 0 h 2438400"/>
                <a:gd name="connsiteX6" fmla="*/ 2438400 w 2438400"/>
                <a:gd name="connsiteY6" fmla="*/ 396488 h 2438400"/>
                <a:gd name="connsiteX7" fmla="*/ 2438400 w 2438400"/>
                <a:gd name="connsiteY7" fmla="*/ 2041912 h 2438400"/>
                <a:gd name="connsiteX8" fmla="*/ 2041912 w 2438400"/>
                <a:gd name="connsiteY8"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438400">
                  <a:moveTo>
                    <a:pt x="2041912" y="2438400"/>
                  </a:moveTo>
                  <a:lnTo>
                    <a:pt x="396488" y="2438400"/>
                  </a:lnTo>
                  <a:cubicBezTo>
                    <a:pt x="177517" y="2438400"/>
                    <a:pt x="0" y="2260883"/>
                    <a:pt x="0" y="2041912"/>
                  </a:cubicBezTo>
                  <a:lnTo>
                    <a:pt x="0" y="396488"/>
                  </a:lnTo>
                  <a:cubicBezTo>
                    <a:pt x="0" y="177517"/>
                    <a:pt x="177517" y="0"/>
                    <a:pt x="396488" y="0"/>
                  </a:cubicBezTo>
                  <a:lnTo>
                    <a:pt x="2041912" y="0"/>
                  </a:lnTo>
                  <a:cubicBezTo>
                    <a:pt x="2260883" y="0"/>
                    <a:pt x="2438400" y="177517"/>
                    <a:pt x="2438400" y="396488"/>
                  </a:cubicBezTo>
                  <a:lnTo>
                    <a:pt x="2438400" y="2041912"/>
                  </a:lnTo>
                  <a:cubicBezTo>
                    <a:pt x="2438400" y="2260883"/>
                    <a:pt x="2260883" y="2438400"/>
                    <a:pt x="2041912" y="2438400"/>
                  </a:cubicBezTo>
                  <a:close/>
                </a:path>
              </a:pathLst>
            </a:custGeom>
            <a:solidFill>
              <a:schemeClr val="accent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16555E-6FF6-4372-AD1A-FE18758DC9F4}"/>
                </a:ext>
              </a:extLst>
            </p:cNvPr>
            <p:cNvSpPr/>
            <p:nvPr/>
          </p:nvSpPr>
          <p:spPr>
            <a:xfrm>
              <a:off x="6651078" y="990600"/>
              <a:ext cx="664121" cy="2438400"/>
            </a:xfrm>
            <a:custGeom>
              <a:avLst/>
              <a:gdLst>
                <a:gd name="connsiteX0" fmla="*/ 267633 w 664121"/>
                <a:gd name="connsiteY0" fmla="*/ 0 h 2438400"/>
                <a:gd name="connsiteX1" fmla="*/ 0 w 664121"/>
                <a:gd name="connsiteY1" fmla="*/ 0 h 2438400"/>
                <a:gd name="connsiteX2" fmla="*/ 396488 w 664121"/>
                <a:gd name="connsiteY2" fmla="*/ 396488 h 2438400"/>
                <a:gd name="connsiteX3" fmla="*/ 396488 w 664121"/>
                <a:gd name="connsiteY3" fmla="*/ 2041912 h 2438400"/>
                <a:gd name="connsiteX4" fmla="*/ 0 w 664121"/>
                <a:gd name="connsiteY4" fmla="*/ 2438400 h 2438400"/>
                <a:gd name="connsiteX5" fmla="*/ 267633 w 664121"/>
                <a:gd name="connsiteY5" fmla="*/ 2438400 h 2438400"/>
                <a:gd name="connsiteX6" fmla="*/ 664121 w 664121"/>
                <a:gd name="connsiteY6" fmla="*/ 2041912 h 2438400"/>
                <a:gd name="connsiteX7" fmla="*/ 664121 w 664121"/>
                <a:gd name="connsiteY7" fmla="*/ 396488 h 2438400"/>
                <a:gd name="connsiteX8" fmla="*/ 267633 w 664121"/>
                <a:gd name="connsiteY8"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121" h="2438400">
                  <a:moveTo>
                    <a:pt x="267633" y="0"/>
                  </a:moveTo>
                  <a:lnTo>
                    <a:pt x="0" y="0"/>
                  </a:lnTo>
                  <a:cubicBezTo>
                    <a:pt x="218970" y="0"/>
                    <a:pt x="396488" y="177517"/>
                    <a:pt x="396488" y="396488"/>
                  </a:cubicBezTo>
                  <a:lnTo>
                    <a:pt x="396488" y="2041912"/>
                  </a:lnTo>
                  <a:cubicBezTo>
                    <a:pt x="396488" y="2260883"/>
                    <a:pt x="218970" y="2438400"/>
                    <a:pt x="0" y="2438400"/>
                  </a:cubicBezTo>
                  <a:lnTo>
                    <a:pt x="267633" y="2438400"/>
                  </a:lnTo>
                  <a:cubicBezTo>
                    <a:pt x="486604" y="2438400"/>
                    <a:pt x="664121" y="2260883"/>
                    <a:pt x="664121" y="2041912"/>
                  </a:cubicBezTo>
                  <a:lnTo>
                    <a:pt x="664121" y="396488"/>
                  </a:lnTo>
                  <a:cubicBezTo>
                    <a:pt x="664121" y="177517"/>
                    <a:pt x="486604" y="0"/>
                    <a:pt x="267633" y="0"/>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E52A501-0A08-4A66-9558-A2014845E68F}"/>
                </a:ext>
              </a:extLst>
            </p:cNvPr>
            <p:cNvSpPr/>
            <p:nvPr/>
          </p:nvSpPr>
          <p:spPr>
            <a:xfrm>
              <a:off x="5273287" y="1387087"/>
              <a:ext cx="1645424" cy="1645424"/>
            </a:xfrm>
            <a:custGeom>
              <a:avLst/>
              <a:gdLst>
                <a:gd name="connsiteX0" fmla="*/ 0 w 1645424"/>
                <a:gd name="connsiteY0" fmla="*/ 1546298 h 1645424"/>
                <a:gd name="connsiteX1" fmla="*/ 0 w 1645424"/>
                <a:gd name="connsiteY1" fmla="*/ 99127 h 1645424"/>
                <a:gd name="connsiteX2" fmla="*/ 99117 w 1645424"/>
                <a:gd name="connsiteY2" fmla="*/ 0 h 1645424"/>
                <a:gd name="connsiteX3" fmla="*/ 1546298 w 1645424"/>
                <a:gd name="connsiteY3" fmla="*/ 0 h 1645424"/>
                <a:gd name="connsiteX4" fmla="*/ 1645425 w 1645424"/>
                <a:gd name="connsiteY4" fmla="*/ 99127 h 1645424"/>
                <a:gd name="connsiteX5" fmla="*/ 1645425 w 1645424"/>
                <a:gd name="connsiteY5" fmla="*/ 1546308 h 1645424"/>
                <a:gd name="connsiteX6" fmla="*/ 1546298 w 1645424"/>
                <a:gd name="connsiteY6" fmla="*/ 1645425 h 1645424"/>
                <a:gd name="connsiteX7" fmla="*/ 99127 w 1645424"/>
                <a:gd name="connsiteY7" fmla="*/ 1645425 h 1645424"/>
                <a:gd name="connsiteX8" fmla="*/ 0 w 1645424"/>
                <a:gd name="connsiteY8" fmla="*/ 1546298 h 16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424" h="1645424">
                  <a:moveTo>
                    <a:pt x="0" y="1546298"/>
                  </a:moveTo>
                  <a:lnTo>
                    <a:pt x="0" y="99127"/>
                  </a:lnTo>
                  <a:cubicBezTo>
                    <a:pt x="0" y="44387"/>
                    <a:pt x="44377" y="0"/>
                    <a:pt x="99117" y="0"/>
                  </a:cubicBezTo>
                  <a:lnTo>
                    <a:pt x="1546298" y="0"/>
                  </a:lnTo>
                  <a:cubicBezTo>
                    <a:pt x="1601038" y="0"/>
                    <a:pt x="1645425" y="44377"/>
                    <a:pt x="1645425" y="99127"/>
                  </a:cubicBezTo>
                  <a:lnTo>
                    <a:pt x="1645425" y="1546308"/>
                  </a:lnTo>
                  <a:cubicBezTo>
                    <a:pt x="1645425" y="1601048"/>
                    <a:pt x="1601048" y="1645425"/>
                    <a:pt x="1546298" y="1645425"/>
                  </a:cubicBezTo>
                  <a:lnTo>
                    <a:pt x="99127" y="1645425"/>
                  </a:lnTo>
                  <a:cubicBezTo>
                    <a:pt x="44377" y="1645425"/>
                    <a:pt x="0" y="1601048"/>
                    <a:pt x="0" y="1546298"/>
                  </a:cubicBezTo>
                  <a:close/>
                </a:path>
              </a:pathLst>
            </a:custGeom>
            <a:solidFill>
              <a:srgbClr val="DDDAEC"/>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475380C-9459-4586-BBD0-257B3A78A5D0}"/>
                </a:ext>
              </a:extLst>
            </p:cNvPr>
            <p:cNvSpPr/>
            <p:nvPr/>
          </p:nvSpPr>
          <p:spPr>
            <a:xfrm>
              <a:off x="4494711" y="4183903"/>
              <a:ext cx="764177" cy="928630"/>
            </a:xfrm>
            <a:custGeom>
              <a:avLst/>
              <a:gdLst>
                <a:gd name="connsiteX0" fmla="*/ 759421 w 764177"/>
                <a:gd name="connsiteY0" fmla="*/ 829018 h 928630"/>
                <a:gd name="connsiteX1" fmla="*/ 468661 w 764177"/>
                <a:gd name="connsiteY1" fmla="*/ 58579 h 928630"/>
                <a:gd name="connsiteX2" fmla="*/ 467870 w 764177"/>
                <a:gd name="connsiteY2" fmla="*/ 56579 h 928630"/>
                <a:gd name="connsiteX3" fmla="*/ 383431 w 764177"/>
                <a:gd name="connsiteY3" fmla="*/ 0 h 928630"/>
                <a:gd name="connsiteX4" fmla="*/ 383345 w 764177"/>
                <a:gd name="connsiteY4" fmla="*/ 0 h 928630"/>
                <a:gd name="connsiteX5" fmla="*/ 298916 w 764177"/>
                <a:gd name="connsiteY5" fmla="*/ 56731 h 928630"/>
                <a:gd name="connsiteX6" fmla="*/ 298258 w 764177"/>
                <a:gd name="connsiteY6" fmla="*/ 58407 h 928630"/>
                <a:gd name="connsiteX7" fmla="*/ 4841 w 764177"/>
                <a:gd name="connsiteY7" fmla="*/ 828818 h 928630"/>
                <a:gd name="connsiteX8" fmla="*/ 47418 w 764177"/>
                <a:gd name="connsiteY8" fmla="*/ 923782 h 928630"/>
                <a:gd name="connsiteX9" fmla="*/ 142382 w 764177"/>
                <a:gd name="connsiteY9" fmla="*/ 881205 h 928630"/>
                <a:gd name="connsiteX10" fmla="*/ 197408 w 764177"/>
                <a:gd name="connsiteY10" fmla="*/ 736740 h 928630"/>
                <a:gd name="connsiteX11" fmla="*/ 567264 w 764177"/>
                <a:gd name="connsiteY11" fmla="*/ 736740 h 928630"/>
                <a:gd name="connsiteX12" fmla="*/ 621708 w 764177"/>
                <a:gd name="connsiteY12" fmla="*/ 880996 h 928630"/>
                <a:gd name="connsiteX13" fmla="*/ 690574 w 764177"/>
                <a:gd name="connsiteY13" fmla="*/ 928630 h 928630"/>
                <a:gd name="connsiteX14" fmla="*/ 716539 w 764177"/>
                <a:gd name="connsiteY14" fmla="*/ 923868 h 928630"/>
                <a:gd name="connsiteX15" fmla="*/ 759421 w 764177"/>
                <a:gd name="connsiteY15" fmla="*/ 829018 h 928630"/>
                <a:gd name="connsiteX16" fmla="*/ 253472 w 764177"/>
                <a:gd name="connsiteY16" fmla="*/ 589540 h 928630"/>
                <a:gd name="connsiteX17" fmla="*/ 383193 w 764177"/>
                <a:gd name="connsiteY17" fmla="*/ 248955 h 928630"/>
                <a:gd name="connsiteX18" fmla="*/ 511723 w 764177"/>
                <a:gd name="connsiteY18" fmla="*/ 589540 h 92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4177" h="928630">
                  <a:moveTo>
                    <a:pt x="759421" y="829018"/>
                  </a:moveTo>
                  <a:lnTo>
                    <a:pt x="468661" y="58579"/>
                  </a:lnTo>
                  <a:cubicBezTo>
                    <a:pt x="468404" y="57912"/>
                    <a:pt x="468146" y="57236"/>
                    <a:pt x="467870" y="56579"/>
                  </a:cubicBezTo>
                  <a:cubicBezTo>
                    <a:pt x="453735" y="22193"/>
                    <a:pt x="420598" y="0"/>
                    <a:pt x="383431" y="0"/>
                  </a:cubicBezTo>
                  <a:cubicBezTo>
                    <a:pt x="383402" y="0"/>
                    <a:pt x="383374" y="0"/>
                    <a:pt x="383345" y="0"/>
                  </a:cubicBezTo>
                  <a:cubicBezTo>
                    <a:pt x="346150" y="28"/>
                    <a:pt x="313003" y="22298"/>
                    <a:pt x="298916" y="56731"/>
                  </a:cubicBezTo>
                  <a:cubicBezTo>
                    <a:pt x="298687" y="57283"/>
                    <a:pt x="298468" y="57845"/>
                    <a:pt x="298258" y="58407"/>
                  </a:cubicBezTo>
                  <a:lnTo>
                    <a:pt x="4841" y="828818"/>
                  </a:lnTo>
                  <a:cubicBezTo>
                    <a:pt x="-9628" y="866804"/>
                    <a:pt x="9432" y="909323"/>
                    <a:pt x="47418" y="923782"/>
                  </a:cubicBezTo>
                  <a:cubicBezTo>
                    <a:pt x="85394" y="938260"/>
                    <a:pt x="127913" y="919181"/>
                    <a:pt x="142382" y="881205"/>
                  </a:cubicBezTo>
                  <a:lnTo>
                    <a:pt x="197408" y="736740"/>
                  </a:lnTo>
                  <a:lnTo>
                    <a:pt x="567264" y="736740"/>
                  </a:lnTo>
                  <a:lnTo>
                    <a:pt x="621708" y="880996"/>
                  </a:lnTo>
                  <a:cubicBezTo>
                    <a:pt x="632834" y="910476"/>
                    <a:pt x="660837" y="928630"/>
                    <a:pt x="690574" y="928630"/>
                  </a:cubicBezTo>
                  <a:cubicBezTo>
                    <a:pt x="699204" y="928630"/>
                    <a:pt x="707986" y="927106"/>
                    <a:pt x="716539" y="923868"/>
                  </a:cubicBezTo>
                  <a:cubicBezTo>
                    <a:pt x="754573" y="909504"/>
                    <a:pt x="773766" y="867042"/>
                    <a:pt x="759421" y="829018"/>
                  </a:cubicBezTo>
                  <a:close/>
                  <a:moveTo>
                    <a:pt x="253472" y="589540"/>
                  </a:moveTo>
                  <a:lnTo>
                    <a:pt x="383193" y="248955"/>
                  </a:lnTo>
                  <a:lnTo>
                    <a:pt x="511723" y="589540"/>
                  </a:lnTo>
                  <a:close/>
                </a:path>
              </a:pathLst>
            </a:custGeom>
            <a:solidFill>
              <a:schemeClr val="accent5"/>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0C51DD-8FBF-444F-A85D-27DA637316FA}"/>
                </a:ext>
              </a:extLst>
            </p:cNvPr>
            <p:cNvSpPr/>
            <p:nvPr/>
          </p:nvSpPr>
          <p:spPr>
            <a:xfrm>
              <a:off x="7003122" y="4183903"/>
              <a:ext cx="624144" cy="928592"/>
            </a:xfrm>
            <a:custGeom>
              <a:avLst/>
              <a:gdLst>
                <a:gd name="connsiteX0" fmla="*/ 500139 w 624144"/>
                <a:gd name="connsiteY0" fmla="*/ 409280 h 928592"/>
                <a:gd name="connsiteX1" fmla="*/ 553984 w 624144"/>
                <a:gd name="connsiteY1" fmla="*/ 253394 h 928592"/>
                <a:gd name="connsiteX2" fmla="*/ 300581 w 624144"/>
                <a:gd name="connsiteY2" fmla="*/ 0 h 928592"/>
                <a:gd name="connsiteX3" fmla="*/ 73590 w 624144"/>
                <a:gd name="connsiteY3" fmla="*/ 0 h 928592"/>
                <a:gd name="connsiteX4" fmla="*/ 0 w 624144"/>
                <a:gd name="connsiteY4" fmla="*/ 73590 h 928592"/>
                <a:gd name="connsiteX5" fmla="*/ 0 w 624144"/>
                <a:gd name="connsiteY5" fmla="*/ 855002 h 928592"/>
                <a:gd name="connsiteX6" fmla="*/ 21669 w 624144"/>
                <a:gd name="connsiteY6" fmla="*/ 907151 h 928592"/>
                <a:gd name="connsiteX7" fmla="*/ 73590 w 624144"/>
                <a:gd name="connsiteY7" fmla="*/ 928592 h 928592"/>
                <a:gd name="connsiteX8" fmla="*/ 73914 w 624144"/>
                <a:gd name="connsiteY8" fmla="*/ 928592 h 928592"/>
                <a:gd name="connsiteX9" fmla="*/ 340214 w 624144"/>
                <a:gd name="connsiteY9" fmla="*/ 927668 h 928592"/>
                <a:gd name="connsiteX10" fmla="*/ 624145 w 624144"/>
                <a:gd name="connsiteY10" fmla="*/ 643737 h 928592"/>
                <a:gd name="connsiteX11" fmla="*/ 500139 w 624144"/>
                <a:gd name="connsiteY11" fmla="*/ 409280 h 928592"/>
                <a:gd name="connsiteX12" fmla="*/ 300581 w 624144"/>
                <a:gd name="connsiteY12" fmla="*/ 147180 h 928592"/>
                <a:gd name="connsiteX13" fmla="*/ 406794 w 624144"/>
                <a:gd name="connsiteY13" fmla="*/ 253384 h 928592"/>
                <a:gd name="connsiteX14" fmla="*/ 300581 w 624144"/>
                <a:gd name="connsiteY14" fmla="*/ 359597 h 928592"/>
                <a:gd name="connsiteX15" fmla="*/ 147190 w 624144"/>
                <a:gd name="connsiteY15" fmla="*/ 359807 h 928592"/>
                <a:gd name="connsiteX16" fmla="*/ 147190 w 624144"/>
                <a:gd name="connsiteY16" fmla="*/ 147180 h 928592"/>
                <a:gd name="connsiteX17" fmla="*/ 340223 w 624144"/>
                <a:gd name="connsiteY17" fmla="*/ 780488 h 928592"/>
                <a:gd name="connsiteX18" fmla="*/ 147190 w 624144"/>
                <a:gd name="connsiteY18" fmla="*/ 781098 h 928592"/>
                <a:gd name="connsiteX19" fmla="*/ 147190 w 624144"/>
                <a:gd name="connsiteY19" fmla="*/ 507273 h 928592"/>
                <a:gd name="connsiteX20" fmla="*/ 340223 w 624144"/>
                <a:gd name="connsiteY20" fmla="*/ 506997 h 928592"/>
                <a:gd name="connsiteX21" fmla="*/ 476965 w 624144"/>
                <a:gd name="connsiteY21" fmla="*/ 643737 h 928592"/>
                <a:gd name="connsiteX22" fmla="*/ 340223 w 624144"/>
                <a:gd name="connsiteY22" fmla="*/ 780488 h 9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144" h="928592">
                  <a:moveTo>
                    <a:pt x="500139" y="409280"/>
                  </a:moveTo>
                  <a:cubicBezTo>
                    <a:pt x="533829" y="366255"/>
                    <a:pt x="553984" y="312144"/>
                    <a:pt x="553984" y="253394"/>
                  </a:cubicBezTo>
                  <a:cubicBezTo>
                    <a:pt x="553984" y="113671"/>
                    <a:pt x="440312" y="0"/>
                    <a:pt x="300581" y="0"/>
                  </a:cubicBezTo>
                  <a:lnTo>
                    <a:pt x="73590" y="0"/>
                  </a:lnTo>
                  <a:cubicBezTo>
                    <a:pt x="32947" y="0"/>
                    <a:pt x="0" y="32947"/>
                    <a:pt x="0" y="73590"/>
                  </a:cubicBezTo>
                  <a:lnTo>
                    <a:pt x="0" y="855002"/>
                  </a:lnTo>
                  <a:cubicBezTo>
                    <a:pt x="0" y="874576"/>
                    <a:pt x="7801" y="893350"/>
                    <a:pt x="21669" y="907151"/>
                  </a:cubicBezTo>
                  <a:cubicBezTo>
                    <a:pt x="35462" y="920887"/>
                    <a:pt x="54131" y="928592"/>
                    <a:pt x="73590" y="928592"/>
                  </a:cubicBezTo>
                  <a:lnTo>
                    <a:pt x="73914" y="928592"/>
                  </a:lnTo>
                  <a:cubicBezTo>
                    <a:pt x="73933" y="928592"/>
                    <a:pt x="282673" y="927668"/>
                    <a:pt x="340214" y="927668"/>
                  </a:cubicBezTo>
                  <a:cubicBezTo>
                    <a:pt x="496776" y="927668"/>
                    <a:pt x="624145" y="800300"/>
                    <a:pt x="624145" y="643737"/>
                  </a:cubicBezTo>
                  <a:cubicBezTo>
                    <a:pt x="624154" y="546459"/>
                    <a:pt x="574948" y="460467"/>
                    <a:pt x="500139" y="409280"/>
                  </a:cubicBezTo>
                  <a:close/>
                  <a:moveTo>
                    <a:pt x="300581" y="147180"/>
                  </a:moveTo>
                  <a:cubicBezTo>
                    <a:pt x="359140" y="147180"/>
                    <a:pt x="406794" y="194824"/>
                    <a:pt x="406794" y="253384"/>
                  </a:cubicBezTo>
                  <a:cubicBezTo>
                    <a:pt x="406794" y="311944"/>
                    <a:pt x="359140" y="359597"/>
                    <a:pt x="300581" y="359597"/>
                  </a:cubicBezTo>
                  <a:cubicBezTo>
                    <a:pt x="283931" y="359597"/>
                    <a:pt x="147190" y="359807"/>
                    <a:pt x="147190" y="359807"/>
                  </a:cubicBezTo>
                  <a:lnTo>
                    <a:pt x="147190" y="147180"/>
                  </a:lnTo>
                  <a:close/>
                  <a:moveTo>
                    <a:pt x="340223" y="780488"/>
                  </a:moveTo>
                  <a:cubicBezTo>
                    <a:pt x="305010" y="780488"/>
                    <a:pt x="213303" y="780831"/>
                    <a:pt x="147190" y="781098"/>
                  </a:cubicBezTo>
                  <a:lnTo>
                    <a:pt x="147190" y="507273"/>
                  </a:lnTo>
                  <a:cubicBezTo>
                    <a:pt x="169764" y="507178"/>
                    <a:pt x="340223" y="506997"/>
                    <a:pt x="340223" y="506997"/>
                  </a:cubicBezTo>
                  <a:cubicBezTo>
                    <a:pt x="415623" y="506997"/>
                    <a:pt x="476965" y="568338"/>
                    <a:pt x="476965" y="643737"/>
                  </a:cubicBezTo>
                  <a:cubicBezTo>
                    <a:pt x="476965" y="719138"/>
                    <a:pt x="415623" y="780488"/>
                    <a:pt x="340223" y="780488"/>
                  </a:cubicBezTo>
                  <a:close/>
                </a:path>
              </a:pathLst>
            </a:custGeom>
            <a:solidFill>
              <a:schemeClr val="accent3"/>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C4FE4D-23AE-40D6-A70B-EDB4A013D01D}"/>
                </a:ext>
              </a:extLst>
            </p:cNvPr>
            <p:cNvSpPr/>
            <p:nvPr/>
          </p:nvSpPr>
          <p:spPr>
            <a:xfrm>
              <a:off x="5703989" y="1745503"/>
              <a:ext cx="784035" cy="928592"/>
            </a:xfrm>
            <a:custGeom>
              <a:avLst/>
              <a:gdLst>
                <a:gd name="connsiteX0" fmla="*/ 464296 w 784035"/>
                <a:gd name="connsiteY0" fmla="*/ 928592 h 928592"/>
                <a:gd name="connsiteX1" fmla="*/ 0 w 784035"/>
                <a:gd name="connsiteY1" fmla="*/ 464296 h 928592"/>
                <a:gd name="connsiteX2" fmla="*/ 464296 w 784035"/>
                <a:gd name="connsiteY2" fmla="*/ 0 h 928592"/>
                <a:gd name="connsiteX3" fmla="*/ 723948 w 784035"/>
                <a:gd name="connsiteY3" fmla="*/ 79334 h 928592"/>
                <a:gd name="connsiteX4" fmla="*/ 743731 w 784035"/>
                <a:gd name="connsiteY4" fmla="*/ 181508 h 928592"/>
                <a:gd name="connsiteX5" fmla="*/ 641557 w 784035"/>
                <a:gd name="connsiteY5" fmla="*/ 201292 h 928592"/>
                <a:gd name="connsiteX6" fmla="*/ 464296 w 784035"/>
                <a:gd name="connsiteY6" fmla="*/ 147180 h 928592"/>
                <a:gd name="connsiteX7" fmla="*/ 147180 w 784035"/>
                <a:gd name="connsiteY7" fmla="*/ 464296 h 928592"/>
                <a:gd name="connsiteX8" fmla="*/ 464296 w 784035"/>
                <a:gd name="connsiteY8" fmla="*/ 781412 h 928592"/>
                <a:gd name="connsiteX9" fmla="*/ 629793 w 784035"/>
                <a:gd name="connsiteY9" fmla="*/ 722471 h 928592"/>
                <a:gd name="connsiteX10" fmla="*/ 654053 w 784035"/>
                <a:gd name="connsiteY10" fmla="*/ 697421 h 928592"/>
                <a:gd name="connsiteX11" fmla="*/ 757733 w 784035"/>
                <a:gd name="connsiteY11" fmla="*/ 688324 h 928592"/>
                <a:gd name="connsiteX12" fmla="*/ 766829 w 784035"/>
                <a:gd name="connsiteY12" fmla="*/ 792004 h 928592"/>
                <a:gd name="connsiteX13" fmla="*/ 727691 w 784035"/>
                <a:gd name="connsiteY13" fmla="*/ 832371 h 928592"/>
                <a:gd name="connsiteX14" fmla="*/ 464296 w 784035"/>
                <a:gd name="connsiteY14" fmla="*/ 928592 h 9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4035" h="928592">
                  <a:moveTo>
                    <a:pt x="464296" y="928592"/>
                  </a:moveTo>
                  <a:cubicBezTo>
                    <a:pt x="208283" y="928592"/>
                    <a:pt x="0" y="720309"/>
                    <a:pt x="0" y="464296"/>
                  </a:cubicBezTo>
                  <a:cubicBezTo>
                    <a:pt x="0" y="208283"/>
                    <a:pt x="208283" y="0"/>
                    <a:pt x="464296" y="0"/>
                  </a:cubicBezTo>
                  <a:cubicBezTo>
                    <a:pt x="557327" y="0"/>
                    <a:pt x="647119" y="27432"/>
                    <a:pt x="723948" y="79334"/>
                  </a:cubicBezTo>
                  <a:cubicBezTo>
                    <a:pt x="757628" y="102089"/>
                    <a:pt x="766486" y="147838"/>
                    <a:pt x="743731" y="181508"/>
                  </a:cubicBezTo>
                  <a:cubicBezTo>
                    <a:pt x="720985" y="215189"/>
                    <a:pt x="675237" y="224047"/>
                    <a:pt x="641557" y="201292"/>
                  </a:cubicBezTo>
                  <a:cubicBezTo>
                    <a:pt x="589150" y="165887"/>
                    <a:pt x="527856" y="147180"/>
                    <a:pt x="464296" y="147180"/>
                  </a:cubicBezTo>
                  <a:cubicBezTo>
                    <a:pt x="289436" y="147180"/>
                    <a:pt x="147180" y="289436"/>
                    <a:pt x="147180" y="464296"/>
                  </a:cubicBezTo>
                  <a:cubicBezTo>
                    <a:pt x="147180" y="639156"/>
                    <a:pt x="289436" y="781412"/>
                    <a:pt x="464296" y="781412"/>
                  </a:cubicBezTo>
                  <a:cubicBezTo>
                    <a:pt x="530190" y="781412"/>
                    <a:pt x="585873" y="761581"/>
                    <a:pt x="629793" y="722471"/>
                  </a:cubicBezTo>
                  <a:cubicBezTo>
                    <a:pt x="638337" y="714861"/>
                    <a:pt x="646509" y="706422"/>
                    <a:pt x="654053" y="697421"/>
                  </a:cubicBezTo>
                  <a:cubicBezTo>
                    <a:pt x="680171" y="666283"/>
                    <a:pt x="726586" y="662216"/>
                    <a:pt x="757733" y="688324"/>
                  </a:cubicBezTo>
                  <a:cubicBezTo>
                    <a:pt x="788870" y="714442"/>
                    <a:pt x="792947" y="760867"/>
                    <a:pt x="766829" y="792004"/>
                  </a:cubicBezTo>
                  <a:cubicBezTo>
                    <a:pt x="754714" y="806444"/>
                    <a:pt x="741550" y="820026"/>
                    <a:pt x="727691" y="832371"/>
                  </a:cubicBezTo>
                  <a:cubicBezTo>
                    <a:pt x="656997" y="895331"/>
                    <a:pt x="565918" y="928592"/>
                    <a:pt x="464296" y="928592"/>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32441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042FC4-D970-4468-ABC4-43C92DCA8934}"/>
              </a:ext>
            </a:extLst>
          </p:cNvPr>
          <p:cNvSpPr/>
          <p:nvPr/>
        </p:nvSpPr>
        <p:spPr>
          <a:xfrm>
            <a:off x="8178291" y="0"/>
            <a:ext cx="4013709" cy="3471216"/>
          </a:xfrm>
          <a:custGeom>
            <a:avLst/>
            <a:gdLst>
              <a:gd name="connsiteX0" fmla="*/ 130877 w 2763997"/>
              <a:gd name="connsiteY0" fmla="*/ 0 h 2404884"/>
              <a:gd name="connsiteX1" fmla="*/ 2763997 w 2763997"/>
              <a:gd name="connsiteY1" fmla="*/ 0 h 2404884"/>
              <a:gd name="connsiteX2" fmla="*/ 2763997 w 2763997"/>
              <a:gd name="connsiteY2" fmla="*/ 2072533 h 2404884"/>
              <a:gd name="connsiteX3" fmla="*/ 2717645 w 2763997"/>
              <a:gd name="connsiteY3" fmla="*/ 2107194 h 2404884"/>
              <a:gd name="connsiteX4" fmla="*/ 1743075 w 2763997"/>
              <a:gd name="connsiteY4" fmla="*/ 2404884 h 2404884"/>
              <a:gd name="connsiteX5" fmla="*/ 0 w 2763997"/>
              <a:gd name="connsiteY5" fmla="*/ 661809 h 2404884"/>
              <a:gd name="connsiteX6" fmla="*/ 78365 w 2763997"/>
              <a:gd name="connsiteY6" fmla="*/ 143472 h 240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997" h="2404884">
                <a:moveTo>
                  <a:pt x="130877" y="0"/>
                </a:moveTo>
                <a:lnTo>
                  <a:pt x="2763997" y="0"/>
                </a:lnTo>
                <a:lnTo>
                  <a:pt x="2763997" y="2072533"/>
                </a:lnTo>
                <a:lnTo>
                  <a:pt x="2717645" y="2107194"/>
                </a:lnTo>
                <a:cubicBezTo>
                  <a:pt x="2439448" y="2295140"/>
                  <a:pt x="2104078" y="2404884"/>
                  <a:pt x="1743075" y="2404884"/>
                </a:cubicBezTo>
                <a:cubicBezTo>
                  <a:pt x="780401" y="2404884"/>
                  <a:pt x="0" y="1624483"/>
                  <a:pt x="0" y="661809"/>
                </a:cubicBezTo>
                <a:cubicBezTo>
                  <a:pt x="0" y="481308"/>
                  <a:pt x="27436" y="307214"/>
                  <a:pt x="78365" y="143472"/>
                </a:cubicBezTo>
                <a:close/>
              </a:path>
            </a:pathLst>
          </a:custGeom>
          <a:solidFill>
            <a:schemeClr val="accent3">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9C32371-EFB8-4E24-A7BA-C39217BEBE88}"/>
              </a:ext>
            </a:extLst>
          </p:cNvPr>
          <p:cNvSpPr/>
          <p:nvPr/>
        </p:nvSpPr>
        <p:spPr>
          <a:xfrm>
            <a:off x="0" y="5028894"/>
            <a:ext cx="12191999" cy="1829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Rectangle 67">
            <a:extLst>
              <a:ext uri="{FF2B5EF4-FFF2-40B4-BE49-F238E27FC236}">
                <a16:creationId xmlns:a16="http://schemas.microsoft.com/office/drawing/2014/main" id="{E799C8CD-B882-47E5-B3E3-8166741159F1}"/>
              </a:ext>
            </a:extLst>
          </p:cNvPr>
          <p:cNvSpPr/>
          <p:nvPr/>
        </p:nvSpPr>
        <p:spPr>
          <a:xfrm>
            <a:off x="1019175" y="1214792"/>
            <a:ext cx="4062413" cy="1200329"/>
          </a:xfrm>
          <a:prstGeom prst="rect">
            <a:avLst/>
          </a:prstGeom>
          <a:noFill/>
        </p:spPr>
        <p:txBody>
          <a:bodyPr wrap="square" lIns="91440" rIns="91440" rtlCol="0" anchor="t">
            <a:spAutoFit/>
          </a:bodyPr>
          <a:lstStyle/>
          <a:p>
            <a:r>
              <a:rPr lang="en-US" sz="3600" b="1" dirty="0">
                <a:solidFill>
                  <a:schemeClr val="accent1"/>
                </a:solidFill>
                <a:latin typeface="+mj-lt"/>
              </a:rPr>
              <a:t>Next Class</a:t>
            </a:r>
            <a:br>
              <a:rPr lang="en-US" sz="3600" b="1" dirty="0">
                <a:solidFill>
                  <a:schemeClr val="accent1"/>
                </a:solidFill>
                <a:latin typeface="+mj-lt"/>
              </a:rPr>
            </a:br>
            <a:r>
              <a:rPr lang="en-US" sz="3600" b="1" dirty="0">
                <a:solidFill>
                  <a:schemeClr val="accent1"/>
                </a:solidFill>
                <a:latin typeface="+mj-lt"/>
              </a:rPr>
              <a:t>Routine</a:t>
            </a:r>
          </a:p>
        </p:txBody>
      </p:sp>
      <p:cxnSp>
        <p:nvCxnSpPr>
          <p:cNvPr id="95" name="Straight Connector 94">
            <a:extLst>
              <a:ext uri="{FF2B5EF4-FFF2-40B4-BE49-F238E27FC236}">
                <a16:creationId xmlns:a16="http://schemas.microsoft.com/office/drawing/2014/main" id="{93E7AB14-5502-4573-B61B-F6DDD76A3EE1}"/>
              </a:ext>
            </a:extLst>
          </p:cNvPr>
          <p:cNvCxnSpPr/>
          <p:nvPr/>
        </p:nvCxnSpPr>
        <p:spPr>
          <a:xfrm>
            <a:off x="0" y="3723715"/>
            <a:ext cx="12192000" cy="0"/>
          </a:xfrm>
          <a:prstGeom prst="line">
            <a:avLst/>
          </a:prstGeom>
          <a:ln w="25400">
            <a:solidFill>
              <a:schemeClr val="accent5">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8290A8E-8566-4FD9-8494-16E6EA9D9CEC}"/>
              </a:ext>
            </a:extLst>
          </p:cNvPr>
          <p:cNvSpPr/>
          <p:nvPr/>
        </p:nvSpPr>
        <p:spPr>
          <a:xfrm>
            <a:off x="1027270" y="5446516"/>
            <a:ext cx="10147143" cy="763029"/>
          </a:xfrm>
          <a:prstGeom prst="rect">
            <a:avLst/>
          </a:prstGeom>
          <a:noFill/>
        </p:spPr>
        <p:txBody>
          <a:bodyPr wrap="square">
            <a:spAutoFit/>
          </a:bodyPr>
          <a:lstStyle/>
          <a:p>
            <a:pPr>
              <a:lnSpc>
                <a:spcPct val="150000"/>
              </a:lnSpc>
              <a:spcBef>
                <a:spcPts val="1200"/>
              </a:spcBef>
            </a:pPr>
            <a:r>
              <a:rPr lang="en-US" sz="1000" dirty="0" err="1">
                <a:solidFill>
                  <a:schemeClr val="bg1"/>
                </a:solidFill>
              </a:rPr>
              <a:t>Mauris</a:t>
            </a:r>
            <a:r>
              <a:rPr lang="en-US" sz="1000" dirty="0">
                <a:solidFill>
                  <a:schemeClr val="bg1"/>
                </a:solidFill>
              </a:rPr>
              <a:t> sed </a:t>
            </a:r>
            <a:r>
              <a:rPr lang="en-US" sz="1000" dirty="0" err="1">
                <a:solidFill>
                  <a:schemeClr val="bg1"/>
                </a:solidFill>
              </a:rPr>
              <a:t>tellus</a:t>
            </a:r>
            <a:r>
              <a:rPr lang="en-US" sz="1000" dirty="0">
                <a:solidFill>
                  <a:schemeClr val="bg1"/>
                </a:solidFill>
              </a:rPr>
              <a:t> </a:t>
            </a:r>
            <a:r>
              <a:rPr lang="en-US" sz="1000" dirty="0" err="1">
                <a:solidFill>
                  <a:schemeClr val="bg1"/>
                </a:solidFill>
              </a:rPr>
              <a:t>tortor</a:t>
            </a:r>
            <a:r>
              <a:rPr lang="en-US" sz="1000" dirty="0">
                <a:solidFill>
                  <a:schemeClr val="bg1"/>
                </a:solidFill>
              </a:rPr>
              <a:t>. </a:t>
            </a:r>
            <a:r>
              <a:rPr lang="en-US" sz="1000" dirty="0" err="1">
                <a:solidFill>
                  <a:schemeClr val="bg1"/>
                </a:solidFill>
              </a:rPr>
              <a:t>Curabitur</a:t>
            </a:r>
            <a:r>
              <a:rPr lang="en-US" sz="1000" dirty="0">
                <a:solidFill>
                  <a:schemeClr val="bg1"/>
                </a:solidFill>
              </a:rPr>
              <a:t> ac </a:t>
            </a:r>
            <a:r>
              <a:rPr lang="en-US" sz="1000" dirty="0" err="1">
                <a:solidFill>
                  <a:schemeClr val="bg1"/>
                </a:solidFill>
              </a:rPr>
              <a:t>risus</a:t>
            </a:r>
            <a:r>
              <a:rPr lang="en-US" sz="1000" dirty="0">
                <a:solidFill>
                  <a:schemeClr val="bg1"/>
                </a:solidFill>
              </a:rPr>
              <a:t> sed </a:t>
            </a:r>
            <a:r>
              <a:rPr lang="en-US" sz="1000" dirty="0" err="1">
                <a:solidFill>
                  <a:schemeClr val="bg1"/>
                </a:solidFill>
              </a:rPr>
              <a:t>augue</a:t>
            </a:r>
            <a:r>
              <a:rPr lang="en-US" sz="1000" dirty="0">
                <a:solidFill>
                  <a:schemeClr val="bg1"/>
                </a:solidFill>
              </a:rPr>
              <a:t> </a:t>
            </a:r>
            <a:r>
              <a:rPr lang="en-US" sz="1000" dirty="0" err="1">
                <a:solidFill>
                  <a:schemeClr val="bg1"/>
                </a:solidFill>
              </a:rPr>
              <a:t>consectetur</a:t>
            </a:r>
            <a:r>
              <a:rPr lang="en-US" sz="1000" dirty="0">
                <a:solidFill>
                  <a:schemeClr val="bg1"/>
                </a:solidFill>
              </a:rPr>
              <a:t> </a:t>
            </a:r>
            <a:r>
              <a:rPr lang="en-US" sz="1000" dirty="0" err="1">
                <a:solidFill>
                  <a:schemeClr val="bg1"/>
                </a:solidFill>
              </a:rPr>
              <a:t>facilisis</a:t>
            </a:r>
            <a:r>
              <a:rPr lang="en-US" sz="1000" dirty="0">
                <a:solidFill>
                  <a:schemeClr val="bg1"/>
                </a:solidFill>
              </a:rPr>
              <a:t>. </a:t>
            </a:r>
            <a:r>
              <a:rPr lang="en-US" sz="1000" dirty="0" err="1">
                <a:solidFill>
                  <a:schemeClr val="bg1"/>
                </a:solidFill>
              </a:rPr>
              <a:t>Quisque</a:t>
            </a:r>
            <a:r>
              <a:rPr lang="en-US" sz="1000" dirty="0">
                <a:solidFill>
                  <a:schemeClr val="bg1"/>
                </a:solidFill>
              </a:rPr>
              <a:t> </a:t>
            </a:r>
            <a:r>
              <a:rPr lang="en-US" sz="1000" dirty="0" err="1">
                <a:solidFill>
                  <a:schemeClr val="bg1"/>
                </a:solidFill>
              </a:rPr>
              <a:t>congue</a:t>
            </a:r>
            <a:r>
              <a:rPr lang="en-US" sz="1000" dirty="0">
                <a:solidFill>
                  <a:schemeClr val="bg1"/>
                </a:solidFill>
              </a:rPr>
              <a:t> </a:t>
            </a:r>
            <a:r>
              <a:rPr lang="en-US" sz="1000" dirty="0" err="1">
                <a:solidFill>
                  <a:schemeClr val="bg1"/>
                </a:solidFill>
              </a:rPr>
              <a:t>porttitor</a:t>
            </a:r>
            <a:r>
              <a:rPr lang="en-US" sz="1000" dirty="0">
                <a:solidFill>
                  <a:schemeClr val="bg1"/>
                </a:solidFill>
              </a:rPr>
              <a:t> </a:t>
            </a:r>
            <a:r>
              <a:rPr lang="en-US" sz="1000" dirty="0" err="1">
                <a:solidFill>
                  <a:schemeClr val="bg1"/>
                </a:solidFill>
              </a:rPr>
              <a:t>sem</a:t>
            </a:r>
            <a:r>
              <a:rPr lang="en-US" sz="1000" dirty="0">
                <a:solidFill>
                  <a:schemeClr val="bg1"/>
                </a:solidFill>
              </a:rPr>
              <a:t>, </a:t>
            </a:r>
            <a:r>
              <a:rPr lang="en-US" sz="1000" dirty="0" err="1">
                <a:solidFill>
                  <a:schemeClr val="bg1"/>
                </a:solidFill>
              </a:rPr>
              <a:t>nec</a:t>
            </a:r>
            <a:r>
              <a:rPr lang="en-US" sz="1000" dirty="0">
                <a:solidFill>
                  <a:schemeClr val="bg1"/>
                </a:solidFill>
              </a:rPr>
              <a:t> fermentum eros </a:t>
            </a:r>
            <a:r>
              <a:rPr lang="en-US" sz="1000" dirty="0" err="1">
                <a:solidFill>
                  <a:schemeClr val="bg1"/>
                </a:solidFill>
              </a:rPr>
              <a:t>rhoncus</a:t>
            </a:r>
            <a:r>
              <a:rPr lang="en-US" sz="1000" dirty="0">
                <a:solidFill>
                  <a:schemeClr val="bg1"/>
                </a:solidFill>
              </a:rPr>
              <a:t> vitae. Sed </a:t>
            </a:r>
            <a:r>
              <a:rPr lang="en-US" sz="1000" dirty="0" err="1">
                <a:solidFill>
                  <a:schemeClr val="bg1"/>
                </a:solidFill>
              </a:rPr>
              <a:t>eu</a:t>
            </a:r>
            <a:r>
              <a:rPr lang="en-US" sz="1000" dirty="0">
                <a:solidFill>
                  <a:schemeClr val="bg1"/>
                </a:solidFill>
              </a:rPr>
              <a:t> eros pharetra, </a:t>
            </a:r>
            <a:r>
              <a:rPr lang="en-US" sz="1000" dirty="0" err="1">
                <a:solidFill>
                  <a:schemeClr val="bg1"/>
                </a:solidFill>
              </a:rPr>
              <a:t>rutrum</a:t>
            </a:r>
            <a:r>
              <a:rPr lang="en-US" sz="1000" dirty="0">
                <a:solidFill>
                  <a:schemeClr val="bg1"/>
                </a:solidFill>
              </a:rPr>
              <a:t> ex ac, pharetra </a:t>
            </a:r>
            <a:r>
              <a:rPr lang="en-US" sz="1000" dirty="0" err="1">
                <a:solidFill>
                  <a:schemeClr val="bg1"/>
                </a:solidFill>
              </a:rPr>
              <a:t>purus</a:t>
            </a:r>
            <a:r>
              <a:rPr lang="en-US" sz="1000" dirty="0">
                <a:solidFill>
                  <a:schemeClr val="bg1"/>
                </a:solidFill>
              </a:rPr>
              <a:t>. </a:t>
            </a:r>
            <a:r>
              <a:rPr lang="en-US" sz="1000" dirty="0" err="1">
                <a:solidFill>
                  <a:schemeClr val="bg1"/>
                </a:solidFill>
              </a:rPr>
              <a:t>Pellentesque</a:t>
            </a:r>
            <a:r>
              <a:rPr lang="en-US" sz="1000" dirty="0">
                <a:solidFill>
                  <a:schemeClr val="bg1"/>
                </a:solidFill>
              </a:rPr>
              <a:t> et </a:t>
            </a:r>
            <a:r>
              <a:rPr lang="en-US" sz="1000" dirty="0" err="1">
                <a:solidFill>
                  <a:schemeClr val="bg1"/>
                </a:solidFill>
              </a:rPr>
              <a:t>lacus</a:t>
            </a:r>
            <a:r>
              <a:rPr lang="en-US" sz="1000" dirty="0">
                <a:solidFill>
                  <a:schemeClr val="bg1"/>
                </a:solidFill>
              </a:rPr>
              <a:t> id dui </a:t>
            </a:r>
            <a:r>
              <a:rPr lang="en-US" sz="1000" dirty="0" err="1">
                <a:solidFill>
                  <a:schemeClr val="bg1"/>
                </a:solidFill>
              </a:rPr>
              <a:t>scelerisque</a:t>
            </a:r>
            <a:r>
              <a:rPr lang="en-US" sz="1000" dirty="0">
                <a:solidFill>
                  <a:schemeClr val="bg1"/>
                </a:solidFill>
              </a:rPr>
              <a:t> </a:t>
            </a:r>
            <a:r>
              <a:rPr lang="en-US" sz="1000" dirty="0" err="1">
                <a:solidFill>
                  <a:schemeClr val="bg1"/>
                </a:solidFill>
              </a:rPr>
              <a:t>dapibus</a:t>
            </a:r>
            <a:r>
              <a:rPr lang="en-US" sz="1000" dirty="0">
                <a:solidFill>
                  <a:schemeClr val="bg1"/>
                </a:solidFill>
              </a:rPr>
              <a:t> vel ac ipsum. Donec at </a:t>
            </a:r>
            <a:r>
              <a:rPr lang="en-US" sz="1000" dirty="0" err="1">
                <a:solidFill>
                  <a:schemeClr val="bg1"/>
                </a:solidFill>
              </a:rPr>
              <a:t>urna</a:t>
            </a:r>
            <a:r>
              <a:rPr lang="en-US" sz="1000" dirty="0">
                <a:solidFill>
                  <a:schemeClr val="bg1"/>
                </a:solidFill>
              </a:rPr>
              <a:t> et </a:t>
            </a:r>
            <a:r>
              <a:rPr lang="en-US" sz="1000" dirty="0" err="1">
                <a:solidFill>
                  <a:schemeClr val="bg1"/>
                </a:solidFill>
              </a:rPr>
              <a:t>tellus</a:t>
            </a:r>
            <a:r>
              <a:rPr lang="en-US" sz="1000" dirty="0">
                <a:solidFill>
                  <a:schemeClr val="bg1"/>
                </a:solidFill>
              </a:rPr>
              <a:t> fermentum </a:t>
            </a:r>
            <a:r>
              <a:rPr lang="en-US" sz="1000" dirty="0" err="1">
                <a:solidFill>
                  <a:schemeClr val="bg1"/>
                </a:solidFill>
              </a:rPr>
              <a:t>ullamcorper</a:t>
            </a:r>
            <a:r>
              <a:rPr lang="en-US" sz="1000" dirty="0">
                <a:solidFill>
                  <a:schemeClr val="bg1"/>
                </a:solidFill>
              </a:rPr>
              <a:t>. Donec </a:t>
            </a:r>
            <a:r>
              <a:rPr lang="en-US" sz="1000" dirty="0" err="1">
                <a:solidFill>
                  <a:schemeClr val="bg1"/>
                </a:solidFill>
              </a:rPr>
              <a:t>ultrices</a:t>
            </a:r>
            <a:r>
              <a:rPr lang="en-US" sz="1000" dirty="0">
                <a:solidFill>
                  <a:schemeClr val="bg1"/>
                </a:solidFill>
              </a:rPr>
              <a:t> fermentum </a:t>
            </a:r>
            <a:r>
              <a:rPr lang="en-US" sz="1000" dirty="0" err="1">
                <a:solidFill>
                  <a:schemeClr val="bg1"/>
                </a:solidFill>
              </a:rPr>
              <a:t>neque</a:t>
            </a:r>
            <a:r>
              <a:rPr lang="en-US" sz="1000" dirty="0">
                <a:solidFill>
                  <a:schemeClr val="bg1"/>
                </a:solidFill>
              </a:rPr>
              <a:t>, sit </a:t>
            </a:r>
            <a:r>
              <a:rPr lang="en-US" sz="1000" dirty="0" err="1">
                <a:solidFill>
                  <a:schemeClr val="bg1"/>
                </a:solidFill>
              </a:rPr>
              <a:t>amet</a:t>
            </a:r>
            <a:r>
              <a:rPr lang="en-US" sz="1000" dirty="0">
                <a:solidFill>
                  <a:schemeClr val="bg1"/>
                </a:solidFill>
              </a:rPr>
              <a:t> </a:t>
            </a:r>
            <a:r>
              <a:rPr lang="en-US" sz="1000" dirty="0" err="1">
                <a:solidFill>
                  <a:schemeClr val="bg1"/>
                </a:solidFill>
              </a:rPr>
              <a:t>sodales</a:t>
            </a:r>
            <a:r>
              <a:rPr lang="en-US" sz="1000" dirty="0">
                <a:solidFill>
                  <a:schemeClr val="bg1"/>
                </a:solidFill>
              </a:rPr>
              <a:t> libero </a:t>
            </a:r>
            <a:r>
              <a:rPr lang="en-US" sz="1000" dirty="0" err="1">
                <a:solidFill>
                  <a:schemeClr val="bg1"/>
                </a:solidFill>
              </a:rPr>
              <a:t>venenatis</a:t>
            </a:r>
            <a:r>
              <a:rPr lang="en-US" sz="1000" dirty="0">
                <a:solidFill>
                  <a:schemeClr val="bg1"/>
                </a:solidFill>
              </a:rPr>
              <a:t> sed. Vestibulum </a:t>
            </a:r>
            <a:r>
              <a:rPr lang="en-US" sz="1000" dirty="0" err="1">
                <a:solidFill>
                  <a:schemeClr val="bg1"/>
                </a:solidFill>
              </a:rPr>
              <a:t>aliquam</a:t>
            </a:r>
            <a:r>
              <a:rPr lang="en-US" sz="1000" dirty="0">
                <a:solidFill>
                  <a:schemeClr val="bg1"/>
                </a:solidFill>
              </a:rPr>
              <a:t> </a:t>
            </a:r>
            <a:r>
              <a:rPr lang="en-US" sz="1000" dirty="0" err="1">
                <a:solidFill>
                  <a:schemeClr val="bg1"/>
                </a:solidFill>
              </a:rPr>
              <a:t>lectus</a:t>
            </a:r>
            <a:r>
              <a:rPr lang="en-US" sz="1000" dirty="0">
                <a:solidFill>
                  <a:schemeClr val="bg1"/>
                </a:solidFill>
              </a:rPr>
              <a:t> at </a:t>
            </a:r>
            <a:r>
              <a:rPr lang="en-US" sz="1000" dirty="0" err="1">
                <a:solidFill>
                  <a:schemeClr val="bg1"/>
                </a:solidFill>
              </a:rPr>
              <a:t>ultricies</a:t>
            </a:r>
            <a:r>
              <a:rPr lang="en-US" sz="1000" dirty="0">
                <a:solidFill>
                  <a:schemeClr val="bg1"/>
                </a:solidFill>
              </a:rPr>
              <a:t> </a:t>
            </a:r>
            <a:r>
              <a:rPr lang="en-US" sz="1000" dirty="0" err="1">
                <a:solidFill>
                  <a:schemeClr val="bg1"/>
                </a:solidFill>
              </a:rPr>
              <a:t>consectetur</a:t>
            </a:r>
            <a:r>
              <a:rPr lang="en-US" sz="1000" dirty="0">
                <a:solidFill>
                  <a:schemeClr val="bg1"/>
                </a:solidFill>
              </a:rPr>
              <a:t>. Sed </a:t>
            </a:r>
            <a:r>
              <a:rPr lang="en-US" sz="1000" dirty="0" err="1">
                <a:solidFill>
                  <a:schemeClr val="bg1"/>
                </a:solidFill>
              </a:rPr>
              <a:t>egestsi</a:t>
            </a:r>
            <a:r>
              <a:rPr lang="en-US" sz="1000" dirty="0">
                <a:solidFill>
                  <a:schemeClr val="bg1"/>
                </a:solidFill>
              </a:rPr>
              <a:t> </a:t>
            </a:r>
            <a:r>
              <a:rPr lang="en-US" sz="1000" dirty="0" err="1">
                <a:solidFill>
                  <a:schemeClr val="bg1"/>
                </a:solidFill>
              </a:rPr>
              <a:t>sagittis</a:t>
            </a:r>
            <a:r>
              <a:rPr lang="en-US" sz="1000" dirty="0">
                <a:solidFill>
                  <a:schemeClr val="bg1"/>
                </a:solidFill>
              </a:rPr>
              <a:t> porta. </a:t>
            </a:r>
            <a:r>
              <a:rPr lang="en-US" sz="1000" dirty="0" err="1">
                <a:solidFill>
                  <a:schemeClr val="bg1"/>
                </a:solidFill>
              </a:rPr>
              <a:t>Nulla</a:t>
            </a:r>
            <a:r>
              <a:rPr lang="en-US" sz="1000" dirty="0">
                <a:solidFill>
                  <a:schemeClr val="bg1"/>
                </a:solidFill>
              </a:rPr>
              <a:t> </a:t>
            </a:r>
            <a:r>
              <a:rPr lang="en-US" sz="1000" dirty="0" err="1">
                <a:solidFill>
                  <a:schemeClr val="bg1"/>
                </a:solidFill>
              </a:rPr>
              <a:t>facilisi</a:t>
            </a:r>
            <a:r>
              <a:rPr lang="en-US" sz="1000" dirty="0">
                <a:solidFill>
                  <a:schemeClr val="bg1"/>
                </a:solidFill>
              </a:rPr>
              <a:t>. </a:t>
            </a:r>
          </a:p>
        </p:txBody>
      </p:sp>
      <p:sp>
        <p:nvSpPr>
          <p:cNvPr id="22" name="TextBox 21">
            <a:extLst>
              <a:ext uri="{FF2B5EF4-FFF2-40B4-BE49-F238E27FC236}">
                <a16:creationId xmlns:a16="http://schemas.microsoft.com/office/drawing/2014/main" id="{4A0B1A9C-FA40-4541-A9E7-082B01F4C002}"/>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23" name="Group 22">
            <a:extLst>
              <a:ext uri="{FF2B5EF4-FFF2-40B4-BE49-F238E27FC236}">
                <a16:creationId xmlns:a16="http://schemas.microsoft.com/office/drawing/2014/main" id="{132BF703-E353-48E9-9E27-B12A1955B6E0}"/>
              </a:ext>
            </a:extLst>
          </p:cNvPr>
          <p:cNvGrpSpPr/>
          <p:nvPr/>
        </p:nvGrpSpPr>
        <p:grpSpPr>
          <a:xfrm>
            <a:off x="610480" y="329412"/>
            <a:ext cx="339640" cy="339640"/>
            <a:chOff x="884323" y="1852307"/>
            <a:chExt cx="971550" cy="971550"/>
          </a:xfrm>
        </p:grpSpPr>
        <p:grpSp>
          <p:nvGrpSpPr>
            <p:cNvPr id="24" name="Graphic 23">
              <a:extLst>
                <a:ext uri="{FF2B5EF4-FFF2-40B4-BE49-F238E27FC236}">
                  <a16:creationId xmlns:a16="http://schemas.microsoft.com/office/drawing/2014/main" id="{D1F16005-B46E-4737-92D2-1C4F6CFF1195}"/>
                </a:ext>
              </a:extLst>
            </p:cNvPr>
            <p:cNvGrpSpPr/>
            <p:nvPr/>
          </p:nvGrpSpPr>
          <p:grpSpPr>
            <a:xfrm>
              <a:off x="996960" y="1852307"/>
              <a:ext cx="746275" cy="971550"/>
              <a:chOff x="996960" y="1852307"/>
              <a:chExt cx="746275" cy="971550"/>
            </a:xfrm>
            <a:solidFill>
              <a:srgbClr val="676FB2"/>
            </a:solidFill>
          </p:grpSpPr>
          <p:sp>
            <p:nvSpPr>
              <p:cNvPr id="47" name="Freeform: Shape 46">
                <a:extLst>
                  <a:ext uri="{FF2B5EF4-FFF2-40B4-BE49-F238E27FC236}">
                    <a16:creationId xmlns:a16="http://schemas.microsoft.com/office/drawing/2014/main" id="{93A8CE71-E7FE-40A5-B94C-5C8046071DF1}"/>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53653A0-B670-418A-BF78-8D84BDDCE5D4}"/>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004E1A0-F120-4188-B25D-4351AB03B143}"/>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26" name="Graphic 23">
              <a:extLst>
                <a:ext uri="{FF2B5EF4-FFF2-40B4-BE49-F238E27FC236}">
                  <a16:creationId xmlns:a16="http://schemas.microsoft.com/office/drawing/2014/main" id="{6FBC6CAC-C1EC-489B-993E-DF945B8E0A61}"/>
                </a:ext>
              </a:extLst>
            </p:cNvPr>
            <p:cNvGrpSpPr/>
            <p:nvPr/>
          </p:nvGrpSpPr>
          <p:grpSpPr>
            <a:xfrm>
              <a:off x="884323" y="1954935"/>
              <a:ext cx="971550" cy="717422"/>
              <a:chOff x="884323" y="1954935"/>
              <a:chExt cx="971550" cy="717422"/>
            </a:xfrm>
          </p:grpSpPr>
          <p:sp>
            <p:nvSpPr>
              <p:cNvPr id="45" name="Freeform: Shape 44">
                <a:extLst>
                  <a:ext uri="{FF2B5EF4-FFF2-40B4-BE49-F238E27FC236}">
                    <a16:creationId xmlns:a16="http://schemas.microsoft.com/office/drawing/2014/main" id="{D7FF80A9-0C7D-4EF2-B567-14309B16E59F}"/>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A0A3528-4BC6-45DE-97C4-ED46A908CD1E}"/>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27" name="Graphic 23">
              <a:extLst>
                <a:ext uri="{FF2B5EF4-FFF2-40B4-BE49-F238E27FC236}">
                  <a16:creationId xmlns:a16="http://schemas.microsoft.com/office/drawing/2014/main" id="{E0E3C851-CC0B-4772-98C0-00A3A3732752}"/>
                </a:ext>
              </a:extLst>
            </p:cNvPr>
            <p:cNvGrpSpPr/>
            <p:nvPr/>
          </p:nvGrpSpPr>
          <p:grpSpPr>
            <a:xfrm>
              <a:off x="1001612" y="2072225"/>
              <a:ext cx="739902" cy="482842"/>
              <a:chOff x="1001612" y="2072225"/>
              <a:chExt cx="739902" cy="482842"/>
            </a:xfrm>
          </p:grpSpPr>
          <p:sp>
            <p:nvSpPr>
              <p:cNvPr id="43" name="Freeform: Shape 42">
                <a:extLst>
                  <a:ext uri="{FF2B5EF4-FFF2-40B4-BE49-F238E27FC236}">
                    <a16:creationId xmlns:a16="http://schemas.microsoft.com/office/drawing/2014/main" id="{49E78E34-FF4E-421A-8326-5B16D18AB41C}"/>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A328523-A112-4B79-9DF2-F8737BE380D4}"/>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28" name="Graphic 23">
              <a:extLst>
                <a:ext uri="{FF2B5EF4-FFF2-40B4-BE49-F238E27FC236}">
                  <a16:creationId xmlns:a16="http://schemas.microsoft.com/office/drawing/2014/main" id="{A8B5648B-E830-4647-BCB2-072D049A9266}"/>
                </a:ext>
              </a:extLst>
            </p:cNvPr>
            <p:cNvGrpSpPr/>
            <p:nvPr/>
          </p:nvGrpSpPr>
          <p:grpSpPr>
            <a:xfrm>
              <a:off x="1163863" y="2169106"/>
              <a:ext cx="412468" cy="122466"/>
              <a:chOff x="1163863" y="2169106"/>
              <a:chExt cx="412468" cy="122466"/>
            </a:xfrm>
          </p:grpSpPr>
          <p:grpSp>
            <p:nvGrpSpPr>
              <p:cNvPr id="36" name="Graphic 23">
                <a:extLst>
                  <a:ext uri="{FF2B5EF4-FFF2-40B4-BE49-F238E27FC236}">
                    <a16:creationId xmlns:a16="http://schemas.microsoft.com/office/drawing/2014/main" id="{4D764225-5496-47E5-AECA-E5BA5904AFA3}"/>
                  </a:ext>
                </a:extLst>
              </p:cNvPr>
              <p:cNvGrpSpPr/>
              <p:nvPr/>
            </p:nvGrpSpPr>
            <p:grpSpPr>
              <a:xfrm>
                <a:off x="1163863" y="2203038"/>
                <a:ext cx="412468" cy="88534"/>
                <a:chOff x="1163863" y="2203038"/>
                <a:chExt cx="412468" cy="88534"/>
              </a:xfrm>
              <a:solidFill>
                <a:srgbClr val="FF8E9E"/>
              </a:solidFill>
            </p:grpSpPr>
            <p:sp>
              <p:nvSpPr>
                <p:cNvPr id="41" name="Freeform: Shape 40">
                  <a:extLst>
                    <a:ext uri="{FF2B5EF4-FFF2-40B4-BE49-F238E27FC236}">
                      <a16:creationId xmlns:a16="http://schemas.microsoft.com/office/drawing/2014/main" id="{8065375E-88D2-43E9-AD24-FD01413D6E1E}"/>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C2A28EE-6EE6-4ADD-8771-FCA1FCAE3B92}"/>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37" name="Graphic 23">
                <a:extLst>
                  <a:ext uri="{FF2B5EF4-FFF2-40B4-BE49-F238E27FC236}">
                    <a16:creationId xmlns:a16="http://schemas.microsoft.com/office/drawing/2014/main" id="{0A0755FA-42F2-4EBB-BED5-2A911BCA412F}"/>
                  </a:ext>
                </a:extLst>
              </p:cNvPr>
              <p:cNvGrpSpPr/>
              <p:nvPr/>
            </p:nvGrpSpPr>
            <p:grpSpPr>
              <a:xfrm>
                <a:off x="1233359" y="2169106"/>
                <a:ext cx="273474" cy="66743"/>
                <a:chOff x="1233359" y="2169106"/>
                <a:chExt cx="273474" cy="66743"/>
              </a:xfrm>
              <a:solidFill>
                <a:srgbClr val="313D40"/>
              </a:solidFill>
            </p:grpSpPr>
            <p:sp>
              <p:nvSpPr>
                <p:cNvPr id="38" name="Freeform: Shape 37">
                  <a:extLst>
                    <a:ext uri="{FF2B5EF4-FFF2-40B4-BE49-F238E27FC236}">
                      <a16:creationId xmlns:a16="http://schemas.microsoft.com/office/drawing/2014/main" id="{951814D1-43FB-49AA-B2F7-AE86F5166F94}"/>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102C629-2059-4CE1-8378-B689D334A527}"/>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3FCC048-4F65-4594-8602-44B3DDE0417F}"/>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29" name="Graphic 23">
              <a:extLst>
                <a:ext uri="{FF2B5EF4-FFF2-40B4-BE49-F238E27FC236}">
                  <a16:creationId xmlns:a16="http://schemas.microsoft.com/office/drawing/2014/main" id="{B60993E6-93B4-48A1-99A6-C8BB8D8817B6}"/>
                </a:ext>
              </a:extLst>
            </p:cNvPr>
            <p:cNvGrpSpPr/>
            <p:nvPr/>
          </p:nvGrpSpPr>
          <p:grpSpPr>
            <a:xfrm>
              <a:off x="1045596" y="2256956"/>
              <a:ext cx="651636" cy="249764"/>
              <a:chOff x="1045596" y="2256956"/>
              <a:chExt cx="651636" cy="249764"/>
            </a:xfrm>
          </p:grpSpPr>
          <p:sp>
            <p:nvSpPr>
              <p:cNvPr id="30" name="Freeform: Shape 29">
                <a:extLst>
                  <a:ext uri="{FF2B5EF4-FFF2-40B4-BE49-F238E27FC236}">
                    <a16:creationId xmlns:a16="http://schemas.microsoft.com/office/drawing/2014/main" id="{395B3C8D-8EE1-4697-AACB-DCC046BCF8D1}"/>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60CA429-243D-4831-B9F9-C0518B89F999}"/>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02ED113-2990-465B-880D-9A6D433933AA}"/>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BD1B9FF-04C8-450F-B199-8D178470C7CC}"/>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AD24EA-D5EF-47C8-9192-54A7C1B377BD}"/>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AF1D6EE-2E6B-417C-A77D-223A76E13D82}"/>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id="{2A19F653-4BD6-4207-AD0A-15A554BA782B}"/>
              </a:ext>
            </a:extLst>
          </p:cNvPr>
          <p:cNvGrpSpPr/>
          <p:nvPr/>
        </p:nvGrpSpPr>
        <p:grpSpPr>
          <a:xfrm>
            <a:off x="1461843" y="3123531"/>
            <a:ext cx="9268315" cy="1272439"/>
            <a:chOff x="1338758" y="2742531"/>
            <a:chExt cx="9268315" cy="1272439"/>
          </a:xfrm>
        </p:grpSpPr>
        <p:grpSp>
          <p:nvGrpSpPr>
            <p:cNvPr id="6" name="Group 5">
              <a:extLst>
                <a:ext uri="{FF2B5EF4-FFF2-40B4-BE49-F238E27FC236}">
                  <a16:creationId xmlns:a16="http://schemas.microsoft.com/office/drawing/2014/main" id="{9242CB10-6E42-42A6-B4CF-795EE0BDB012}"/>
                </a:ext>
              </a:extLst>
            </p:cNvPr>
            <p:cNvGrpSpPr/>
            <p:nvPr/>
          </p:nvGrpSpPr>
          <p:grpSpPr>
            <a:xfrm>
              <a:off x="1338758" y="2742531"/>
              <a:ext cx="1227439" cy="1272439"/>
              <a:chOff x="1338758" y="2742531"/>
              <a:chExt cx="1227439" cy="1272439"/>
            </a:xfrm>
          </p:grpSpPr>
          <p:sp>
            <p:nvSpPr>
              <p:cNvPr id="96" name="TextBox 95">
                <a:extLst>
                  <a:ext uri="{FF2B5EF4-FFF2-40B4-BE49-F238E27FC236}">
                    <a16:creationId xmlns:a16="http://schemas.microsoft.com/office/drawing/2014/main" id="{DDC06772-7BD9-4B2E-A26E-E1896E1D2E78}"/>
                  </a:ext>
                </a:extLst>
              </p:cNvPr>
              <p:cNvSpPr txBox="1"/>
              <p:nvPr/>
            </p:nvSpPr>
            <p:spPr>
              <a:xfrm>
                <a:off x="1338758" y="2742531"/>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1</a:t>
                </a:r>
              </a:p>
            </p:txBody>
          </p:sp>
          <p:sp>
            <p:nvSpPr>
              <p:cNvPr id="101" name="Oval 100">
                <a:extLst>
                  <a:ext uri="{FF2B5EF4-FFF2-40B4-BE49-F238E27FC236}">
                    <a16:creationId xmlns:a16="http://schemas.microsoft.com/office/drawing/2014/main" id="{74E04AA6-B1C9-46BD-B481-32BB25607E8A}"/>
                  </a:ext>
                </a:extLst>
              </p:cNvPr>
              <p:cNvSpPr/>
              <p:nvPr/>
            </p:nvSpPr>
            <p:spPr>
              <a:xfrm>
                <a:off x="1880407" y="3270645"/>
                <a:ext cx="144141" cy="144141"/>
              </a:xfrm>
              <a:prstGeom prst="ellipse">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50" name="TextBox 49">
                <a:extLst>
                  <a:ext uri="{FF2B5EF4-FFF2-40B4-BE49-F238E27FC236}">
                    <a16:creationId xmlns:a16="http://schemas.microsoft.com/office/drawing/2014/main" id="{009BD3C5-5B48-4C57-9304-4D4D9F825989}"/>
                  </a:ext>
                </a:extLst>
              </p:cNvPr>
              <p:cNvSpPr txBox="1"/>
              <p:nvPr/>
            </p:nvSpPr>
            <p:spPr>
              <a:xfrm>
                <a:off x="1338758" y="3694882"/>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MATH</a:t>
                </a:r>
              </a:p>
            </p:txBody>
          </p:sp>
        </p:grpSp>
        <p:grpSp>
          <p:nvGrpSpPr>
            <p:cNvPr id="5" name="Group 4">
              <a:extLst>
                <a:ext uri="{FF2B5EF4-FFF2-40B4-BE49-F238E27FC236}">
                  <a16:creationId xmlns:a16="http://schemas.microsoft.com/office/drawing/2014/main" id="{0D95C040-7EDF-4109-B159-3EDF42EBD6FB}"/>
                </a:ext>
              </a:extLst>
            </p:cNvPr>
            <p:cNvGrpSpPr/>
            <p:nvPr/>
          </p:nvGrpSpPr>
          <p:grpSpPr>
            <a:xfrm>
              <a:off x="3348977" y="2742531"/>
              <a:ext cx="1227439" cy="1272439"/>
              <a:chOff x="3164827" y="2742531"/>
              <a:chExt cx="1227439" cy="1272439"/>
            </a:xfrm>
          </p:grpSpPr>
          <p:sp>
            <p:nvSpPr>
              <p:cNvPr id="97" name="TextBox 96">
                <a:extLst>
                  <a:ext uri="{FF2B5EF4-FFF2-40B4-BE49-F238E27FC236}">
                    <a16:creationId xmlns:a16="http://schemas.microsoft.com/office/drawing/2014/main" id="{B340FAA4-2AFE-49C4-833E-4E3A43095856}"/>
                  </a:ext>
                </a:extLst>
              </p:cNvPr>
              <p:cNvSpPr txBox="1"/>
              <p:nvPr/>
            </p:nvSpPr>
            <p:spPr>
              <a:xfrm>
                <a:off x="3164827" y="2742531"/>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2</a:t>
                </a:r>
              </a:p>
            </p:txBody>
          </p:sp>
          <p:sp>
            <p:nvSpPr>
              <p:cNvPr id="102" name="Oval 101">
                <a:extLst>
                  <a:ext uri="{FF2B5EF4-FFF2-40B4-BE49-F238E27FC236}">
                    <a16:creationId xmlns:a16="http://schemas.microsoft.com/office/drawing/2014/main" id="{777F6E41-D557-49EE-82F2-D96F41E6F57A}"/>
                  </a:ext>
                </a:extLst>
              </p:cNvPr>
              <p:cNvSpPr/>
              <p:nvPr/>
            </p:nvSpPr>
            <p:spPr>
              <a:xfrm>
                <a:off x="3706477" y="3270645"/>
                <a:ext cx="144141" cy="144141"/>
              </a:xfrm>
              <a:prstGeom prst="ellipse">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51" name="TextBox 50">
                <a:extLst>
                  <a:ext uri="{FF2B5EF4-FFF2-40B4-BE49-F238E27FC236}">
                    <a16:creationId xmlns:a16="http://schemas.microsoft.com/office/drawing/2014/main" id="{3B32FFDB-0DA4-4DBA-87AF-3C583C923293}"/>
                  </a:ext>
                </a:extLst>
              </p:cNvPr>
              <p:cNvSpPr txBox="1"/>
              <p:nvPr/>
            </p:nvSpPr>
            <p:spPr>
              <a:xfrm>
                <a:off x="3164827" y="3694882"/>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MATH</a:t>
                </a:r>
              </a:p>
            </p:txBody>
          </p:sp>
        </p:grpSp>
        <p:grpSp>
          <p:nvGrpSpPr>
            <p:cNvPr id="2" name="Group 1">
              <a:extLst>
                <a:ext uri="{FF2B5EF4-FFF2-40B4-BE49-F238E27FC236}">
                  <a16:creationId xmlns:a16="http://schemas.microsoft.com/office/drawing/2014/main" id="{5A7755FC-DF80-43CD-BB8E-F38DDCFDFC13}"/>
                </a:ext>
              </a:extLst>
            </p:cNvPr>
            <p:cNvGrpSpPr/>
            <p:nvPr/>
          </p:nvGrpSpPr>
          <p:grpSpPr>
            <a:xfrm>
              <a:off x="5359196" y="2742531"/>
              <a:ext cx="1227439" cy="1272439"/>
              <a:chOff x="4990896" y="2742531"/>
              <a:chExt cx="1227439" cy="1272439"/>
            </a:xfrm>
          </p:grpSpPr>
          <p:sp>
            <p:nvSpPr>
              <p:cNvPr id="98" name="TextBox 97">
                <a:extLst>
                  <a:ext uri="{FF2B5EF4-FFF2-40B4-BE49-F238E27FC236}">
                    <a16:creationId xmlns:a16="http://schemas.microsoft.com/office/drawing/2014/main" id="{B0BF77A5-9929-4BE2-8072-251953A696D8}"/>
                  </a:ext>
                </a:extLst>
              </p:cNvPr>
              <p:cNvSpPr txBox="1"/>
              <p:nvPr/>
            </p:nvSpPr>
            <p:spPr>
              <a:xfrm>
                <a:off x="4990896" y="2742531"/>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3</a:t>
                </a:r>
              </a:p>
            </p:txBody>
          </p:sp>
          <p:sp>
            <p:nvSpPr>
              <p:cNvPr id="103" name="Oval 102">
                <a:extLst>
                  <a:ext uri="{FF2B5EF4-FFF2-40B4-BE49-F238E27FC236}">
                    <a16:creationId xmlns:a16="http://schemas.microsoft.com/office/drawing/2014/main" id="{ADF30E6D-0DA6-4F71-8EE2-53A650F7AEED}"/>
                  </a:ext>
                </a:extLst>
              </p:cNvPr>
              <p:cNvSpPr/>
              <p:nvPr/>
            </p:nvSpPr>
            <p:spPr>
              <a:xfrm>
                <a:off x="5532546" y="3270645"/>
                <a:ext cx="144141" cy="144141"/>
              </a:xfrm>
              <a:prstGeom prst="ellipse">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52" name="TextBox 51">
                <a:extLst>
                  <a:ext uri="{FF2B5EF4-FFF2-40B4-BE49-F238E27FC236}">
                    <a16:creationId xmlns:a16="http://schemas.microsoft.com/office/drawing/2014/main" id="{DE6B3E1C-5992-4B9C-AB86-AEA3725AEC83}"/>
                  </a:ext>
                </a:extLst>
              </p:cNvPr>
              <p:cNvSpPr txBox="1"/>
              <p:nvPr/>
            </p:nvSpPr>
            <p:spPr>
              <a:xfrm>
                <a:off x="4990896" y="3694882"/>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MATH</a:t>
                </a:r>
              </a:p>
            </p:txBody>
          </p:sp>
        </p:grpSp>
        <p:grpSp>
          <p:nvGrpSpPr>
            <p:cNvPr id="4" name="Group 3">
              <a:extLst>
                <a:ext uri="{FF2B5EF4-FFF2-40B4-BE49-F238E27FC236}">
                  <a16:creationId xmlns:a16="http://schemas.microsoft.com/office/drawing/2014/main" id="{920A8D1F-B87E-451D-93B3-98921D663AAD}"/>
                </a:ext>
              </a:extLst>
            </p:cNvPr>
            <p:cNvGrpSpPr/>
            <p:nvPr/>
          </p:nvGrpSpPr>
          <p:grpSpPr>
            <a:xfrm>
              <a:off x="7369415" y="2742531"/>
              <a:ext cx="1227439" cy="1272439"/>
              <a:chOff x="7253059" y="2742531"/>
              <a:chExt cx="1227439" cy="1272439"/>
            </a:xfrm>
          </p:grpSpPr>
          <p:sp>
            <p:nvSpPr>
              <p:cNvPr id="99" name="TextBox 98">
                <a:extLst>
                  <a:ext uri="{FF2B5EF4-FFF2-40B4-BE49-F238E27FC236}">
                    <a16:creationId xmlns:a16="http://schemas.microsoft.com/office/drawing/2014/main" id="{62E97F3E-877C-4710-AE38-6B8294A7E6C8}"/>
                  </a:ext>
                </a:extLst>
              </p:cNvPr>
              <p:cNvSpPr txBox="1"/>
              <p:nvPr/>
            </p:nvSpPr>
            <p:spPr>
              <a:xfrm>
                <a:off x="7253059" y="2742531"/>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7</a:t>
                </a:r>
              </a:p>
            </p:txBody>
          </p:sp>
          <p:sp>
            <p:nvSpPr>
              <p:cNvPr id="104" name="Oval 103">
                <a:extLst>
                  <a:ext uri="{FF2B5EF4-FFF2-40B4-BE49-F238E27FC236}">
                    <a16:creationId xmlns:a16="http://schemas.microsoft.com/office/drawing/2014/main" id="{99240C9E-0891-4D1D-BDF9-7AF807B7A5DA}"/>
                  </a:ext>
                </a:extLst>
              </p:cNvPr>
              <p:cNvSpPr/>
              <p:nvPr/>
            </p:nvSpPr>
            <p:spPr>
              <a:xfrm>
                <a:off x="7794709" y="3270645"/>
                <a:ext cx="144141" cy="144141"/>
              </a:xfrm>
              <a:prstGeom prst="ellipse">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53" name="TextBox 52">
                <a:extLst>
                  <a:ext uri="{FF2B5EF4-FFF2-40B4-BE49-F238E27FC236}">
                    <a16:creationId xmlns:a16="http://schemas.microsoft.com/office/drawing/2014/main" id="{DB230DCB-F9EF-4802-A205-6C3534E982AE}"/>
                  </a:ext>
                </a:extLst>
              </p:cNvPr>
              <p:cNvSpPr txBox="1"/>
              <p:nvPr/>
            </p:nvSpPr>
            <p:spPr>
              <a:xfrm>
                <a:off x="7253059" y="3694882"/>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MATH</a:t>
                </a:r>
              </a:p>
            </p:txBody>
          </p:sp>
        </p:grpSp>
        <p:grpSp>
          <p:nvGrpSpPr>
            <p:cNvPr id="3" name="Group 2">
              <a:extLst>
                <a:ext uri="{FF2B5EF4-FFF2-40B4-BE49-F238E27FC236}">
                  <a16:creationId xmlns:a16="http://schemas.microsoft.com/office/drawing/2014/main" id="{D42E9E31-40E2-4EE0-9262-3120274A7E28}"/>
                </a:ext>
              </a:extLst>
            </p:cNvPr>
            <p:cNvGrpSpPr/>
            <p:nvPr/>
          </p:nvGrpSpPr>
          <p:grpSpPr>
            <a:xfrm>
              <a:off x="9379634" y="2742531"/>
              <a:ext cx="1227439" cy="1272439"/>
              <a:chOff x="9379634" y="2742531"/>
              <a:chExt cx="1227439" cy="1272439"/>
            </a:xfrm>
          </p:grpSpPr>
          <p:sp>
            <p:nvSpPr>
              <p:cNvPr id="100" name="TextBox 99">
                <a:extLst>
                  <a:ext uri="{FF2B5EF4-FFF2-40B4-BE49-F238E27FC236}">
                    <a16:creationId xmlns:a16="http://schemas.microsoft.com/office/drawing/2014/main" id="{07490303-8FCE-42B0-8EB8-2942A3A63CEB}"/>
                  </a:ext>
                </a:extLst>
              </p:cNvPr>
              <p:cNvSpPr txBox="1"/>
              <p:nvPr/>
            </p:nvSpPr>
            <p:spPr>
              <a:xfrm>
                <a:off x="9379634" y="2742531"/>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5</a:t>
                </a:r>
              </a:p>
            </p:txBody>
          </p:sp>
          <p:sp>
            <p:nvSpPr>
              <p:cNvPr id="105" name="Oval 104">
                <a:extLst>
                  <a:ext uri="{FF2B5EF4-FFF2-40B4-BE49-F238E27FC236}">
                    <a16:creationId xmlns:a16="http://schemas.microsoft.com/office/drawing/2014/main" id="{C9C914FB-E095-4131-BD5E-F5477B1C1AAB}"/>
                  </a:ext>
                </a:extLst>
              </p:cNvPr>
              <p:cNvSpPr/>
              <p:nvPr/>
            </p:nvSpPr>
            <p:spPr>
              <a:xfrm>
                <a:off x="9921284" y="3270645"/>
                <a:ext cx="144141" cy="144141"/>
              </a:xfrm>
              <a:prstGeom prst="ellipse">
                <a:avLst/>
              </a:prstGeom>
              <a:solidFill>
                <a:schemeClr val="accent5">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54" name="TextBox 53">
                <a:extLst>
                  <a:ext uri="{FF2B5EF4-FFF2-40B4-BE49-F238E27FC236}">
                    <a16:creationId xmlns:a16="http://schemas.microsoft.com/office/drawing/2014/main" id="{87DAF4D4-E204-4289-80C8-B585EAFAFE46}"/>
                  </a:ext>
                </a:extLst>
              </p:cNvPr>
              <p:cNvSpPr txBox="1"/>
              <p:nvPr/>
            </p:nvSpPr>
            <p:spPr>
              <a:xfrm>
                <a:off x="9379634" y="3694882"/>
                <a:ext cx="1227439" cy="320088"/>
              </a:xfrm>
              <a:prstGeom prst="rect">
                <a:avLst/>
              </a:prstGeom>
              <a:noFill/>
            </p:spPr>
            <p:txBody>
              <a:bodyPr wrap="square" rtlCol="0">
                <a:spAutoFit/>
              </a:bodyPr>
              <a:lstStyle/>
              <a:p>
                <a:pPr algn="ctr">
                  <a:lnSpc>
                    <a:spcPct val="90000"/>
                  </a:lnSpc>
                </a:pPr>
                <a:r>
                  <a:rPr lang="en-US" sz="1600" b="1" dirty="0">
                    <a:solidFill>
                      <a:schemeClr val="accent3"/>
                    </a:solidFill>
                    <a:latin typeface="+mj-lt"/>
                    <a:cs typeface="Heebo" panose="00000500000000000000" pitchFamily="2" charset="-79"/>
                  </a:rPr>
                  <a:t>MATH</a:t>
                </a:r>
              </a:p>
            </p:txBody>
          </p:sp>
        </p:grpSp>
      </p:grpSp>
      <p:pic>
        <p:nvPicPr>
          <p:cNvPr id="9" name="Picture 8">
            <a:extLst>
              <a:ext uri="{FF2B5EF4-FFF2-40B4-BE49-F238E27FC236}">
                <a16:creationId xmlns:a16="http://schemas.microsoft.com/office/drawing/2014/main" id="{F9BE3ADA-834D-4505-B734-65EE28C34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2783">
            <a:off x="9349651" y="626864"/>
            <a:ext cx="1908643" cy="1908643"/>
          </a:xfrm>
          <a:prstGeom prst="rect">
            <a:avLst/>
          </a:prstGeom>
        </p:spPr>
      </p:pic>
    </p:spTree>
    <p:extLst>
      <p:ext uri="{BB962C8B-B14F-4D97-AF65-F5344CB8AC3E}">
        <p14:creationId xmlns:p14="http://schemas.microsoft.com/office/powerpoint/2010/main" val="411798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41D408D-40A1-49B1-BF89-3FA113E8DDF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61" b="7861"/>
          <a:stretch>
            <a:fillRect/>
          </a:stretch>
        </p:blipFill>
        <p:spPr>
          <a:xfrm flipH="1">
            <a:off x="0" y="0"/>
            <a:ext cx="12192000" cy="6858001"/>
          </a:xfrm>
        </p:spPr>
      </p:pic>
      <p:sp>
        <p:nvSpPr>
          <p:cNvPr id="34" name="Rectangle 33">
            <a:extLst>
              <a:ext uri="{FF2B5EF4-FFF2-40B4-BE49-F238E27FC236}">
                <a16:creationId xmlns:a16="http://schemas.microsoft.com/office/drawing/2014/main" id="{7F3D8C7D-C36E-4EEA-AD58-DBA01B86E29A}"/>
              </a:ext>
            </a:extLst>
          </p:cNvPr>
          <p:cNvSpPr/>
          <p:nvPr/>
        </p:nvSpPr>
        <p:spPr>
          <a:xfrm>
            <a:off x="0" y="0"/>
            <a:ext cx="12192000"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4485D9C2-EA92-4CCE-837A-14E1D8106046}"/>
              </a:ext>
            </a:extLst>
          </p:cNvPr>
          <p:cNvSpPr/>
          <p:nvPr/>
        </p:nvSpPr>
        <p:spPr>
          <a:xfrm rot="10800000">
            <a:off x="-1" y="1803707"/>
            <a:ext cx="5984941" cy="5054292"/>
          </a:xfrm>
          <a:custGeom>
            <a:avLst/>
            <a:gdLst>
              <a:gd name="connsiteX0" fmla="*/ 327177 w 6600825"/>
              <a:gd name="connsiteY0" fmla="*/ 0 h 5574407"/>
              <a:gd name="connsiteX1" fmla="*/ 6600825 w 6600825"/>
              <a:gd name="connsiteY1" fmla="*/ 0 h 5574407"/>
              <a:gd name="connsiteX2" fmla="*/ 6600825 w 6600825"/>
              <a:gd name="connsiteY2" fmla="*/ 4598334 h 5574407"/>
              <a:gd name="connsiteX3" fmla="*/ 6529606 w 6600825"/>
              <a:gd name="connsiteY3" fmla="*/ 4663063 h 5574407"/>
              <a:gd name="connsiteX4" fmla="*/ 3990975 w 6600825"/>
              <a:gd name="connsiteY4" fmla="*/ 5574407 h 5574407"/>
              <a:gd name="connsiteX5" fmla="*/ 0 w 6600825"/>
              <a:gd name="connsiteY5" fmla="*/ 1583432 h 5574407"/>
              <a:gd name="connsiteX6" fmla="*/ 313631 w 6600825"/>
              <a:gd name="connsiteY6" fmla="*/ 29964 h 55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0825" h="5574407">
                <a:moveTo>
                  <a:pt x="327177" y="0"/>
                </a:moveTo>
                <a:lnTo>
                  <a:pt x="6600825" y="0"/>
                </a:lnTo>
                <a:lnTo>
                  <a:pt x="6600825" y="4598334"/>
                </a:lnTo>
                <a:lnTo>
                  <a:pt x="6529606" y="4663063"/>
                </a:lnTo>
                <a:cubicBezTo>
                  <a:pt x="5839730" y="5232399"/>
                  <a:pt x="4955293" y="5574407"/>
                  <a:pt x="3990975" y="5574407"/>
                </a:cubicBezTo>
                <a:cubicBezTo>
                  <a:pt x="1786820" y="5574407"/>
                  <a:pt x="0" y="3787587"/>
                  <a:pt x="0" y="1583432"/>
                </a:cubicBezTo>
                <a:cubicBezTo>
                  <a:pt x="0" y="1032393"/>
                  <a:pt x="111677" y="507438"/>
                  <a:pt x="313631" y="29964"/>
                </a:cubicBez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B6E24C6-A1D3-4470-A424-DDDD14C593B2}"/>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bg1"/>
                </a:solidFill>
                <a:latin typeface="+mj-lt"/>
              </a:rPr>
              <a:t>elementary</a:t>
            </a:r>
          </a:p>
        </p:txBody>
      </p:sp>
      <p:grpSp>
        <p:nvGrpSpPr>
          <p:cNvPr id="51" name="Group 50">
            <a:extLst>
              <a:ext uri="{FF2B5EF4-FFF2-40B4-BE49-F238E27FC236}">
                <a16:creationId xmlns:a16="http://schemas.microsoft.com/office/drawing/2014/main" id="{4B2869F2-6BE8-4F65-A98E-63E94917B067}"/>
              </a:ext>
            </a:extLst>
          </p:cNvPr>
          <p:cNvGrpSpPr/>
          <p:nvPr/>
        </p:nvGrpSpPr>
        <p:grpSpPr>
          <a:xfrm>
            <a:off x="610480" y="329412"/>
            <a:ext cx="339640" cy="339640"/>
            <a:chOff x="884323" y="1852307"/>
            <a:chExt cx="971550" cy="971550"/>
          </a:xfrm>
        </p:grpSpPr>
        <p:grpSp>
          <p:nvGrpSpPr>
            <p:cNvPr id="52" name="Graphic 23">
              <a:extLst>
                <a:ext uri="{FF2B5EF4-FFF2-40B4-BE49-F238E27FC236}">
                  <a16:creationId xmlns:a16="http://schemas.microsoft.com/office/drawing/2014/main" id="{9996118D-CD30-4A39-909B-1B2BBB7B5F56}"/>
                </a:ext>
              </a:extLst>
            </p:cNvPr>
            <p:cNvGrpSpPr/>
            <p:nvPr/>
          </p:nvGrpSpPr>
          <p:grpSpPr>
            <a:xfrm>
              <a:off x="996960" y="1852307"/>
              <a:ext cx="746275" cy="971550"/>
              <a:chOff x="996960" y="1852307"/>
              <a:chExt cx="746275" cy="971550"/>
            </a:xfrm>
            <a:solidFill>
              <a:srgbClr val="676FB2"/>
            </a:solidFill>
          </p:grpSpPr>
          <p:sp>
            <p:nvSpPr>
              <p:cNvPr id="89" name="Freeform: Shape 88">
                <a:extLst>
                  <a:ext uri="{FF2B5EF4-FFF2-40B4-BE49-F238E27FC236}">
                    <a16:creationId xmlns:a16="http://schemas.microsoft.com/office/drawing/2014/main" id="{95E4AC4F-2DBA-4B8F-9380-25BB19F6FFB3}"/>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10394463-F012-4BE8-BE65-187CE267A749}"/>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192C382-E92E-4A28-AC0F-17A25297CF75}"/>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53" name="Graphic 23">
              <a:extLst>
                <a:ext uri="{FF2B5EF4-FFF2-40B4-BE49-F238E27FC236}">
                  <a16:creationId xmlns:a16="http://schemas.microsoft.com/office/drawing/2014/main" id="{41977381-F7A6-4368-9DD6-A6D7861ABA7B}"/>
                </a:ext>
              </a:extLst>
            </p:cNvPr>
            <p:cNvGrpSpPr/>
            <p:nvPr/>
          </p:nvGrpSpPr>
          <p:grpSpPr>
            <a:xfrm>
              <a:off x="884323" y="1954935"/>
              <a:ext cx="971550" cy="717422"/>
              <a:chOff x="884323" y="1954935"/>
              <a:chExt cx="971550" cy="717422"/>
            </a:xfrm>
          </p:grpSpPr>
          <p:sp>
            <p:nvSpPr>
              <p:cNvPr id="87" name="Freeform: Shape 86">
                <a:extLst>
                  <a:ext uri="{FF2B5EF4-FFF2-40B4-BE49-F238E27FC236}">
                    <a16:creationId xmlns:a16="http://schemas.microsoft.com/office/drawing/2014/main" id="{1BCC7990-067F-4EF6-B564-E8222F3A161C}"/>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E8253E-0E07-40E2-AD23-7CEBB729EC78}"/>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54" name="Graphic 23">
              <a:extLst>
                <a:ext uri="{FF2B5EF4-FFF2-40B4-BE49-F238E27FC236}">
                  <a16:creationId xmlns:a16="http://schemas.microsoft.com/office/drawing/2014/main" id="{28738F6B-1688-4531-AC06-AF696AE25301}"/>
                </a:ext>
              </a:extLst>
            </p:cNvPr>
            <p:cNvGrpSpPr/>
            <p:nvPr/>
          </p:nvGrpSpPr>
          <p:grpSpPr>
            <a:xfrm>
              <a:off x="1001612" y="2072225"/>
              <a:ext cx="739902" cy="482842"/>
              <a:chOff x="1001612" y="2072225"/>
              <a:chExt cx="739902" cy="482842"/>
            </a:xfrm>
          </p:grpSpPr>
          <p:sp>
            <p:nvSpPr>
              <p:cNvPr id="85" name="Freeform: Shape 84">
                <a:extLst>
                  <a:ext uri="{FF2B5EF4-FFF2-40B4-BE49-F238E27FC236}">
                    <a16:creationId xmlns:a16="http://schemas.microsoft.com/office/drawing/2014/main" id="{C445E76C-03AF-4ADB-8FDA-01A63992B0B4}"/>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D700FCE-FB62-47FF-9A1C-A40A418353DF}"/>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57" name="Graphic 23">
              <a:extLst>
                <a:ext uri="{FF2B5EF4-FFF2-40B4-BE49-F238E27FC236}">
                  <a16:creationId xmlns:a16="http://schemas.microsoft.com/office/drawing/2014/main" id="{C7AEFBA8-F29B-4080-8B21-4FD22C963F58}"/>
                </a:ext>
              </a:extLst>
            </p:cNvPr>
            <p:cNvGrpSpPr/>
            <p:nvPr/>
          </p:nvGrpSpPr>
          <p:grpSpPr>
            <a:xfrm>
              <a:off x="1163863" y="2169106"/>
              <a:ext cx="412468" cy="122466"/>
              <a:chOff x="1163863" y="2169106"/>
              <a:chExt cx="412468" cy="122466"/>
            </a:xfrm>
          </p:grpSpPr>
          <p:grpSp>
            <p:nvGrpSpPr>
              <p:cNvPr id="78" name="Graphic 23">
                <a:extLst>
                  <a:ext uri="{FF2B5EF4-FFF2-40B4-BE49-F238E27FC236}">
                    <a16:creationId xmlns:a16="http://schemas.microsoft.com/office/drawing/2014/main" id="{FBD3B511-8020-45F0-9A34-2F66B2C754EC}"/>
                  </a:ext>
                </a:extLst>
              </p:cNvPr>
              <p:cNvGrpSpPr/>
              <p:nvPr/>
            </p:nvGrpSpPr>
            <p:grpSpPr>
              <a:xfrm>
                <a:off x="1163863" y="2203038"/>
                <a:ext cx="412468" cy="88534"/>
                <a:chOff x="1163863" y="2203038"/>
                <a:chExt cx="412468" cy="88534"/>
              </a:xfrm>
              <a:solidFill>
                <a:srgbClr val="FF8E9E"/>
              </a:solidFill>
            </p:grpSpPr>
            <p:sp>
              <p:nvSpPr>
                <p:cNvPr id="83" name="Freeform: Shape 82">
                  <a:extLst>
                    <a:ext uri="{FF2B5EF4-FFF2-40B4-BE49-F238E27FC236}">
                      <a16:creationId xmlns:a16="http://schemas.microsoft.com/office/drawing/2014/main" id="{AEA37C8C-90E0-4767-907D-C0BE1E136438}"/>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AD86E32-E357-4C42-A781-4155A70AC816}"/>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79" name="Graphic 23">
                <a:extLst>
                  <a:ext uri="{FF2B5EF4-FFF2-40B4-BE49-F238E27FC236}">
                    <a16:creationId xmlns:a16="http://schemas.microsoft.com/office/drawing/2014/main" id="{075FC563-01A6-463D-A666-688119B59E71}"/>
                  </a:ext>
                </a:extLst>
              </p:cNvPr>
              <p:cNvGrpSpPr/>
              <p:nvPr/>
            </p:nvGrpSpPr>
            <p:grpSpPr>
              <a:xfrm>
                <a:off x="1233359" y="2169106"/>
                <a:ext cx="273474" cy="66743"/>
                <a:chOff x="1233359" y="2169106"/>
                <a:chExt cx="273474" cy="66743"/>
              </a:xfrm>
              <a:solidFill>
                <a:srgbClr val="313D40"/>
              </a:solidFill>
            </p:grpSpPr>
            <p:sp>
              <p:nvSpPr>
                <p:cNvPr id="80" name="Freeform: Shape 79">
                  <a:extLst>
                    <a:ext uri="{FF2B5EF4-FFF2-40B4-BE49-F238E27FC236}">
                      <a16:creationId xmlns:a16="http://schemas.microsoft.com/office/drawing/2014/main" id="{4641348A-06A2-4183-A32E-4087D0A9EBEB}"/>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929A71A-C2D6-4D6D-B327-1AE4D4C441CF}"/>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6AEF452-8868-4E16-8B9C-593E2AF03E9C}"/>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60" name="Graphic 23">
              <a:extLst>
                <a:ext uri="{FF2B5EF4-FFF2-40B4-BE49-F238E27FC236}">
                  <a16:creationId xmlns:a16="http://schemas.microsoft.com/office/drawing/2014/main" id="{740B638C-13F9-489A-9B14-815B6234D8D9}"/>
                </a:ext>
              </a:extLst>
            </p:cNvPr>
            <p:cNvGrpSpPr/>
            <p:nvPr/>
          </p:nvGrpSpPr>
          <p:grpSpPr>
            <a:xfrm>
              <a:off x="1045596" y="2256956"/>
              <a:ext cx="651636" cy="249764"/>
              <a:chOff x="1045596" y="2256956"/>
              <a:chExt cx="651636" cy="249764"/>
            </a:xfrm>
          </p:grpSpPr>
          <p:sp>
            <p:nvSpPr>
              <p:cNvPr id="61" name="Freeform: Shape 60">
                <a:extLst>
                  <a:ext uri="{FF2B5EF4-FFF2-40B4-BE49-F238E27FC236}">
                    <a16:creationId xmlns:a16="http://schemas.microsoft.com/office/drawing/2014/main" id="{952C57A5-9D79-42EE-B056-DB3037ADA8AC}"/>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41E8232-863B-4188-B141-3008116377DE}"/>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E58672F-BDCC-4670-ABC3-D5A208B078CD}"/>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FFF983D-9964-4DA5-AF8A-58E9C89CC6FF}"/>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9F45287-E07E-46D5-A107-A068EE94B1DC}"/>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1D9BFF4-FE25-4263-B3EA-29205D41F171}"/>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47" name="TextBox 46">
            <a:extLst>
              <a:ext uri="{FF2B5EF4-FFF2-40B4-BE49-F238E27FC236}">
                <a16:creationId xmlns:a16="http://schemas.microsoft.com/office/drawing/2014/main" id="{688A3F16-47DA-4A63-897A-786F69B77379}"/>
              </a:ext>
            </a:extLst>
          </p:cNvPr>
          <p:cNvSpPr txBox="1"/>
          <p:nvPr/>
        </p:nvSpPr>
        <p:spPr>
          <a:xfrm>
            <a:off x="1019174" y="3776318"/>
            <a:ext cx="8220004" cy="923330"/>
          </a:xfrm>
          <a:prstGeom prst="rect">
            <a:avLst/>
          </a:prstGeom>
          <a:noFill/>
        </p:spPr>
        <p:txBody>
          <a:bodyPr wrap="square" lIns="91440" rIns="91440" rtlCol="0" anchor="t">
            <a:spAutoFit/>
          </a:bodyPr>
          <a:lstStyle/>
          <a:p>
            <a:r>
              <a:rPr lang="en-US" sz="5400" b="1" dirty="0">
                <a:solidFill>
                  <a:schemeClr val="bg1"/>
                </a:solidFill>
                <a:latin typeface="+mj-lt"/>
              </a:rPr>
              <a:t>Thank You.</a:t>
            </a:r>
          </a:p>
        </p:txBody>
      </p:sp>
      <p:sp>
        <p:nvSpPr>
          <p:cNvPr id="9" name="TextBox 8">
            <a:extLst>
              <a:ext uri="{FF2B5EF4-FFF2-40B4-BE49-F238E27FC236}">
                <a16:creationId xmlns:a16="http://schemas.microsoft.com/office/drawing/2014/main" id="{3F2DCD84-6A4F-43BD-A353-741CE3287A45}"/>
              </a:ext>
            </a:extLst>
          </p:cNvPr>
          <p:cNvSpPr txBox="1"/>
          <p:nvPr/>
        </p:nvSpPr>
        <p:spPr>
          <a:xfrm>
            <a:off x="1019174" y="4799303"/>
            <a:ext cx="4791076" cy="523220"/>
          </a:xfrm>
          <a:prstGeom prst="rect">
            <a:avLst/>
          </a:prstGeom>
          <a:noFill/>
        </p:spPr>
        <p:txBody>
          <a:bodyPr wrap="square" lIns="91440" rIns="91440" rtlCol="0" anchor="ctr">
            <a:spAutoFit/>
          </a:bodyPr>
          <a:lstStyle/>
          <a:p>
            <a:r>
              <a:rPr lang="en-US" sz="2800" dirty="0">
                <a:solidFill>
                  <a:schemeClr val="bg1"/>
                </a:solidFill>
              </a:rPr>
              <a:t>Ask me Anything!</a:t>
            </a:r>
          </a:p>
        </p:txBody>
      </p:sp>
    </p:spTree>
    <p:extLst>
      <p:ext uri="{BB962C8B-B14F-4D97-AF65-F5344CB8AC3E}">
        <p14:creationId xmlns:p14="http://schemas.microsoft.com/office/powerpoint/2010/main" val="396168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84CD86E9-1359-4AFC-8E53-EA9FD691946D}"/>
              </a:ext>
            </a:extLst>
          </p:cNvPr>
          <p:cNvSpPr/>
          <p:nvPr/>
        </p:nvSpPr>
        <p:spPr>
          <a:xfrm>
            <a:off x="9181874" y="461754"/>
            <a:ext cx="2494189" cy="2494189"/>
          </a:xfrm>
          <a:prstGeom prst="ellipse">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3D164CD-8E06-41B7-A99C-30C09BDE761B}"/>
              </a:ext>
            </a:extLst>
          </p:cNvPr>
          <p:cNvSpPr/>
          <p:nvPr/>
        </p:nvSpPr>
        <p:spPr>
          <a:xfrm>
            <a:off x="0" y="0"/>
            <a:ext cx="6591300" cy="6858000"/>
          </a:xfrm>
          <a:custGeom>
            <a:avLst/>
            <a:gdLst>
              <a:gd name="connsiteX0" fmla="*/ 0 w 6591300"/>
              <a:gd name="connsiteY0" fmla="*/ 0 h 6858000"/>
              <a:gd name="connsiteX1" fmla="*/ 5686979 w 6591300"/>
              <a:gd name="connsiteY1" fmla="*/ 0 h 6858000"/>
              <a:gd name="connsiteX2" fmla="*/ 5778966 w 6591300"/>
              <a:gd name="connsiteY2" fmla="*/ 205140 h 6858000"/>
              <a:gd name="connsiteX3" fmla="*/ 6591300 w 6591300"/>
              <a:gd name="connsiteY3" fmla="*/ 4293249 h 6858000"/>
              <a:gd name="connsiteX4" fmla="*/ 6368096 w 6591300"/>
              <a:gd name="connsiteY4" fmla="*/ 6473391 h 6858000"/>
              <a:gd name="connsiteX5" fmla="*/ 6279956 w 6591300"/>
              <a:gd name="connsiteY5" fmla="*/ 6858000 h 6858000"/>
              <a:gd name="connsiteX6" fmla="*/ 0 w 65913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1300" h="6858000">
                <a:moveTo>
                  <a:pt x="0" y="0"/>
                </a:moveTo>
                <a:lnTo>
                  <a:pt x="5686979" y="0"/>
                </a:lnTo>
                <a:lnTo>
                  <a:pt x="5778966" y="205140"/>
                </a:lnTo>
                <a:cubicBezTo>
                  <a:pt x="6302356" y="1464024"/>
                  <a:pt x="6591300" y="2844893"/>
                  <a:pt x="6591300" y="4293249"/>
                </a:cubicBezTo>
                <a:cubicBezTo>
                  <a:pt x="6591300" y="5040417"/>
                  <a:pt x="6514405" y="5769625"/>
                  <a:pt x="6368096" y="6473391"/>
                </a:cubicBezTo>
                <a:lnTo>
                  <a:pt x="627995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6BB0E1-ACA8-4976-8284-3309004250B8}"/>
              </a:ext>
            </a:extLst>
          </p:cNvPr>
          <p:cNvSpPr/>
          <p:nvPr/>
        </p:nvSpPr>
        <p:spPr>
          <a:xfrm>
            <a:off x="1019175" y="4576966"/>
            <a:ext cx="3050859" cy="1224694"/>
          </a:xfrm>
          <a:prstGeom prst="rect">
            <a:avLst/>
          </a:prstGeom>
          <a:noFill/>
        </p:spPr>
        <p:txBody>
          <a:bodyPr wrap="square">
            <a:spAutoFit/>
          </a:bodyPr>
          <a:lstStyle/>
          <a:p>
            <a:pPr>
              <a:lnSpc>
                <a:spcPct val="150000"/>
              </a:lnSpc>
              <a:spcBef>
                <a:spcPts val="1200"/>
              </a:spcBef>
            </a:pPr>
            <a:r>
              <a:rPr lang="en-US" sz="1000" dirty="0" err="1">
                <a:solidFill>
                  <a:schemeClr val="bg1"/>
                </a:solidFill>
              </a:rPr>
              <a:t>Aliquam</a:t>
            </a:r>
            <a:r>
              <a:rPr lang="en-US" sz="1000" dirty="0">
                <a:solidFill>
                  <a:schemeClr val="bg1"/>
                </a:solidFill>
              </a:rPr>
              <a:t> </a:t>
            </a:r>
            <a:r>
              <a:rPr lang="en-US" sz="1000" dirty="0" err="1">
                <a:solidFill>
                  <a:schemeClr val="bg1"/>
                </a:solidFill>
              </a:rPr>
              <a:t>lobortis</a:t>
            </a:r>
            <a:r>
              <a:rPr lang="en-US" sz="1000" dirty="0">
                <a:solidFill>
                  <a:schemeClr val="bg1"/>
                </a:solidFill>
              </a:rPr>
              <a:t> </a:t>
            </a:r>
            <a:r>
              <a:rPr lang="en-US" sz="1000" dirty="0" err="1">
                <a:solidFill>
                  <a:schemeClr val="bg1"/>
                </a:solidFill>
              </a:rPr>
              <a:t>hendrerit</a:t>
            </a:r>
            <a:r>
              <a:rPr lang="en-US" sz="1000" dirty="0">
                <a:solidFill>
                  <a:schemeClr val="bg1"/>
                </a:solidFill>
              </a:rPr>
              <a:t> ante. Maecenas </a:t>
            </a:r>
            <a:r>
              <a:rPr lang="en-US" sz="1000" dirty="0" err="1">
                <a:solidFill>
                  <a:schemeClr val="bg1"/>
                </a:solidFill>
              </a:rPr>
              <a:t>eu</a:t>
            </a:r>
            <a:r>
              <a:rPr lang="en-US" sz="1000" dirty="0">
                <a:solidFill>
                  <a:schemeClr val="bg1"/>
                </a:solidFill>
              </a:rPr>
              <a:t> </a:t>
            </a:r>
            <a:r>
              <a:rPr lang="en-US" sz="1000" dirty="0" err="1">
                <a:solidFill>
                  <a:schemeClr val="bg1"/>
                </a:solidFill>
              </a:rPr>
              <a:t>pellentesque</a:t>
            </a:r>
            <a:r>
              <a:rPr lang="en-US" sz="1000" dirty="0">
                <a:solidFill>
                  <a:schemeClr val="bg1"/>
                </a:solidFill>
              </a:rPr>
              <a:t> </a:t>
            </a:r>
            <a:r>
              <a:rPr lang="en-US" sz="1000" dirty="0" err="1">
                <a:solidFill>
                  <a:schemeClr val="bg1"/>
                </a:solidFill>
              </a:rPr>
              <a:t>velit</a:t>
            </a:r>
            <a:r>
              <a:rPr lang="en-US" sz="1000" dirty="0">
                <a:solidFill>
                  <a:schemeClr val="bg1"/>
                </a:solidFill>
              </a:rPr>
              <a:t>. </a:t>
            </a:r>
            <a:r>
              <a:rPr lang="en-US" sz="1000" dirty="0" err="1">
                <a:solidFill>
                  <a:schemeClr val="bg1"/>
                </a:solidFill>
              </a:rPr>
              <a:t>Suspendisse</a:t>
            </a:r>
            <a:r>
              <a:rPr lang="en-US" sz="1000" dirty="0">
                <a:solidFill>
                  <a:schemeClr val="bg1"/>
                </a:solidFill>
              </a:rPr>
              <a:t> vel mi sit </a:t>
            </a:r>
            <a:r>
              <a:rPr lang="en-US" sz="1000" dirty="0" err="1">
                <a:solidFill>
                  <a:schemeClr val="bg1"/>
                </a:solidFill>
              </a:rPr>
              <a:t>amet</a:t>
            </a:r>
            <a:r>
              <a:rPr lang="en-US" sz="1000" dirty="0">
                <a:solidFill>
                  <a:schemeClr val="bg1"/>
                </a:solidFill>
              </a:rPr>
              <a:t> </a:t>
            </a:r>
            <a:r>
              <a:rPr lang="en-US" sz="1000" dirty="0" err="1">
                <a:solidFill>
                  <a:schemeClr val="bg1"/>
                </a:solidFill>
              </a:rPr>
              <a:t>risus</a:t>
            </a:r>
            <a:r>
              <a:rPr lang="en-US" sz="1000" dirty="0">
                <a:solidFill>
                  <a:schemeClr val="bg1"/>
                </a:solidFill>
              </a:rPr>
              <a:t> </a:t>
            </a:r>
            <a:r>
              <a:rPr lang="en-US" sz="1000" dirty="0" err="1">
                <a:solidFill>
                  <a:schemeClr val="bg1"/>
                </a:solidFill>
              </a:rPr>
              <a:t>mattis</a:t>
            </a:r>
            <a:r>
              <a:rPr lang="en-US" sz="1000" dirty="0">
                <a:solidFill>
                  <a:schemeClr val="bg1"/>
                </a:solidFill>
              </a:rPr>
              <a:t> </a:t>
            </a:r>
            <a:r>
              <a:rPr lang="en-US" sz="1000" dirty="0" err="1">
                <a:solidFill>
                  <a:schemeClr val="bg1"/>
                </a:solidFill>
              </a:rPr>
              <a:t>ultricies</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eu</a:t>
            </a:r>
            <a:r>
              <a:rPr lang="en-US" sz="1000" dirty="0">
                <a:solidFill>
                  <a:schemeClr val="bg1"/>
                </a:solidFill>
              </a:rPr>
              <a:t> </a:t>
            </a:r>
            <a:r>
              <a:rPr lang="en-US" sz="1000" dirty="0" err="1">
                <a:solidFill>
                  <a:schemeClr val="bg1"/>
                </a:solidFill>
              </a:rPr>
              <a:t>nisl</a:t>
            </a:r>
            <a:r>
              <a:rPr lang="en-US" sz="1000" dirty="0">
                <a:solidFill>
                  <a:schemeClr val="bg1"/>
                </a:solidFill>
              </a:rPr>
              <a:t>. </a:t>
            </a:r>
            <a:r>
              <a:rPr lang="en-US" sz="1000" dirty="0" err="1">
                <a:solidFill>
                  <a:schemeClr val="bg1"/>
                </a:solidFill>
              </a:rPr>
              <a:t>Phasellus</a:t>
            </a:r>
            <a:r>
              <a:rPr lang="en-US" sz="1000" dirty="0">
                <a:solidFill>
                  <a:schemeClr val="bg1"/>
                </a:solidFill>
              </a:rPr>
              <a:t> non </a:t>
            </a:r>
            <a:r>
              <a:rPr lang="en-US" sz="1000" dirty="0" err="1">
                <a:solidFill>
                  <a:schemeClr val="bg1"/>
                </a:solidFill>
              </a:rPr>
              <a:t>ultrices</a:t>
            </a:r>
            <a:r>
              <a:rPr lang="en-US" sz="1000" dirty="0">
                <a:solidFill>
                  <a:schemeClr val="bg1"/>
                </a:solidFill>
              </a:rPr>
              <a:t> </a:t>
            </a:r>
            <a:r>
              <a:rPr lang="en-US" sz="1000" dirty="0" err="1">
                <a:solidFill>
                  <a:schemeClr val="bg1"/>
                </a:solidFill>
              </a:rPr>
              <a:t>justo</a:t>
            </a:r>
            <a:r>
              <a:rPr lang="en-US" sz="1000" dirty="0">
                <a:solidFill>
                  <a:schemeClr val="bg1"/>
                </a:solidFill>
              </a:rPr>
              <a:t>. </a:t>
            </a:r>
            <a:r>
              <a:rPr lang="en-US" sz="1000" dirty="0" err="1">
                <a:solidFill>
                  <a:schemeClr val="bg1"/>
                </a:solidFill>
              </a:rPr>
              <a:t>Pellentesque</a:t>
            </a:r>
            <a:r>
              <a:rPr lang="en-US" sz="1000" dirty="0">
                <a:solidFill>
                  <a:schemeClr val="bg1"/>
                </a:solidFill>
              </a:rPr>
              <a:t> cursus </a:t>
            </a:r>
            <a:r>
              <a:rPr lang="en-US" sz="1000" dirty="0" err="1">
                <a:solidFill>
                  <a:schemeClr val="bg1"/>
                </a:solidFill>
              </a:rPr>
              <a:t>urna</a:t>
            </a:r>
            <a:r>
              <a:rPr lang="en-US" sz="1000" dirty="0">
                <a:solidFill>
                  <a:schemeClr val="bg1"/>
                </a:solidFill>
              </a:rPr>
              <a:t> et </a:t>
            </a:r>
            <a:r>
              <a:rPr lang="en-US" sz="1000" dirty="0" err="1">
                <a:solidFill>
                  <a:schemeClr val="bg1"/>
                </a:solidFill>
              </a:rPr>
              <a:t>laoreet</a:t>
            </a:r>
            <a:r>
              <a:rPr lang="en-US" sz="1000" dirty="0">
                <a:solidFill>
                  <a:schemeClr val="bg1"/>
                </a:solidFill>
              </a:rPr>
              <a:t> </a:t>
            </a:r>
            <a:r>
              <a:rPr lang="en-US" sz="1000" dirty="0" err="1">
                <a:solidFill>
                  <a:schemeClr val="bg1"/>
                </a:solidFill>
              </a:rPr>
              <a:t>sagittis</a:t>
            </a:r>
            <a:r>
              <a:rPr lang="en-US" sz="1000" dirty="0">
                <a:solidFill>
                  <a:schemeClr val="bg1"/>
                </a:solidFill>
              </a:rPr>
              <a:t>. </a:t>
            </a:r>
          </a:p>
        </p:txBody>
      </p:sp>
      <p:sp>
        <p:nvSpPr>
          <p:cNvPr id="10" name="TextBox 9">
            <a:extLst>
              <a:ext uri="{FF2B5EF4-FFF2-40B4-BE49-F238E27FC236}">
                <a16:creationId xmlns:a16="http://schemas.microsoft.com/office/drawing/2014/main" id="{69CB5031-2A57-4DE8-9C99-5434B314FEBD}"/>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bg1"/>
                </a:solidFill>
                <a:latin typeface="+mj-lt"/>
              </a:rPr>
              <a:t>elementary</a:t>
            </a:r>
          </a:p>
        </p:txBody>
      </p:sp>
      <p:grpSp>
        <p:nvGrpSpPr>
          <p:cNvPr id="11" name="Group 10">
            <a:extLst>
              <a:ext uri="{FF2B5EF4-FFF2-40B4-BE49-F238E27FC236}">
                <a16:creationId xmlns:a16="http://schemas.microsoft.com/office/drawing/2014/main" id="{9171A165-A133-4CFF-AF18-94F4A1CE830C}"/>
              </a:ext>
            </a:extLst>
          </p:cNvPr>
          <p:cNvGrpSpPr/>
          <p:nvPr/>
        </p:nvGrpSpPr>
        <p:grpSpPr>
          <a:xfrm>
            <a:off x="610480" y="329412"/>
            <a:ext cx="339640" cy="339640"/>
            <a:chOff x="884323" y="1852307"/>
            <a:chExt cx="971550" cy="971550"/>
          </a:xfrm>
        </p:grpSpPr>
        <p:grpSp>
          <p:nvGrpSpPr>
            <p:cNvPr id="12" name="Graphic 23">
              <a:extLst>
                <a:ext uri="{FF2B5EF4-FFF2-40B4-BE49-F238E27FC236}">
                  <a16:creationId xmlns:a16="http://schemas.microsoft.com/office/drawing/2014/main" id="{45C6C4DD-DA34-4166-8DB8-ADB1CD476961}"/>
                </a:ext>
              </a:extLst>
            </p:cNvPr>
            <p:cNvGrpSpPr/>
            <p:nvPr/>
          </p:nvGrpSpPr>
          <p:grpSpPr>
            <a:xfrm>
              <a:off x="996960" y="1852307"/>
              <a:ext cx="746275" cy="971550"/>
              <a:chOff x="996960" y="1852307"/>
              <a:chExt cx="746275" cy="971550"/>
            </a:xfrm>
            <a:solidFill>
              <a:srgbClr val="676FB2"/>
            </a:solidFill>
          </p:grpSpPr>
          <p:sp>
            <p:nvSpPr>
              <p:cNvPr id="38" name="Freeform: Shape 37">
                <a:extLst>
                  <a:ext uri="{FF2B5EF4-FFF2-40B4-BE49-F238E27FC236}">
                    <a16:creationId xmlns:a16="http://schemas.microsoft.com/office/drawing/2014/main" id="{D38CA021-B585-4AB2-B41B-B4C6664E4688}"/>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6D40E24-3C6D-4175-8A8E-1308D0081557}"/>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241826F-935A-4D43-A862-6E6C7E4EAE99}"/>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3" name="Graphic 23">
              <a:extLst>
                <a:ext uri="{FF2B5EF4-FFF2-40B4-BE49-F238E27FC236}">
                  <a16:creationId xmlns:a16="http://schemas.microsoft.com/office/drawing/2014/main" id="{FDB1EBC0-C655-4AAC-8AA1-1FB25D3D1B60}"/>
                </a:ext>
              </a:extLst>
            </p:cNvPr>
            <p:cNvGrpSpPr/>
            <p:nvPr/>
          </p:nvGrpSpPr>
          <p:grpSpPr>
            <a:xfrm>
              <a:off x="884323" y="1954935"/>
              <a:ext cx="971550" cy="717422"/>
              <a:chOff x="884323" y="1954935"/>
              <a:chExt cx="971550" cy="717422"/>
            </a:xfrm>
          </p:grpSpPr>
          <p:sp>
            <p:nvSpPr>
              <p:cNvPr id="36" name="Freeform: Shape 35">
                <a:extLst>
                  <a:ext uri="{FF2B5EF4-FFF2-40B4-BE49-F238E27FC236}">
                    <a16:creationId xmlns:a16="http://schemas.microsoft.com/office/drawing/2014/main" id="{A28D21FE-8194-499D-AC9B-8E526E912DB5}"/>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BED9191-16DD-481E-8D72-BFBC9024E4DD}"/>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E7082F5C-F6DE-4489-8EE8-4C35FF5BCF90}"/>
                </a:ext>
              </a:extLst>
            </p:cNvPr>
            <p:cNvGrpSpPr/>
            <p:nvPr/>
          </p:nvGrpSpPr>
          <p:grpSpPr>
            <a:xfrm>
              <a:off x="1001612" y="2072225"/>
              <a:ext cx="739902" cy="482842"/>
              <a:chOff x="1001612" y="2072225"/>
              <a:chExt cx="739902" cy="482842"/>
            </a:xfrm>
          </p:grpSpPr>
          <p:sp>
            <p:nvSpPr>
              <p:cNvPr id="34" name="Freeform: Shape 33">
                <a:extLst>
                  <a:ext uri="{FF2B5EF4-FFF2-40B4-BE49-F238E27FC236}">
                    <a16:creationId xmlns:a16="http://schemas.microsoft.com/office/drawing/2014/main" id="{DF37BC91-57D7-42CF-B1D1-6E583DBD4DD9}"/>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BA96B69-1134-40D9-A305-B30BA948322C}"/>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7" name="Graphic 23">
              <a:extLst>
                <a:ext uri="{FF2B5EF4-FFF2-40B4-BE49-F238E27FC236}">
                  <a16:creationId xmlns:a16="http://schemas.microsoft.com/office/drawing/2014/main" id="{E805A168-4B76-4234-827E-44F9E32C717D}"/>
                </a:ext>
              </a:extLst>
            </p:cNvPr>
            <p:cNvGrpSpPr/>
            <p:nvPr/>
          </p:nvGrpSpPr>
          <p:grpSpPr>
            <a:xfrm>
              <a:off x="1163863" y="2169106"/>
              <a:ext cx="412468" cy="122466"/>
              <a:chOff x="1163863" y="2169106"/>
              <a:chExt cx="412468" cy="122466"/>
            </a:xfrm>
          </p:grpSpPr>
          <p:grpSp>
            <p:nvGrpSpPr>
              <p:cNvPr id="27" name="Graphic 23">
                <a:extLst>
                  <a:ext uri="{FF2B5EF4-FFF2-40B4-BE49-F238E27FC236}">
                    <a16:creationId xmlns:a16="http://schemas.microsoft.com/office/drawing/2014/main" id="{127F6EB9-6014-4D21-B483-8BAA37C1DBB7}"/>
                  </a:ext>
                </a:extLst>
              </p:cNvPr>
              <p:cNvGrpSpPr/>
              <p:nvPr/>
            </p:nvGrpSpPr>
            <p:grpSpPr>
              <a:xfrm>
                <a:off x="1163863" y="2203038"/>
                <a:ext cx="412468" cy="88534"/>
                <a:chOff x="1163863" y="2203038"/>
                <a:chExt cx="412468" cy="88534"/>
              </a:xfrm>
              <a:solidFill>
                <a:srgbClr val="FF8E9E"/>
              </a:solidFill>
            </p:grpSpPr>
            <p:sp>
              <p:nvSpPr>
                <p:cNvPr id="32" name="Freeform: Shape 31">
                  <a:extLst>
                    <a:ext uri="{FF2B5EF4-FFF2-40B4-BE49-F238E27FC236}">
                      <a16:creationId xmlns:a16="http://schemas.microsoft.com/office/drawing/2014/main" id="{BB3FD993-029E-4FCD-832C-2F8DDD228984}"/>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BA12812-5672-468D-B2E6-B24D2A0DF1CC}"/>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8" name="Graphic 23">
                <a:extLst>
                  <a:ext uri="{FF2B5EF4-FFF2-40B4-BE49-F238E27FC236}">
                    <a16:creationId xmlns:a16="http://schemas.microsoft.com/office/drawing/2014/main" id="{5A5DADA0-C9F5-497D-9EE2-290FEBB6534B}"/>
                  </a:ext>
                </a:extLst>
              </p:cNvPr>
              <p:cNvGrpSpPr/>
              <p:nvPr/>
            </p:nvGrpSpPr>
            <p:grpSpPr>
              <a:xfrm>
                <a:off x="1233359" y="2169106"/>
                <a:ext cx="273474" cy="66743"/>
                <a:chOff x="1233359" y="2169106"/>
                <a:chExt cx="273474" cy="66743"/>
              </a:xfrm>
              <a:solidFill>
                <a:srgbClr val="313D40"/>
              </a:solidFill>
            </p:grpSpPr>
            <p:sp>
              <p:nvSpPr>
                <p:cNvPr id="29" name="Freeform: Shape 28">
                  <a:extLst>
                    <a:ext uri="{FF2B5EF4-FFF2-40B4-BE49-F238E27FC236}">
                      <a16:creationId xmlns:a16="http://schemas.microsoft.com/office/drawing/2014/main" id="{70A4141A-922E-4787-9C6F-6D8328DEAC68}"/>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89743BC-D2B9-43F2-8A50-4259CBE85524}"/>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A3126A9-9332-46A8-ABD4-A0BC31AAD24C}"/>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8" name="Graphic 23">
              <a:extLst>
                <a:ext uri="{FF2B5EF4-FFF2-40B4-BE49-F238E27FC236}">
                  <a16:creationId xmlns:a16="http://schemas.microsoft.com/office/drawing/2014/main" id="{616E961A-3EC0-42D3-974B-02C511FC71E3}"/>
                </a:ext>
              </a:extLst>
            </p:cNvPr>
            <p:cNvGrpSpPr/>
            <p:nvPr/>
          </p:nvGrpSpPr>
          <p:grpSpPr>
            <a:xfrm>
              <a:off x="1045596" y="2256956"/>
              <a:ext cx="651636" cy="249764"/>
              <a:chOff x="1045596" y="2256956"/>
              <a:chExt cx="651636" cy="249764"/>
            </a:xfrm>
          </p:grpSpPr>
          <p:sp>
            <p:nvSpPr>
              <p:cNvPr id="19" name="Freeform: Shape 18">
                <a:extLst>
                  <a:ext uri="{FF2B5EF4-FFF2-40B4-BE49-F238E27FC236}">
                    <a16:creationId xmlns:a16="http://schemas.microsoft.com/office/drawing/2014/main" id="{75467B96-C04B-4B01-BB55-2F24D0F5E7DD}"/>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E7B152D-6DF8-4323-8CB0-BA17554AA851}"/>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90EA87C-B106-4193-A268-98AA4A4AF710}"/>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E5D499E-232B-4F1B-A0A0-86666002B975}"/>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416B4EC-A097-46BF-81DB-7B5DE85B4467}"/>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31EE4C4-E5FA-4C31-8B5D-FD6E1B321BEF}"/>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
        <p:nvSpPr>
          <p:cNvPr id="6" name="TextBox 5">
            <a:extLst>
              <a:ext uri="{FF2B5EF4-FFF2-40B4-BE49-F238E27FC236}">
                <a16:creationId xmlns:a16="http://schemas.microsoft.com/office/drawing/2014/main" id="{3E14D1E6-D08D-4CE4-A3B6-A4D22356F23A}"/>
              </a:ext>
            </a:extLst>
          </p:cNvPr>
          <p:cNvSpPr txBox="1"/>
          <p:nvPr/>
        </p:nvSpPr>
        <p:spPr>
          <a:xfrm>
            <a:off x="1017587" y="1859897"/>
            <a:ext cx="4058372" cy="2308324"/>
          </a:xfrm>
          <a:prstGeom prst="rect">
            <a:avLst/>
          </a:prstGeom>
          <a:noFill/>
        </p:spPr>
        <p:txBody>
          <a:bodyPr wrap="square" lIns="91440" rIns="91440" rtlCol="0" anchor="ctr">
            <a:spAutoFit/>
          </a:bodyPr>
          <a:lstStyle/>
          <a:p>
            <a:r>
              <a:rPr lang="en-US" sz="3600" b="1" dirty="0">
                <a:solidFill>
                  <a:schemeClr val="bg1"/>
                </a:solidFill>
                <a:latin typeface="+mj-lt"/>
              </a:rPr>
              <a:t>This School Is Outa Sight, </a:t>
            </a:r>
            <a:br>
              <a:rPr lang="en-US" sz="3600" b="1" dirty="0">
                <a:solidFill>
                  <a:schemeClr val="bg1"/>
                </a:solidFill>
                <a:latin typeface="+mj-lt"/>
              </a:rPr>
            </a:br>
            <a:r>
              <a:rPr lang="en-US" sz="3600" b="1" dirty="0">
                <a:solidFill>
                  <a:schemeClr val="bg1"/>
                </a:solidFill>
                <a:latin typeface="+mj-lt"/>
              </a:rPr>
              <a:t>Our Future Is Looking Bright</a:t>
            </a:r>
          </a:p>
        </p:txBody>
      </p:sp>
      <p:pic>
        <p:nvPicPr>
          <p:cNvPr id="42" name="Picture Placeholder 41">
            <a:extLst>
              <a:ext uri="{FF2B5EF4-FFF2-40B4-BE49-F238E27FC236}">
                <a16:creationId xmlns:a16="http://schemas.microsoft.com/office/drawing/2014/main" id="{73CE29DC-9F3A-4CE2-B9A4-55AF7CFED1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729" r="8729"/>
          <a:stretch>
            <a:fillRect/>
          </a:stretch>
        </p:blipFill>
        <p:spPr/>
      </p:pic>
    </p:spTree>
    <p:extLst>
      <p:ext uri="{BB962C8B-B14F-4D97-AF65-F5344CB8AC3E}">
        <p14:creationId xmlns:p14="http://schemas.microsoft.com/office/powerpoint/2010/main" val="145280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5BC3EEAF-3E71-4008-B2FB-11A5B04BF430}"/>
              </a:ext>
            </a:extLst>
          </p:cNvPr>
          <p:cNvSpPr/>
          <p:nvPr/>
        </p:nvSpPr>
        <p:spPr>
          <a:xfrm>
            <a:off x="1867691" y="270961"/>
            <a:ext cx="2539209" cy="2539209"/>
          </a:xfrm>
          <a:prstGeom prst="ellipse">
            <a:avLst/>
          </a:prstGeom>
          <a:solidFill>
            <a:schemeClr val="accent5">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a:extLst>
              <a:ext uri="{FF2B5EF4-FFF2-40B4-BE49-F238E27FC236}">
                <a16:creationId xmlns:a16="http://schemas.microsoft.com/office/drawing/2014/main" id="{85C773CC-0793-4804-B2A3-282E0D70F0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004" b="8004"/>
          <a:stretch>
            <a:fillRect/>
          </a:stretch>
        </p:blipFill>
        <p:spPr/>
      </p:pic>
      <p:sp>
        <p:nvSpPr>
          <p:cNvPr id="14" name="Freeform: Shape 13">
            <a:extLst>
              <a:ext uri="{FF2B5EF4-FFF2-40B4-BE49-F238E27FC236}">
                <a16:creationId xmlns:a16="http://schemas.microsoft.com/office/drawing/2014/main" id="{807B6F69-4CDB-438C-980A-8A1A86B5FAC9}"/>
              </a:ext>
            </a:extLst>
          </p:cNvPr>
          <p:cNvSpPr/>
          <p:nvPr/>
        </p:nvSpPr>
        <p:spPr>
          <a:xfrm flipH="1">
            <a:off x="9144002" y="4314326"/>
            <a:ext cx="3047998" cy="2543674"/>
          </a:xfrm>
          <a:custGeom>
            <a:avLst/>
            <a:gdLst>
              <a:gd name="connsiteX0" fmla="*/ 2505529 w 6591301"/>
              <a:gd name="connsiteY0" fmla="*/ 0 h 5500695"/>
              <a:gd name="connsiteX1" fmla="*/ 6591301 w 6591301"/>
              <a:gd name="connsiteY1" fmla="*/ 4085772 h 5500695"/>
              <a:gd name="connsiteX2" fmla="*/ 6343378 w 6591301"/>
              <a:gd name="connsiteY2" fmla="*/ 5490598 h 5500695"/>
              <a:gd name="connsiteX3" fmla="*/ 6339396 w 6591301"/>
              <a:gd name="connsiteY3" fmla="*/ 5500695 h 5500695"/>
              <a:gd name="connsiteX4" fmla="*/ 0 w 6591301"/>
              <a:gd name="connsiteY4" fmla="*/ 5500695 h 5500695"/>
              <a:gd name="connsiteX5" fmla="*/ 0 w 6591301"/>
              <a:gd name="connsiteY5" fmla="*/ 859593 h 5500695"/>
              <a:gd name="connsiteX6" fmla="*/ 60946 w 6591301"/>
              <a:gd name="connsiteY6" fmla="*/ 811698 h 5500695"/>
              <a:gd name="connsiteX7" fmla="*/ 2505529 w 6591301"/>
              <a:gd name="connsiteY7" fmla="*/ 0 h 550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1301" h="5500695">
                <a:moveTo>
                  <a:pt x="2505529" y="0"/>
                </a:moveTo>
                <a:cubicBezTo>
                  <a:pt x="4762039" y="0"/>
                  <a:pt x="6591301" y="1829262"/>
                  <a:pt x="6591301" y="4085772"/>
                </a:cubicBezTo>
                <a:cubicBezTo>
                  <a:pt x="6591301" y="4579384"/>
                  <a:pt x="6503768" y="5052551"/>
                  <a:pt x="6343378" y="5490598"/>
                </a:cubicBezTo>
                <a:lnTo>
                  <a:pt x="6339396" y="5500695"/>
                </a:lnTo>
                <a:lnTo>
                  <a:pt x="0" y="5500695"/>
                </a:lnTo>
                <a:lnTo>
                  <a:pt x="0" y="859593"/>
                </a:lnTo>
                <a:lnTo>
                  <a:pt x="60946" y="811698"/>
                </a:lnTo>
                <a:cubicBezTo>
                  <a:pt x="742627" y="301900"/>
                  <a:pt x="1588822" y="0"/>
                  <a:pt x="2505529"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CF17E8-1264-4F39-8584-0976548851F4}"/>
              </a:ext>
            </a:extLst>
          </p:cNvPr>
          <p:cNvSpPr/>
          <p:nvPr/>
        </p:nvSpPr>
        <p:spPr>
          <a:xfrm>
            <a:off x="2030413" y="3345024"/>
            <a:ext cx="8132762" cy="1200329"/>
          </a:xfrm>
          <a:prstGeom prst="rect">
            <a:avLst/>
          </a:prstGeom>
          <a:noFill/>
        </p:spPr>
        <p:txBody>
          <a:bodyPr wrap="square" lIns="91440" rIns="91440" rtlCol="0" anchor="ctr">
            <a:spAutoFit/>
          </a:bodyPr>
          <a:lstStyle/>
          <a:p>
            <a:pPr algn="ctr"/>
            <a:r>
              <a:rPr lang="en-US" sz="3600" b="1" dirty="0">
                <a:solidFill>
                  <a:schemeClr val="accent1"/>
                </a:solidFill>
                <a:latin typeface="+mj-lt"/>
              </a:rPr>
              <a:t>This School 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7" name="TextBox 6">
            <a:extLst>
              <a:ext uri="{FF2B5EF4-FFF2-40B4-BE49-F238E27FC236}">
                <a16:creationId xmlns:a16="http://schemas.microsoft.com/office/drawing/2014/main" id="{6F4031F1-BD45-4DC8-BDED-5C4B202A9626}"/>
              </a:ext>
            </a:extLst>
          </p:cNvPr>
          <p:cNvSpPr txBox="1"/>
          <p:nvPr/>
        </p:nvSpPr>
        <p:spPr>
          <a:xfrm>
            <a:off x="1019175" y="269022"/>
            <a:ext cx="1524000" cy="461665"/>
          </a:xfrm>
          <a:prstGeom prst="rect">
            <a:avLst/>
          </a:prstGeom>
          <a:noFill/>
        </p:spPr>
        <p:txBody>
          <a:bodyPr wrap="square" lIns="91440" rIns="91440" rtlCol="0" anchor="ctr">
            <a:spAutoFit/>
          </a:bodyPr>
          <a:lstStyle/>
          <a:p>
            <a:r>
              <a:rPr lang="en-US" sz="2400" b="1" dirty="0">
                <a:solidFill>
                  <a:schemeClr val="bg1"/>
                </a:solidFill>
                <a:latin typeface="+mj-lt"/>
              </a:rPr>
              <a:t>eusina</a:t>
            </a:r>
          </a:p>
        </p:txBody>
      </p:sp>
      <p:grpSp>
        <p:nvGrpSpPr>
          <p:cNvPr id="8" name="Group 7">
            <a:extLst>
              <a:ext uri="{FF2B5EF4-FFF2-40B4-BE49-F238E27FC236}">
                <a16:creationId xmlns:a16="http://schemas.microsoft.com/office/drawing/2014/main" id="{5AD9C89A-C8D8-4266-8F3B-FEF5CDCDD12D}"/>
              </a:ext>
            </a:extLst>
          </p:cNvPr>
          <p:cNvGrpSpPr/>
          <p:nvPr/>
        </p:nvGrpSpPr>
        <p:grpSpPr>
          <a:xfrm>
            <a:off x="5674562" y="2146079"/>
            <a:ext cx="842877" cy="842877"/>
            <a:chOff x="884323" y="1852307"/>
            <a:chExt cx="971550" cy="971550"/>
          </a:xfrm>
        </p:grpSpPr>
        <p:grpSp>
          <p:nvGrpSpPr>
            <p:cNvPr id="9" name="Graphic 23">
              <a:extLst>
                <a:ext uri="{FF2B5EF4-FFF2-40B4-BE49-F238E27FC236}">
                  <a16:creationId xmlns:a16="http://schemas.microsoft.com/office/drawing/2014/main" id="{A62DB4DE-771A-49D3-B5C0-0F3F123970D6}"/>
                </a:ext>
              </a:extLst>
            </p:cNvPr>
            <p:cNvGrpSpPr/>
            <p:nvPr/>
          </p:nvGrpSpPr>
          <p:grpSpPr>
            <a:xfrm>
              <a:off x="996960" y="1852307"/>
              <a:ext cx="746275" cy="971550"/>
              <a:chOff x="996960" y="1852307"/>
              <a:chExt cx="746275" cy="971550"/>
            </a:xfrm>
            <a:solidFill>
              <a:srgbClr val="676FB2"/>
            </a:solidFill>
          </p:grpSpPr>
          <p:sp>
            <p:nvSpPr>
              <p:cNvPr id="34" name="Freeform: Shape 33">
                <a:extLst>
                  <a:ext uri="{FF2B5EF4-FFF2-40B4-BE49-F238E27FC236}">
                    <a16:creationId xmlns:a16="http://schemas.microsoft.com/office/drawing/2014/main" id="{3E7B0146-F571-41A1-A389-F534540EEFFE}"/>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2563473-EF3D-47AD-A6DA-A1EE64477ACC}"/>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BA550F8-7865-46F0-852D-BDE9CE72E463}"/>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0" name="Graphic 23">
              <a:extLst>
                <a:ext uri="{FF2B5EF4-FFF2-40B4-BE49-F238E27FC236}">
                  <a16:creationId xmlns:a16="http://schemas.microsoft.com/office/drawing/2014/main" id="{D209D817-95C9-481E-98A8-F10FB5815077}"/>
                </a:ext>
              </a:extLst>
            </p:cNvPr>
            <p:cNvGrpSpPr/>
            <p:nvPr/>
          </p:nvGrpSpPr>
          <p:grpSpPr>
            <a:xfrm>
              <a:off x="884323" y="1954935"/>
              <a:ext cx="971550" cy="717422"/>
              <a:chOff x="884323" y="1954935"/>
              <a:chExt cx="971550" cy="717422"/>
            </a:xfrm>
          </p:grpSpPr>
          <p:sp>
            <p:nvSpPr>
              <p:cNvPr id="32" name="Freeform: Shape 31">
                <a:extLst>
                  <a:ext uri="{FF2B5EF4-FFF2-40B4-BE49-F238E27FC236}">
                    <a16:creationId xmlns:a16="http://schemas.microsoft.com/office/drawing/2014/main" id="{648831B8-94F3-486D-B1C1-27D3E856C7B5}"/>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77DA954-414D-47A9-BBE9-6C4ED78E0CF7}"/>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2" name="Graphic 23">
              <a:extLst>
                <a:ext uri="{FF2B5EF4-FFF2-40B4-BE49-F238E27FC236}">
                  <a16:creationId xmlns:a16="http://schemas.microsoft.com/office/drawing/2014/main" id="{A64D8BFC-282D-470D-922D-70E5DFF108CC}"/>
                </a:ext>
              </a:extLst>
            </p:cNvPr>
            <p:cNvGrpSpPr/>
            <p:nvPr/>
          </p:nvGrpSpPr>
          <p:grpSpPr>
            <a:xfrm>
              <a:off x="1001612" y="2072225"/>
              <a:ext cx="739902" cy="482842"/>
              <a:chOff x="1001612" y="2072225"/>
              <a:chExt cx="739902" cy="482842"/>
            </a:xfrm>
          </p:grpSpPr>
          <p:sp>
            <p:nvSpPr>
              <p:cNvPr id="30" name="Freeform: Shape 29">
                <a:extLst>
                  <a:ext uri="{FF2B5EF4-FFF2-40B4-BE49-F238E27FC236}">
                    <a16:creationId xmlns:a16="http://schemas.microsoft.com/office/drawing/2014/main" id="{2B1ABA3C-745B-4DC2-A192-3C994F885E39}"/>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AC8E8FF-C4E1-4CFB-B6AA-120B970ED9D8}"/>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3" name="Graphic 23">
              <a:extLst>
                <a:ext uri="{FF2B5EF4-FFF2-40B4-BE49-F238E27FC236}">
                  <a16:creationId xmlns:a16="http://schemas.microsoft.com/office/drawing/2014/main" id="{CC47B4CA-48DB-4B59-8226-AA1B1DAA5BA2}"/>
                </a:ext>
              </a:extLst>
            </p:cNvPr>
            <p:cNvGrpSpPr/>
            <p:nvPr/>
          </p:nvGrpSpPr>
          <p:grpSpPr>
            <a:xfrm>
              <a:off x="1163863" y="2169106"/>
              <a:ext cx="412468" cy="122466"/>
              <a:chOff x="1163863" y="2169106"/>
              <a:chExt cx="412468" cy="122466"/>
            </a:xfrm>
          </p:grpSpPr>
          <p:grpSp>
            <p:nvGrpSpPr>
              <p:cNvPr id="23" name="Graphic 23">
                <a:extLst>
                  <a:ext uri="{FF2B5EF4-FFF2-40B4-BE49-F238E27FC236}">
                    <a16:creationId xmlns:a16="http://schemas.microsoft.com/office/drawing/2014/main" id="{CE6F3CCD-0233-4EA4-A349-54FA8A101148}"/>
                  </a:ext>
                </a:extLst>
              </p:cNvPr>
              <p:cNvGrpSpPr/>
              <p:nvPr/>
            </p:nvGrpSpPr>
            <p:grpSpPr>
              <a:xfrm>
                <a:off x="1163863" y="2203038"/>
                <a:ext cx="412468" cy="88534"/>
                <a:chOff x="1163863" y="2203038"/>
                <a:chExt cx="412468" cy="88534"/>
              </a:xfrm>
              <a:solidFill>
                <a:srgbClr val="FF8E9E"/>
              </a:solidFill>
            </p:grpSpPr>
            <p:sp>
              <p:nvSpPr>
                <p:cNvPr id="28" name="Freeform: Shape 27">
                  <a:extLst>
                    <a:ext uri="{FF2B5EF4-FFF2-40B4-BE49-F238E27FC236}">
                      <a16:creationId xmlns:a16="http://schemas.microsoft.com/office/drawing/2014/main" id="{B5FCFC07-4EEB-4216-B27A-24207EBE1491}"/>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79A66AB-330A-4DFF-9C22-73282AE79BCE}"/>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4" name="Graphic 23">
                <a:extLst>
                  <a:ext uri="{FF2B5EF4-FFF2-40B4-BE49-F238E27FC236}">
                    <a16:creationId xmlns:a16="http://schemas.microsoft.com/office/drawing/2014/main" id="{2616BD29-B147-4EFC-9169-E24FAC3F7A81}"/>
                  </a:ext>
                </a:extLst>
              </p:cNvPr>
              <p:cNvGrpSpPr/>
              <p:nvPr/>
            </p:nvGrpSpPr>
            <p:grpSpPr>
              <a:xfrm>
                <a:off x="1233359" y="2169106"/>
                <a:ext cx="273474" cy="66743"/>
                <a:chOff x="1233359" y="2169106"/>
                <a:chExt cx="273474" cy="66743"/>
              </a:xfrm>
              <a:solidFill>
                <a:srgbClr val="313D40"/>
              </a:solidFill>
            </p:grpSpPr>
            <p:sp>
              <p:nvSpPr>
                <p:cNvPr id="25" name="Freeform: Shape 24">
                  <a:extLst>
                    <a:ext uri="{FF2B5EF4-FFF2-40B4-BE49-F238E27FC236}">
                      <a16:creationId xmlns:a16="http://schemas.microsoft.com/office/drawing/2014/main" id="{F43E08A8-3A6E-48F0-A32A-45A26F9C6BA6}"/>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A6CA0C4-7181-4882-B042-7958502F325A}"/>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9FE46E1-E3D3-4672-B973-CFC00F07DB59}"/>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6" name="Graphic 23">
              <a:extLst>
                <a:ext uri="{FF2B5EF4-FFF2-40B4-BE49-F238E27FC236}">
                  <a16:creationId xmlns:a16="http://schemas.microsoft.com/office/drawing/2014/main" id="{C695356B-09A0-4D3C-8C01-4AAEE2C7D0DE}"/>
                </a:ext>
              </a:extLst>
            </p:cNvPr>
            <p:cNvGrpSpPr/>
            <p:nvPr/>
          </p:nvGrpSpPr>
          <p:grpSpPr>
            <a:xfrm>
              <a:off x="1045596" y="2256956"/>
              <a:ext cx="651636" cy="249764"/>
              <a:chOff x="1045596" y="2256956"/>
              <a:chExt cx="651636" cy="249764"/>
            </a:xfrm>
          </p:grpSpPr>
          <p:sp>
            <p:nvSpPr>
              <p:cNvPr id="17" name="Freeform: Shape 16">
                <a:extLst>
                  <a:ext uri="{FF2B5EF4-FFF2-40B4-BE49-F238E27FC236}">
                    <a16:creationId xmlns:a16="http://schemas.microsoft.com/office/drawing/2014/main" id="{DED77416-9BE4-4560-BA75-9C5DF84E30B6}"/>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12ACD44-E54D-4EEC-93B4-98BB7A061DCF}"/>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B5DF35F-DCE1-450D-A85F-76D388D73597}"/>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A2F8B46-2B25-41EA-B1B5-A89B89F85374}"/>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46B9AA-8CFA-4EF7-A309-4C7D8EEF8031}"/>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42E9766-57B3-4D97-AADB-3EB46C9268F5}"/>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789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A24A5DC-B1EE-4083-80C4-59F5CD00A1F0}"/>
              </a:ext>
            </a:extLst>
          </p:cNvPr>
          <p:cNvSpPr/>
          <p:nvPr/>
        </p:nvSpPr>
        <p:spPr>
          <a:xfrm>
            <a:off x="9421656" y="0"/>
            <a:ext cx="2763997" cy="2404884"/>
          </a:xfrm>
          <a:custGeom>
            <a:avLst/>
            <a:gdLst>
              <a:gd name="connsiteX0" fmla="*/ 130877 w 2763997"/>
              <a:gd name="connsiteY0" fmla="*/ 0 h 2404884"/>
              <a:gd name="connsiteX1" fmla="*/ 2763997 w 2763997"/>
              <a:gd name="connsiteY1" fmla="*/ 0 h 2404884"/>
              <a:gd name="connsiteX2" fmla="*/ 2763997 w 2763997"/>
              <a:gd name="connsiteY2" fmla="*/ 2072533 h 2404884"/>
              <a:gd name="connsiteX3" fmla="*/ 2717645 w 2763997"/>
              <a:gd name="connsiteY3" fmla="*/ 2107194 h 2404884"/>
              <a:gd name="connsiteX4" fmla="*/ 1743075 w 2763997"/>
              <a:gd name="connsiteY4" fmla="*/ 2404884 h 2404884"/>
              <a:gd name="connsiteX5" fmla="*/ 0 w 2763997"/>
              <a:gd name="connsiteY5" fmla="*/ 661809 h 2404884"/>
              <a:gd name="connsiteX6" fmla="*/ 78365 w 2763997"/>
              <a:gd name="connsiteY6" fmla="*/ 143472 h 240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997" h="2404884">
                <a:moveTo>
                  <a:pt x="130877" y="0"/>
                </a:moveTo>
                <a:lnTo>
                  <a:pt x="2763997" y="0"/>
                </a:lnTo>
                <a:lnTo>
                  <a:pt x="2763997" y="2072533"/>
                </a:lnTo>
                <a:lnTo>
                  <a:pt x="2717645" y="2107194"/>
                </a:lnTo>
                <a:cubicBezTo>
                  <a:pt x="2439448" y="2295140"/>
                  <a:pt x="2104078" y="2404884"/>
                  <a:pt x="1743075" y="2404884"/>
                </a:cubicBezTo>
                <a:cubicBezTo>
                  <a:pt x="780401" y="2404884"/>
                  <a:pt x="0" y="1624483"/>
                  <a:pt x="0" y="661809"/>
                </a:cubicBezTo>
                <a:cubicBezTo>
                  <a:pt x="0" y="481308"/>
                  <a:pt x="27436" y="307214"/>
                  <a:pt x="78365" y="14347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5F48F4E-744C-46F7-A5BA-F72FFB01D2F2}"/>
              </a:ext>
            </a:extLst>
          </p:cNvPr>
          <p:cNvSpPr/>
          <p:nvPr/>
        </p:nvSpPr>
        <p:spPr>
          <a:xfrm>
            <a:off x="0" y="3987618"/>
            <a:ext cx="7556022" cy="2870382"/>
          </a:xfrm>
          <a:custGeom>
            <a:avLst/>
            <a:gdLst>
              <a:gd name="connsiteX0" fmla="*/ 2109020 w 7556022"/>
              <a:gd name="connsiteY0" fmla="*/ 0 h 2870382"/>
              <a:gd name="connsiteX1" fmla="*/ 7525723 w 7556022"/>
              <a:gd name="connsiteY1" fmla="*/ 2804026 h 2870382"/>
              <a:gd name="connsiteX2" fmla="*/ 7556022 w 7556022"/>
              <a:gd name="connsiteY2" fmla="*/ 2870382 h 2870382"/>
              <a:gd name="connsiteX3" fmla="*/ 0 w 7556022"/>
              <a:gd name="connsiteY3" fmla="*/ 2870382 h 2870382"/>
              <a:gd name="connsiteX4" fmla="*/ 0 w 7556022"/>
              <a:gd name="connsiteY4" fmla="*/ 296198 h 2870382"/>
              <a:gd name="connsiteX5" fmla="*/ 126263 w 7556022"/>
              <a:gd name="connsiteY5" fmla="*/ 259306 h 2870382"/>
              <a:gd name="connsiteX6" fmla="*/ 2109020 w 7556022"/>
              <a:gd name="connsiteY6" fmla="*/ 0 h 287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022" h="2870382">
                <a:moveTo>
                  <a:pt x="2109020" y="0"/>
                </a:moveTo>
                <a:cubicBezTo>
                  <a:pt x="4597158" y="0"/>
                  <a:pt x="6717246" y="1167751"/>
                  <a:pt x="7525723" y="2804026"/>
                </a:cubicBezTo>
                <a:lnTo>
                  <a:pt x="7556022" y="2870382"/>
                </a:lnTo>
                <a:lnTo>
                  <a:pt x="0" y="2870382"/>
                </a:lnTo>
                <a:lnTo>
                  <a:pt x="0" y="296198"/>
                </a:lnTo>
                <a:lnTo>
                  <a:pt x="126263" y="259306"/>
                </a:lnTo>
                <a:cubicBezTo>
                  <a:pt x="744518" y="91552"/>
                  <a:pt x="1412342" y="0"/>
                  <a:pt x="210902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61BC0E-332D-4DC5-922D-4E4534C23846}"/>
              </a:ext>
            </a:extLst>
          </p:cNvPr>
          <p:cNvSpPr txBox="1"/>
          <p:nvPr/>
        </p:nvSpPr>
        <p:spPr>
          <a:xfrm>
            <a:off x="1027270" y="1309547"/>
            <a:ext cx="3729457" cy="2308324"/>
          </a:xfrm>
          <a:prstGeom prst="rect">
            <a:avLst/>
          </a:prstGeom>
          <a:noFill/>
        </p:spPr>
        <p:txBody>
          <a:bodyPr wrap="square" lIns="91440" rIns="91440" rtlCol="0" anchor="ctr">
            <a:spAutoFit/>
          </a:bodyPr>
          <a:lstStyle/>
          <a:p>
            <a:r>
              <a:rPr lang="en-US" sz="3600" b="1" dirty="0">
                <a:solidFill>
                  <a:schemeClr val="accent1"/>
                </a:solidFill>
                <a:latin typeface="+mj-lt"/>
              </a:rPr>
              <a:t>This School Is Outa Sight, </a:t>
            </a:r>
            <a:br>
              <a:rPr lang="en-US" sz="3600" b="1" dirty="0">
                <a:solidFill>
                  <a:schemeClr val="accent1"/>
                </a:solidFill>
                <a:latin typeface="+mj-lt"/>
              </a:rPr>
            </a:br>
            <a:r>
              <a:rPr lang="en-US" sz="3600" b="1" dirty="0">
                <a:solidFill>
                  <a:schemeClr val="accent1"/>
                </a:solidFill>
                <a:latin typeface="+mj-lt"/>
              </a:rPr>
              <a:t>Our Future Is Looking Bright</a:t>
            </a:r>
          </a:p>
        </p:txBody>
      </p:sp>
      <p:sp>
        <p:nvSpPr>
          <p:cNvPr id="19" name="Rectangle 18">
            <a:extLst>
              <a:ext uri="{FF2B5EF4-FFF2-40B4-BE49-F238E27FC236}">
                <a16:creationId xmlns:a16="http://schemas.microsoft.com/office/drawing/2014/main" id="{E2D98AD1-43F5-46B8-ADD3-233CF7887A4A}"/>
              </a:ext>
            </a:extLst>
          </p:cNvPr>
          <p:cNvSpPr/>
          <p:nvPr/>
        </p:nvSpPr>
        <p:spPr>
          <a:xfrm>
            <a:off x="1027270" y="4568150"/>
            <a:ext cx="3050859" cy="1003352"/>
          </a:xfrm>
          <a:prstGeom prst="rect">
            <a:avLst/>
          </a:prstGeom>
          <a:noFill/>
        </p:spPr>
        <p:txBody>
          <a:bodyPr wrap="square">
            <a:spAutoFit/>
          </a:bodyPr>
          <a:lstStyle/>
          <a:p>
            <a:pPr>
              <a:lnSpc>
                <a:spcPct val="120000"/>
              </a:lnSpc>
              <a:spcBef>
                <a:spcPts val="1200"/>
              </a:spcBef>
            </a:pPr>
            <a:r>
              <a:rPr lang="en-US" sz="1000">
                <a:solidFill>
                  <a:schemeClr val="bg1"/>
                </a:solidFill>
              </a:rPr>
              <a:t>Aliquam lobortis hendrerit ante. Maecenas eu pellentesque velit. Suspendisse vel mi sit amet risus mattis ultricies eu eu nisl. Phasellus non ultrices justo. Pellentesque cursus urna et laoreet sagittis. </a:t>
            </a:r>
          </a:p>
        </p:txBody>
      </p:sp>
      <p:pic>
        <p:nvPicPr>
          <p:cNvPr id="4" name="Picture Placeholder 3">
            <a:extLst>
              <a:ext uri="{FF2B5EF4-FFF2-40B4-BE49-F238E27FC236}">
                <a16:creationId xmlns:a16="http://schemas.microsoft.com/office/drawing/2014/main" id="{77965B5F-6CB4-40BC-83B0-CE2B41989A3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30" r="19430"/>
          <a:stretch>
            <a:fillRect/>
          </a:stretch>
        </p:blipFill>
        <p:spPr/>
      </p:pic>
      <p:sp>
        <p:nvSpPr>
          <p:cNvPr id="12" name="TextBox 11">
            <a:extLst>
              <a:ext uri="{FF2B5EF4-FFF2-40B4-BE49-F238E27FC236}">
                <a16:creationId xmlns:a16="http://schemas.microsoft.com/office/drawing/2014/main" id="{59F25290-CF8B-4C8C-A596-22684B0C85DC}"/>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13" name="Group 12">
            <a:extLst>
              <a:ext uri="{FF2B5EF4-FFF2-40B4-BE49-F238E27FC236}">
                <a16:creationId xmlns:a16="http://schemas.microsoft.com/office/drawing/2014/main" id="{273A003C-9BC6-4DD9-A0E0-C515E6C48212}"/>
              </a:ext>
            </a:extLst>
          </p:cNvPr>
          <p:cNvGrpSpPr/>
          <p:nvPr/>
        </p:nvGrpSpPr>
        <p:grpSpPr>
          <a:xfrm>
            <a:off x="610480" y="329412"/>
            <a:ext cx="339640" cy="339640"/>
            <a:chOff x="884323" y="1852307"/>
            <a:chExt cx="971550" cy="971550"/>
          </a:xfrm>
        </p:grpSpPr>
        <p:grpSp>
          <p:nvGrpSpPr>
            <p:cNvPr id="14" name="Graphic 23">
              <a:extLst>
                <a:ext uri="{FF2B5EF4-FFF2-40B4-BE49-F238E27FC236}">
                  <a16:creationId xmlns:a16="http://schemas.microsoft.com/office/drawing/2014/main" id="{C02AE5AC-0801-4282-9DD5-107DBD1620D8}"/>
                </a:ext>
              </a:extLst>
            </p:cNvPr>
            <p:cNvGrpSpPr/>
            <p:nvPr/>
          </p:nvGrpSpPr>
          <p:grpSpPr>
            <a:xfrm>
              <a:off x="996960" y="1852307"/>
              <a:ext cx="746275" cy="971550"/>
              <a:chOff x="996960" y="1852307"/>
              <a:chExt cx="746275" cy="971550"/>
            </a:xfrm>
            <a:solidFill>
              <a:srgbClr val="676FB2"/>
            </a:solidFill>
          </p:grpSpPr>
          <p:sp>
            <p:nvSpPr>
              <p:cNvPr id="40" name="Freeform: Shape 39">
                <a:extLst>
                  <a:ext uri="{FF2B5EF4-FFF2-40B4-BE49-F238E27FC236}">
                    <a16:creationId xmlns:a16="http://schemas.microsoft.com/office/drawing/2014/main" id="{FB20C3EA-E4F9-4E32-AC1B-10083BB483C9}"/>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F7D0BEB-BA07-4588-88A9-D4CE316186F4}"/>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D6C49E-BB58-49B2-BA4B-BCDCB12A37FB}"/>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5" name="Graphic 23">
              <a:extLst>
                <a:ext uri="{FF2B5EF4-FFF2-40B4-BE49-F238E27FC236}">
                  <a16:creationId xmlns:a16="http://schemas.microsoft.com/office/drawing/2014/main" id="{938101C5-8AF8-4BDB-A285-F76AAE4F2242}"/>
                </a:ext>
              </a:extLst>
            </p:cNvPr>
            <p:cNvGrpSpPr/>
            <p:nvPr/>
          </p:nvGrpSpPr>
          <p:grpSpPr>
            <a:xfrm>
              <a:off x="884323" y="1954935"/>
              <a:ext cx="971550" cy="717422"/>
              <a:chOff x="884323" y="1954935"/>
              <a:chExt cx="971550" cy="717422"/>
            </a:xfrm>
          </p:grpSpPr>
          <p:sp>
            <p:nvSpPr>
              <p:cNvPr id="38" name="Freeform: Shape 37">
                <a:extLst>
                  <a:ext uri="{FF2B5EF4-FFF2-40B4-BE49-F238E27FC236}">
                    <a16:creationId xmlns:a16="http://schemas.microsoft.com/office/drawing/2014/main" id="{BF2879EA-4CD4-4883-B5EE-FAB74EB7E234}"/>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4B8E6E2-3947-4DDC-8C45-FEFDDF5E6C20}"/>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26435397-FA47-4EA7-A803-5C04F3F193D4}"/>
                </a:ext>
              </a:extLst>
            </p:cNvPr>
            <p:cNvGrpSpPr/>
            <p:nvPr/>
          </p:nvGrpSpPr>
          <p:grpSpPr>
            <a:xfrm>
              <a:off x="1001612" y="2072225"/>
              <a:ext cx="739902" cy="482842"/>
              <a:chOff x="1001612" y="2072225"/>
              <a:chExt cx="739902" cy="482842"/>
            </a:xfrm>
          </p:grpSpPr>
          <p:sp>
            <p:nvSpPr>
              <p:cNvPr id="36" name="Freeform: Shape 35">
                <a:extLst>
                  <a:ext uri="{FF2B5EF4-FFF2-40B4-BE49-F238E27FC236}">
                    <a16:creationId xmlns:a16="http://schemas.microsoft.com/office/drawing/2014/main" id="{B267525B-5086-49CA-8100-EC663FC3CE62}"/>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F660BA-8882-423B-A5BA-3FAF34337EE7}"/>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7" name="Graphic 23">
              <a:extLst>
                <a:ext uri="{FF2B5EF4-FFF2-40B4-BE49-F238E27FC236}">
                  <a16:creationId xmlns:a16="http://schemas.microsoft.com/office/drawing/2014/main" id="{4B1C1DF2-C299-4B2B-83FA-CFD5E6AB4F18}"/>
                </a:ext>
              </a:extLst>
            </p:cNvPr>
            <p:cNvGrpSpPr/>
            <p:nvPr/>
          </p:nvGrpSpPr>
          <p:grpSpPr>
            <a:xfrm>
              <a:off x="1163863" y="2169106"/>
              <a:ext cx="412468" cy="122466"/>
              <a:chOff x="1163863" y="2169106"/>
              <a:chExt cx="412468" cy="122466"/>
            </a:xfrm>
          </p:grpSpPr>
          <p:grpSp>
            <p:nvGrpSpPr>
              <p:cNvPr id="29" name="Graphic 23">
                <a:extLst>
                  <a:ext uri="{FF2B5EF4-FFF2-40B4-BE49-F238E27FC236}">
                    <a16:creationId xmlns:a16="http://schemas.microsoft.com/office/drawing/2014/main" id="{1F21B410-2DB6-4004-A365-FD788B6BD466}"/>
                  </a:ext>
                </a:extLst>
              </p:cNvPr>
              <p:cNvGrpSpPr/>
              <p:nvPr/>
            </p:nvGrpSpPr>
            <p:grpSpPr>
              <a:xfrm>
                <a:off x="1163863" y="2203038"/>
                <a:ext cx="412468" cy="88534"/>
                <a:chOff x="1163863" y="2203038"/>
                <a:chExt cx="412468" cy="88534"/>
              </a:xfrm>
              <a:solidFill>
                <a:srgbClr val="FF8E9E"/>
              </a:solidFill>
            </p:grpSpPr>
            <p:sp>
              <p:nvSpPr>
                <p:cNvPr id="34" name="Freeform: Shape 33">
                  <a:extLst>
                    <a:ext uri="{FF2B5EF4-FFF2-40B4-BE49-F238E27FC236}">
                      <a16:creationId xmlns:a16="http://schemas.microsoft.com/office/drawing/2014/main" id="{F285B707-D44A-4765-8112-210A22AD16A6}"/>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5843D83-D478-4D06-80B6-9ED7C8736C65}"/>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30" name="Graphic 23">
                <a:extLst>
                  <a:ext uri="{FF2B5EF4-FFF2-40B4-BE49-F238E27FC236}">
                    <a16:creationId xmlns:a16="http://schemas.microsoft.com/office/drawing/2014/main" id="{31EEA160-807F-4F03-9EEB-293764B6D503}"/>
                  </a:ext>
                </a:extLst>
              </p:cNvPr>
              <p:cNvGrpSpPr/>
              <p:nvPr/>
            </p:nvGrpSpPr>
            <p:grpSpPr>
              <a:xfrm>
                <a:off x="1233359" y="2169106"/>
                <a:ext cx="273474" cy="66743"/>
                <a:chOff x="1233359" y="2169106"/>
                <a:chExt cx="273474" cy="66743"/>
              </a:xfrm>
              <a:solidFill>
                <a:srgbClr val="313D40"/>
              </a:solidFill>
            </p:grpSpPr>
            <p:sp>
              <p:nvSpPr>
                <p:cNvPr id="31" name="Freeform: Shape 30">
                  <a:extLst>
                    <a:ext uri="{FF2B5EF4-FFF2-40B4-BE49-F238E27FC236}">
                      <a16:creationId xmlns:a16="http://schemas.microsoft.com/office/drawing/2014/main" id="{C70C5DFA-A043-458E-80F3-EE9CB88B323F}"/>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BC78BA2-6D6B-4DCB-8662-1A202F581ACA}"/>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A50E6EB-A4B0-4880-9499-546FFE53B4E3}"/>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20" name="Graphic 23">
              <a:extLst>
                <a:ext uri="{FF2B5EF4-FFF2-40B4-BE49-F238E27FC236}">
                  <a16:creationId xmlns:a16="http://schemas.microsoft.com/office/drawing/2014/main" id="{2E6AD224-9781-4947-8939-A0BC40FC913E}"/>
                </a:ext>
              </a:extLst>
            </p:cNvPr>
            <p:cNvGrpSpPr/>
            <p:nvPr/>
          </p:nvGrpSpPr>
          <p:grpSpPr>
            <a:xfrm>
              <a:off x="1045596" y="2256956"/>
              <a:ext cx="651636" cy="249764"/>
              <a:chOff x="1045596" y="2256956"/>
              <a:chExt cx="651636" cy="249764"/>
            </a:xfrm>
          </p:grpSpPr>
          <p:sp>
            <p:nvSpPr>
              <p:cNvPr id="23" name="Freeform: Shape 22">
                <a:extLst>
                  <a:ext uri="{FF2B5EF4-FFF2-40B4-BE49-F238E27FC236}">
                    <a16:creationId xmlns:a16="http://schemas.microsoft.com/office/drawing/2014/main" id="{69AD0EE8-A756-4F6B-89D3-9393AE50F7AB}"/>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D5EFB09-4A37-4C5B-BD92-32B7E2E65E19}"/>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BEEAB34-B0A8-410F-8039-57DAEA9D9A37}"/>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DA305F7-6B4D-41E9-B047-92CDD74CD7A1}"/>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7169D5-446E-42B0-A94F-40C61F7EB30D}"/>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BA6A06B-F3C7-4CF1-8D70-EC43447918C2}"/>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871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958655E-1D55-44CF-B4D9-3CAE7DA4A843}"/>
              </a:ext>
            </a:extLst>
          </p:cNvPr>
          <p:cNvSpPr/>
          <p:nvPr/>
        </p:nvSpPr>
        <p:spPr>
          <a:xfrm>
            <a:off x="6257472" y="0"/>
            <a:ext cx="5934528" cy="4456906"/>
          </a:xfrm>
          <a:custGeom>
            <a:avLst/>
            <a:gdLst>
              <a:gd name="connsiteX0" fmla="*/ 234834 w 5934528"/>
              <a:gd name="connsiteY0" fmla="*/ 0 h 4456906"/>
              <a:gd name="connsiteX1" fmla="*/ 5934528 w 5934528"/>
              <a:gd name="connsiteY1" fmla="*/ 0 h 4456906"/>
              <a:gd name="connsiteX2" fmla="*/ 5934528 w 5934528"/>
              <a:gd name="connsiteY2" fmla="*/ 3670490 h 4456906"/>
              <a:gd name="connsiteX3" fmla="*/ 5893617 w 5934528"/>
              <a:gd name="connsiteY3" fmla="*/ 3704501 h 4456906"/>
              <a:gd name="connsiteX4" fmla="*/ 3602251 w 5934528"/>
              <a:gd name="connsiteY4" fmla="*/ 4456906 h 4456906"/>
              <a:gd name="connsiteX5" fmla="*/ 0 w 5934528"/>
              <a:gd name="connsiteY5" fmla="*/ 1161961 h 4456906"/>
              <a:gd name="connsiteX6" fmla="*/ 161951 w 5934528"/>
              <a:gd name="connsiteY6" fmla="*/ 182145 h 445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4528" h="4456906">
                <a:moveTo>
                  <a:pt x="234834" y="0"/>
                </a:moveTo>
                <a:lnTo>
                  <a:pt x="5934528" y="0"/>
                </a:lnTo>
                <a:lnTo>
                  <a:pt x="5934528" y="3670490"/>
                </a:lnTo>
                <a:lnTo>
                  <a:pt x="5893617" y="3704501"/>
                </a:lnTo>
                <a:cubicBezTo>
                  <a:pt x="5270936" y="4174544"/>
                  <a:pt x="4472643" y="4456906"/>
                  <a:pt x="3602251" y="4456906"/>
                </a:cubicBezTo>
                <a:cubicBezTo>
                  <a:pt x="1612783" y="4456906"/>
                  <a:pt x="0" y="2981709"/>
                  <a:pt x="0" y="1161961"/>
                </a:cubicBezTo>
                <a:cubicBezTo>
                  <a:pt x="0" y="820758"/>
                  <a:pt x="56700" y="491669"/>
                  <a:pt x="161951" y="182145"/>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BBE5962-2696-4EFB-863C-A1F0913E5DC2}"/>
              </a:ext>
            </a:extLst>
          </p:cNvPr>
          <p:cNvSpPr/>
          <p:nvPr/>
        </p:nvSpPr>
        <p:spPr>
          <a:xfrm flipH="1" flipV="1">
            <a:off x="0" y="4211535"/>
            <a:ext cx="3060064" cy="2646466"/>
          </a:xfrm>
          <a:custGeom>
            <a:avLst/>
            <a:gdLst>
              <a:gd name="connsiteX0" fmla="*/ 130877 w 2763997"/>
              <a:gd name="connsiteY0" fmla="*/ 0 h 2404884"/>
              <a:gd name="connsiteX1" fmla="*/ 2763997 w 2763997"/>
              <a:gd name="connsiteY1" fmla="*/ 0 h 2404884"/>
              <a:gd name="connsiteX2" fmla="*/ 2763997 w 2763997"/>
              <a:gd name="connsiteY2" fmla="*/ 2072533 h 2404884"/>
              <a:gd name="connsiteX3" fmla="*/ 2717645 w 2763997"/>
              <a:gd name="connsiteY3" fmla="*/ 2107194 h 2404884"/>
              <a:gd name="connsiteX4" fmla="*/ 1743075 w 2763997"/>
              <a:gd name="connsiteY4" fmla="*/ 2404884 h 2404884"/>
              <a:gd name="connsiteX5" fmla="*/ 0 w 2763997"/>
              <a:gd name="connsiteY5" fmla="*/ 661809 h 2404884"/>
              <a:gd name="connsiteX6" fmla="*/ 78365 w 2763997"/>
              <a:gd name="connsiteY6" fmla="*/ 143472 h 240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997" h="2404884">
                <a:moveTo>
                  <a:pt x="130877" y="0"/>
                </a:moveTo>
                <a:lnTo>
                  <a:pt x="2763997" y="0"/>
                </a:lnTo>
                <a:lnTo>
                  <a:pt x="2763997" y="2072533"/>
                </a:lnTo>
                <a:lnTo>
                  <a:pt x="2717645" y="2107194"/>
                </a:lnTo>
                <a:cubicBezTo>
                  <a:pt x="2439448" y="2295140"/>
                  <a:pt x="2104078" y="2404884"/>
                  <a:pt x="1743075" y="2404884"/>
                </a:cubicBezTo>
                <a:cubicBezTo>
                  <a:pt x="780401" y="2404884"/>
                  <a:pt x="0" y="1624483"/>
                  <a:pt x="0" y="661809"/>
                </a:cubicBezTo>
                <a:cubicBezTo>
                  <a:pt x="0" y="481308"/>
                  <a:pt x="27436" y="307214"/>
                  <a:pt x="78365" y="143472"/>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263277-B80F-4149-96A6-3642D4852542}"/>
              </a:ext>
            </a:extLst>
          </p:cNvPr>
          <p:cNvSpPr/>
          <p:nvPr/>
        </p:nvSpPr>
        <p:spPr>
          <a:xfrm>
            <a:off x="7354888" y="916288"/>
            <a:ext cx="4060825" cy="1917192"/>
          </a:xfrm>
          <a:prstGeom prst="rect">
            <a:avLst/>
          </a:prstGeom>
          <a:noFill/>
        </p:spPr>
        <p:txBody>
          <a:bodyPr wrap="square">
            <a:spAutoFit/>
          </a:bodyPr>
          <a:lstStyle/>
          <a:p>
            <a:pPr>
              <a:lnSpc>
                <a:spcPct val="150000"/>
              </a:lnSpc>
              <a:spcBef>
                <a:spcPts val="1200"/>
              </a:spcBef>
            </a:pPr>
            <a:r>
              <a:rPr lang="en-US" sz="1000" dirty="0" err="1">
                <a:solidFill>
                  <a:schemeClr val="tx1">
                    <a:lumMod val="75000"/>
                    <a:lumOff val="25000"/>
                  </a:schemeClr>
                </a:solidFill>
              </a:rPr>
              <a:t>Phasellus</a:t>
            </a:r>
            <a:r>
              <a:rPr lang="en-US" sz="1000" dirty="0">
                <a:solidFill>
                  <a:schemeClr val="tx1">
                    <a:lumMod val="75000"/>
                    <a:lumOff val="25000"/>
                  </a:schemeClr>
                </a:solidFill>
              </a:rPr>
              <a:t> non </a:t>
            </a:r>
            <a:r>
              <a:rPr lang="en-US" sz="1000" dirty="0" err="1">
                <a:solidFill>
                  <a:schemeClr val="tx1">
                    <a:lumMod val="75000"/>
                    <a:lumOff val="25000"/>
                  </a:schemeClr>
                </a:solidFill>
              </a:rPr>
              <a:t>ultrices</a:t>
            </a:r>
            <a:r>
              <a:rPr lang="en-US" sz="1000" dirty="0">
                <a:solidFill>
                  <a:schemeClr val="tx1">
                    <a:lumMod val="75000"/>
                    <a:lumOff val="25000"/>
                  </a:schemeClr>
                </a:solidFill>
              </a:rPr>
              <a:t> </a:t>
            </a:r>
            <a:r>
              <a:rPr lang="en-US" sz="1000" dirty="0" err="1">
                <a:solidFill>
                  <a:schemeClr val="tx1">
                    <a:lumMod val="75000"/>
                    <a:lumOff val="25000"/>
                  </a:schemeClr>
                </a:solidFill>
              </a:rPr>
              <a:t>justo</a:t>
            </a:r>
            <a:r>
              <a:rPr lang="en-US" sz="1000" dirty="0">
                <a:solidFill>
                  <a:schemeClr val="tx1">
                    <a:lumMod val="75000"/>
                    <a:lumOff val="25000"/>
                  </a:schemeClr>
                </a:solidFill>
              </a:rPr>
              <a:t>. </a:t>
            </a:r>
            <a:r>
              <a:rPr lang="en-US" sz="1000" dirty="0" err="1">
                <a:solidFill>
                  <a:schemeClr val="tx1">
                    <a:lumMod val="75000"/>
                    <a:lumOff val="25000"/>
                  </a:schemeClr>
                </a:solidFill>
              </a:rPr>
              <a:t>Pellentesque</a:t>
            </a:r>
            <a:r>
              <a:rPr lang="en-US" sz="1000" dirty="0">
                <a:solidFill>
                  <a:schemeClr val="tx1">
                    <a:lumMod val="75000"/>
                    <a:lumOff val="25000"/>
                  </a:schemeClr>
                </a:solidFill>
              </a:rPr>
              <a:t> cursus </a:t>
            </a:r>
            <a:r>
              <a:rPr lang="en-US" sz="1000" dirty="0" err="1">
                <a:solidFill>
                  <a:schemeClr val="tx1">
                    <a:lumMod val="75000"/>
                    <a:lumOff val="25000"/>
                  </a:schemeClr>
                </a:solidFill>
              </a:rPr>
              <a:t>urna</a:t>
            </a:r>
            <a:r>
              <a:rPr lang="en-US" sz="1000" dirty="0">
                <a:solidFill>
                  <a:schemeClr val="tx1">
                    <a:lumMod val="75000"/>
                    <a:lumOff val="25000"/>
                  </a:schemeClr>
                </a:solidFill>
              </a:rPr>
              <a:t> et </a:t>
            </a:r>
            <a:r>
              <a:rPr lang="en-US" sz="1000" dirty="0" err="1">
                <a:solidFill>
                  <a:schemeClr val="tx1">
                    <a:lumMod val="75000"/>
                    <a:lumOff val="25000"/>
                  </a:schemeClr>
                </a:solidFill>
              </a:rPr>
              <a:t>laoreet</a:t>
            </a:r>
            <a:r>
              <a:rPr lang="en-US" sz="1000" dirty="0">
                <a:solidFill>
                  <a:schemeClr val="tx1">
                    <a:lumMod val="75000"/>
                    <a:lumOff val="25000"/>
                  </a:schemeClr>
                </a:solidFill>
              </a:rPr>
              <a:t> </a:t>
            </a:r>
            <a:r>
              <a:rPr lang="en-US" sz="1000" dirty="0" err="1">
                <a:solidFill>
                  <a:schemeClr val="tx1">
                    <a:lumMod val="75000"/>
                    <a:lumOff val="25000"/>
                  </a:schemeClr>
                </a:solidFill>
              </a:rPr>
              <a:t>sagittis</a:t>
            </a:r>
            <a:r>
              <a:rPr lang="en-US" sz="1000" dirty="0">
                <a:solidFill>
                  <a:schemeClr val="tx1">
                    <a:lumMod val="75000"/>
                    <a:lumOff val="25000"/>
                  </a:schemeClr>
                </a:solidFill>
              </a:rPr>
              <a:t>. </a:t>
            </a:r>
            <a:r>
              <a:rPr lang="en-US" sz="1000" dirty="0" err="1">
                <a:solidFill>
                  <a:schemeClr val="tx1">
                    <a:lumMod val="75000"/>
                    <a:lumOff val="25000"/>
                  </a:schemeClr>
                </a:solidFill>
              </a:rPr>
              <a:t>Nullam</a:t>
            </a:r>
            <a:r>
              <a:rPr lang="en-US" sz="1000" dirty="0">
                <a:solidFill>
                  <a:schemeClr val="tx1">
                    <a:lumMod val="75000"/>
                    <a:lumOff val="25000"/>
                  </a:schemeClr>
                </a:solidFill>
              </a:rPr>
              <a:t> </a:t>
            </a:r>
            <a:r>
              <a:rPr lang="en-US" sz="1000" dirty="0" err="1">
                <a:solidFill>
                  <a:schemeClr val="tx1">
                    <a:lumMod val="75000"/>
                    <a:lumOff val="25000"/>
                  </a:schemeClr>
                </a:solidFill>
              </a:rPr>
              <a:t>malesuada</a:t>
            </a:r>
            <a:r>
              <a:rPr lang="en-US" sz="1000" dirty="0">
                <a:solidFill>
                  <a:schemeClr val="tx1">
                    <a:lumMod val="75000"/>
                    <a:lumOff val="25000"/>
                  </a:schemeClr>
                </a:solidFill>
              </a:rPr>
              <a:t> </a:t>
            </a:r>
            <a:r>
              <a:rPr lang="en-US" sz="1000" dirty="0" err="1">
                <a:solidFill>
                  <a:schemeClr val="tx1">
                    <a:lumMod val="75000"/>
                    <a:lumOff val="25000"/>
                  </a:schemeClr>
                </a:solidFill>
              </a:rPr>
              <a:t>elit</a:t>
            </a:r>
            <a:r>
              <a:rPr lang="en-US" sz="1000" dirty="0">
                <a:solidFill>
                  <a:schemeClr val="tx1">
                    <a:lumMod val="75000"/>
                    <a:lumOff val="25000"/>
                  </a:schemeClr>
                </a:solidFill>
              </a:rPr>
              <a:t> </a:t>
            </a:r>
            <a:r>
              <a:rPr lang="en-US" sz="1000" dirty="0" err="1">
                <a:solidFill>
                  <a:schemeClr val="tx1">
                    <a:lumMod val="75000"/>
                    <a:lumOff val="25000"/>
                  </a:schemeClr>
                </a:solidFill>
              </a:rPr>
              <a:t>nulla</a:t>
            </a:r>
            <a:r>
              <a:rPr lang="en-US" sz="1000" dirty="0">
                <a:solidFill>
                  <a:schemeClr val="tx1">
                    <a:lumMod val="75000"/>
                    <a:lumOff val="25000"/>
                  </a:schemeClr>
                </a:solidFill>
              </a:rPr>
              <a:t>, sit </a:t>
            </a:r>
            <a:r>
              <a:rPr lang="en-US" sz="1000" dirty="0" err="1">
                <a:solidFill>
                  <a:schemeClr val="tx1">
                    <a:lumMod val="75000"/>
                    <a:lumOff val="25000"/>
                  </a:schemeClr>
                </a:solidFill>
              </a:rPr>
              <a:t>amet</a:t>
            </a:r>
            <a:r>
              <a:rPr lang="en-US" sz="1000" dirty="0">
                <a:solidFill>
                  <a:schemeClr val="tx1">
                    <a:lumMod val="75000"/>
                    <a:lumOff val="25000"/>
                  </a:schemeClr>
                </a:solidFill>
              </a:rPr>
              <a:t> </a:t>
            </a:r>
            <a:r>
              <a:rPr lang="en-US" sz="1000" dirty="0" err="1">
                <a:solidFill>
                  <a:schemeClr val="tx1">
                    <a:lumMod val="75000"/>
                    <a:lumOff val="25000"/>
                  </a:schemeClr>
                </a:solidFill>
              </a:rPr>
              <a:t>aliquet</a:t>
            </a:r>
            <a:r>
              <a:rPr lang="en-US" sz="1000" dirty="0">
                <a:solidFill>
                  <a:schemeClr val="tx1">
                    <a:lumMod val="75000"/>
                    <a:lumOff val="25000"/>
                  </a:schemeClr>
                </a:solidFill>
              </a:rPr>
              <a:t> diam </a:t>
            </a:r>
            <a:r>
              <a:rPr lang="en-US" sz="1000" dirty="0" err="1">
                <a:solidFill>
                  <a:schemeClr val="tx1">
                    <a:lumMod val="75000"/>
                    <a:lumOff val="25000"/>
                  </a:schemeClr>
                </a:solidFill>
              </a:rPr>
              <a:t>luctus</a:t>
            </a:r>
            <a:r>
              <a:rPr lang="en-US" sz="1000" dirty="0">
                <a:solidFill>
                  <a:schemeClr val="tx1">
                    <a:lumMod val="75000"/>
                    <a:lumOff val="25000"/>
                  </a:schemeClr>
                </a:solidFill>
              </a:rPr>
              <a:t> sed. Donec </a:t>
            </a:r>
            <a:r>
              <a:rPr lang="en-US" sz="1000" dirty="0" err="1">
                <a:solidFill>
                  <a:schemeClr val="tx1">
                    <a:lumMod val="75000"/>
                    <a:lumOff val="25000"/>
                  </a:schemeClr>
                </a:solidFill>
              </a:rPr>
              <a:t>sagittis</a:t>
            </a:r>
            <a:r>
              <a:rPr lang="en-US" sz="1000" dirty="0">
                <a:solidFill>
                  <a:schemeClr val="tx1">
                    <a:lumMod val="75000"/>
                    <a:lumOff val="25000"/>
                  </a:schemeClr>
                </a:solidFill>
              </a:rPr>
              <a:t> semper </a:t>
            </a:r>
            <a:r>
              <a:rPr lang="en-US" sz="1000" dirty="0" err="1">
                <a:solidFill>
                  <a:schemeClr val="tx1">
                    <a:lumMod val="75000"/>
                    <a:lumOff val="25000"/>
                  </a:schemeClr>
                </a:solidFill>
              </a:rPr>
              <a:t>faucibus</a:t>
            </a:r>
            <a:r>
              <a:rPr lang="en-US" sz="1000" dirty="0">
                <a:solidFill>
                  <a:schemeClr val="tx1">
                    <a:lumMod val="75000"/>
                    <a:lumOff val="25000"/>
                  </a:schemeClr>
                </a:solidFill>
              </a:rPr>
              <a:t>. </a:t>
            </a:r>
            <a:r>
              <a:rPr lang="en-US" sz="1000" dirty="0" err="1">
                <a:solidFill>
                  <a:schemeClr val="tx1">
                    <a:lumMod val="75000"/>
                    <a:lumOff val="25000"/>
                  </a:schemeClr>
                </a:solidFill>
              </a:rPr>
              <a:t>Quisque</a:t>
            </a:r>
            <a:r>
              <a:rPr lang="en-US" sz="1000" dirty="0">
                <a:solidFill>
                  <a:schemeClr val="tx1">
                    <a:lumMod val="75000"/>
                    <a:lumOff val="25000"/>
                  </a:schemeClr>
                </a:solidFill>
              </a:rPr>
              <a:t> </a:t>
            </a:r>
            <a:r>
              <a:rPr lang="en-US" sz="1000" dirty="0" err="1">
                <a:solidFill>
                  <a:schemeClr val="tx1">
                    <a:lumMod val="75000"/>
                    <a:lumOff val="25000"/>
                  </a:schemeClr>
                </a:solidFill>
              </a:rPr>
              <a:t>sodales</a:t>
            </a:r>
            <a:r>
              <a:rPr lang="en-US" sz="1000" dirty="0">
                <a:solidFill>
                  <a:schemeClr val="tx1">
                    <a:lumMod val="75000"/>
                    <a:lumOff val="25000"/>
                  </a:schemeClr>
                </a:solidFill>
              </a:rPr>
              <a:t>, </a:t>
            </a:r>
            <a:r>
              <a:rPr lang="en-US" sz="1000" dirty="0" err="1">
                <a:solidFill>
                  <a:schemeClr val="tx1">
                    <a:lumMod val="75000"/>
                    <a:lumOff val="25000"/>
                  </a:schemeClr>
                </a:solidFill>
              </a:rPr>
              <a:t>urna</a:t>
            </a:r>
            <a:r>
              <a:rPr lang="en-US" sz="1000" dirty="0">
                <a:solidFill>
                  <a:schemeClr val="tx1">
                    <a:lumMod val="75000"/>
                    <a:lumOff val="25000"/>
                  </a:schemeClr>
                </a:solidFill>
              </a:rPr>
              <a:t> id </a:t>
            </a:r>
            <a:r>
              <a:rPr lang="en-US" sz="1000" dirty="0" err="1">
                <a:solidFill>
                  <a:schemeClr val="tx1">
                    <a:lumMod val="75000"/>
                    <a:lumOff val="25000"/>
                  </a:schemeClr>
                </a:solidFill>
              </a:rPr>
              <a:t>efficitur</a:t>
            </a:r>
            <a:r>
              <a:rPr lang="en-US" sz="1000" dirty="0">
                <a:solidFill>
                  <a:schemeClr val="tx1">
                    <a:lumMod val="75000"/>
                    <a:lumOff val="25000"/>
                  </a:schemeClr>
                </a:solidFill>
              </a:rPr>
              <a:t> </a:t>
            </a:r>
            <a:r>
              <a:rPr lang="en-US" sz="1000" dirty="0" err="1">
                <a:solidFill>
                  <a:schemeClr val="tx1">
                    <a:lumMod val="75000"/>
                    <a:lumOff val="25000"/>
                  </a:schemeClr>
                </a:solidFill>
              </a:rPr>
              <a:t>finibus</a:t>
            </a:r>
            <a:r>
              <a:rPr lang="en-US" sz="1000" dirty="0">
                <a:solidFill>
                  <a:schemeClr val="tx1">
                    <a:lumMod val="75000"/>
                    <a:lumOff val="25000"/>
                  </a:schemeClr>
                </a:solidFill>
              </a:rPr>
              <a:t>, eros </a:t>
            </a:r>
            <a:r>
              <a:rPr lang="en-US" sz="1000" dirty="0" err="1">
                <a:solidFill>
                  <a:schemeClr val="tx1">
                    <a:lumMod val="75000"/>
                    <a:lumOff val="25000"/>
                  </a:schemeClr>
                </a:solidFill>
              </a:rPr>
              <a:t>leo</a:t>
            </a:r>
            <a:r>
              <a:rPr lang="en-US" sz="1000" dirty="0">
                <a:solidFill>
                  <a:schemeClr val="tx1">
                    <a:lumMod val="75000"/>
                    <a:lumOff val="25000"/>
                  </a:schemeClr>
                </a:solidFill>
              </a:rPr>
              <a:t> </a:t>
            </a:r>
            <a:r>
              <a:rPr lang="en-US" sz="1000" dirty="0" err="1">
                <a:solidFill>
                  <a:schemeClr val="tx1">
                    <a:lumMod val="75000"/>
                    <a:lumOff val="25000"/>
                  </a:schemeClr>
                </a:solidFill>
              </a:rPr>
              <a:t>venenatis</a:t>
            </a:r>
            <a:r>
              <a:rPr lang="en-US" sz="1000" dirty="0">
                <a:solidFill>
                  <a:schemeClr val="tx1">
                    <a:lumMod val="75000"/>
                    <a:lumOff val="25000"/>
                  </a:schemeClr>
                </a:solidFill>
              </a:rPr>
              <a:t> nisi, sit </a:t>
            </a:r>
            <a:r>
              <a:rPr lang="en-US" sz="1000" dirty="0" err="1">
                <a:solidFill>
                  <a:schemeClr val="tx1">
                    <a:lumMod val="75000"/>
                    <a:lumOff val="25000"/>
                  </a:schemeClr>
                </a:solidFill>
              </a:rPr>
              <a:t>amet</a:t>
            </a:r>
            <a:r>
              <a:rPr lang="en-US" sz="1000" dirty="0">
                <a:solidFill>
                  <a:schemeClr val="tx1">
                    <a:lumMod val="75000"/>
                    <a:lumOff val="25000"/>
                  </a:schemeClr>
                </a:solidFill>
              </a:rPr>
              <a:t> gravida </a:t>
            </a:r>
            <a:r>
              <a:rPr lang="en-US" sz="1000" dirty="0" err="1">
                <a:solidFill>
                  <a:schemeClr val="tx1">
                    <a:lumMod val="75000"/>
                    <a:lumOff val="25000"/>
                  </a:schemeClr>
                </a:solidFill>
              </a:rPr>
              <a:t>nulla</a:t>
            </a:r>
            <a:r>
              <a:rPr lang="en-US" sz="1000" dirty="0">
                <a:solidFill>
                  <a:schemeClr val="tx1">
                    <a:lumMod val="75000"/>
                    <a:lumOff val="25000"/>
                  </a:schemeClr>
                </a:solidFill>
              </a:rPr>
              <a:t> </a:t>
            </a:r>
            <a:r>
              <a:rPr lang="en-US" sz="1000" dirty="0" err="1">
                <a:solidFill>
                  <a:schemeClr val="tx1">
                    <a:lumMod val="75000"/>
                    <a:lumOff val="25000"/>
                  </a:schemeClr>
                </a:solidFill>
              </a:rPr>
              <a:t>lectus</a:t>
            </a:r>
            <a:r>
              <a:rPr lang="en-US" sz="1000" dirty="0">
                <a:solidFill>
                  <a:schemeClr val="tx1">
                    <a:lumMod val="75000"/>
                    <a:lumOff val="25000"/>
                  </a:schemeClr>
                </a:solidFill>
              </a:rPr>
              <a:t> vitae </a:t>
            </a:r>
            <a:r>
              <a:rPr lang="en-US" sz="1000" dirty="0" err="1">
                <a:solidFill>
                  <a:schemeClr val="tx1">
                    <a:lumMod val="75000"/>
                    <a:lumOff val="25000"/>
                  </a:schemeClr>
                </a:solidFill>
              </a:rPr>
              <a:t>turpis</a:t>
            </a:r>
            <a:r>
              <a:rPr lang="en-US" sz="1000" dirty="0">
                <a:solidFill>
                  <a:schemeClr val="tx1">
                    <a:lumMod val="75000"/>
                    <a:lumOff val="25000"/>
                  </a:schemeClr>
                </a:solidFill>
              </a:rPr>
              <a:t>. Proin sed lorem </a:t>
            </a:r>
            <a:r>
              <a:rPr lang="en-US" sz="1000" dirty="0" err="1">
                <a:solidFill>
                  <a:schemeClr val="tx1">
                    <a:lumMod val="75000"/>
                    <a:lumOff val="25000"/>
                  </a:schemeClr>
                </a:solidFill>
              </a:rPr>
              <a:t>ut</a:t>
            </a:r>
            <a:r>
              <a:rPr lang="en-US" sz="1000" dirty="0">
                <a:solidFill>
                  <a:schemeClr val="tx1">
                    <a:lumMod val="75000"/>
                    <a:lumOff val="25000"/>
                  </a:schemeClr>
                </a:solidFill>
              </a:rPr>
              <a:t> libero semper </a:t>
            </a:r>
            <a:r>
              <a:rPr lang="en-US" sz="1000" dirty="0" err="1">
                <a:solidFill>
                  <a:schemeClr val="tx1">
                    <a:lumMod val="75000"/>
                    <a:lumOff val="25000"/>
                  </a:schemeClr>
                </a:solidFill>
              </a:rPr>
              <a:t>rhoncus</a:t>
            </a:r>
            <a:r>
              <a:rPr lang="en-US" sz="1000" dirty="0">
                <a:solidFill>
                  <a:schemeClr val="tx1">
                    <a:lumMod val="75000"/>
                    <a:lumOff val="25000"/>
                  </a:schemeClr>
                </a:solidFill>
              </a:rPr>
              <a:t> </a:t>
            </a:r>
            <a:r>
              <a:rPr lang="en-US" sz="1000" dirty="0" err="1">
                <a:solidFill>
                  <a:schemeClr val="tx1">
                    <a:lumMod val="75000"/>
                    <a:lumOff val="25000"/>
                  </a:schemeClr>
                </a:solidFill>
              </a:rPr>
              <a:t>malesuada</a:t>
            </a:r>
            <a:r>
              <a:rPr lang="en-US" sz="1000" dirty="0">
                <a:solidFill>
                  <a:schemeClr val="tx1">
                    <a:lumMod val="75000"/>
                    <a:lumOff val="25000"/>
                  </a:schemeClr>
                </a:solidFill>
              </a:rPr>
              <a:t> </a:t>
            </a:r>
            <a:r>
              <a:rPr lang="en-US" sz="1000" dirty="0" err="1">
                <a:solidFill>
                  <a:schemeClr val="tx1">
                    <a:lumMod val="75000"/>
                    <a:lumOff val="25000"/>
                  </a:schemeClr>
                </a:solidFill>
              </a:rPr>
              <a:t>ut</a:t>
            </a:r>
            <a:r>
              <a:rPr lang="en-US" sz="1000" dirty="0">
                <a:solidFill>
                  <a:schemeClr val="tx1">
                    <a:lumMod val="75000"/>
                    <a:lumOff val="25000"/>
                  </a:schemeClr>
                </a:solidFill>
              </a:rPr>
              <a:t> </a:t>
            </a:r>
            <a:r>
              <a:rPr lang="en-US" sz="1000" dirty="0" err="1">
                <a:solidFill>
                  <a:schemeClr val="tx1">
                    <a:lumMod val="75000"/>
                    <a:lumOff val="25000"/>
                  </a:schemeClr>
                </a:solidFill>
              </a:rPr>
              <a:t>leo</a:t>
            </a:r>
            <a:r>
              <a:rPr lang="en-US" sz="1000" dirty="0">
                <a:solidFill>
                  <a:schemeClr val="tx1">
                    <a:lumMod val="75000"/>
                    <a:lumOff val="25000"/>
                  </a:schemeClr>
                </a:solidFill>
              </a:rPr>
              <a:t>. </a:t>
            </a:r>
            <a:r>
              <a:rPr lang="en-US" sz="1000" dirty="0" err="1">
                <a:solidFill>
                  <a:schemeClr val="tx1">
                    <a:lumMod val="75000"/>
                    <a:lumOff val="25000"/>
                  </a:schemeClr>
                </a:solidFill>
              </a:rPr>
              <a:t>Suspendisse</a:t>
            </a:r>
            <a:r>
              <a:rPr lang="en-US" sz="1000" dirty="0">
                <a:solidFill>
                  <a:schemeClr val="tx1">
                    <a:lumMod val="75000"/>
                    <a:lumOff val="25000"/>
                  </a:schemeClr>
                </a:solidFill>
              </a:rPr>
              <a:t> </a:t>
            </a:r>
            <a:r>
              <a:rPr lang="en-US" sz="1000" dirty="0" err="1">
                <a:solidFill>
                  <a:schemeClr val="tx1">
                    <a:lumMod val="75000"/>
                    <a:lumOff val="25000"/>
                  </a:schemeClr>
                </a:solidFill>
              </a:rPr>
              <a:t>potenti</a:t>
            </a:r>
            <a:r>
              <a:rPr lang="en-US" sz="1000" dirty="0">
                <a:solidFill>
                  <a:schemeClr val="tx1">
                    <a:lumMod val="75000"/>
                    <a:lumOff val="25000"/>
                  </a:schemeClr>
                </a:solidFill>
              </a:rPr>
              <a:t>. </a:t>
            </a:r>
            <a:r>
              <a:rPr lang="en-US" sz="1000" dirty="0" err="1">
                <a:solidFill>
                  <a:schemeClr val="tx1">
                    <a:lumMod val="75000"/>
                    <a:lumOff val="25000"/>
                  </a:schemeClr>
                </a:solidFill>
              </a:rPr>
              <a:t>Etiam</a:t>
            </a:r>
            <a:r>
              <a:rPr lang="en-US" sz="1000" dirty="0">
                <a:solidFill>
                  <a:schemeClr val="tx1">
                    <a:lumMod val="75000"/>
                    <a:lumOff val="25000"/>
                  </a:schemeClr>
                </a:solidFill>
              </a:rPr>
              <a:t> </a:t>
            </a:r>
            <a:r>
              <a:rPr lang="en-US" sz="1000" dirty="0" err="1">
                <a:solidFill>
                  <a:schemeClr val="tx1">
                    <a:lumMod val="75000"/>
                    <a:lumOff val="25000"/>
                  </a:schemeClr>
                </a:solidFill>
              </a:rPr>
              <a:t>odio</a:t>
            </a:r>
            <a:r>
              <a:rPr lang="en-US" sz="1000" dirty="0">
                <a:solidFill>
                  <a:schemeClr val="tx1">
                    <a:lumMod val="75000"/>
                    <a:lumOff val="25000"/>
                  </a:schemeClr>
                </a:solidFill>
              </a:rPr>
              <a:t> libero, </a:t>
            </a:r>
            <a:r>
              <a:rPr lang="en-US" sz="1000" dirty="0" err="1">
                <a:solidFill>
                  <a:schemeClr val="tx1">
                    <a:lumMod val="75000"/>
                    <a:lumOff val="25000"/>
                  </a:schemeClr>
                </a:solidFill>
              </a:rPr>
              <a:t>efficitur</a:t>
            </a:r>
            <a:r>
              <a:rPr lang="en-US" sz="1000" dirty="0">
                <a:solidFill>
                  <a:schemeClr val="tx1">
                    <a:lumMod val="75000"/>
                    <a:lumOff val="25000"/>
                  </a:schemeClr>
                </a:solidFill>
              </a:rPr>
              <a:t> </a:t>
            </a:r>
            <a:r>
              <a:rPr lang="en-US" sz="1000" dirty="0" err="1">
                <a:solidFill>
                  <a:schemeClr val="tx1">
                    <a:lumMod val="75000"/>
                    <a:lumOff val="25000"/>
                  </a:schemeClr>
                </a:solidFill>
              </a:rPr>
              <a:t>vehicula</a:t>
            </a:r>
            <a:r>
              <a:rPr lang="en-US" sz="1000" dirty="0">
                <a:solidFill>
                  <a:schemeClr val="tx1">
                    <a:lumMod val="75000"/>
                    <a:lumOff val="25000"/>
                  </a:schemeClr>
                </a:solidFill>
              </a:rPr>
              <a:t> </a:t>
            </a:r>
            <a:r>
              <a:rPr lang="en-US" sz="1000" dirty="0" err="1">
                <a:solidFill>
                  <a:schemeClr val="tx1">
                    <a:lumMod val="75000"/>
                    <a:lumOff val="25000"/>
                  </a:schemeClr>
                </a:solidFill>
              </a:rPr>
              <a:t>nulla</a:t>
            </a:r>
            <a:r>
              <a:rPr lang="en-US" sz="1000" dirty="0">
                <a:solidFill>
                  <a:schemeClr val="tx1">
                    <a:lumMod val="75000"/>
                    <a:lumOff val="25000"/>
                  </a:schemeClr>
                </a:solidFill>
              </a:rPr>
              <a:t> at, </a:t>
            </a:r>
            <a:r>
              <a:rPr lang="en-US" sz="1000" dirty="0" err="1">
                <a:solidFill>
                  <a:schemeClr val="tx1">
                    <a:lumMod val="75000"/>
                    <a:lumOff val="25000"/>
                  </a:schemeClr>
                </a:solidFill>
              </a:rPr>
              <a:t>luctus</a:t>
            </a:r>
            <a:r>
              <a:rPr lang="en-US" sz="1000" dirty="0">
                <a:solidFill>
                  <a:schemeClr val="tx1">
                    <a:lumMod val="75000"/>
                    <a:lumOff val="25000"/>
                  </a:schemeClr>
                </a:solidFill>
              </a:rPr>
              <a:t> </a:t>
            </a:r>
            <a:r>
              <a:rPr lang="en-US" sz="1000" dirty="0" err="1">
                <a:solidFill>
                  <a:schemeClr val="tx1">
                    <a:lumMod val="75000"/>
                    <a:lumOff val="25000"/>
                  </a:schemeClr>
                </a:solidFill>
              </a:rPr>
              <a:t>scelerisque</a:t>
            </a:r>
            <a:r>
              <a:rPr lang="en-US" sz="1000" dirty="0">
                <a:solidFill>
                  <a:schemeClr val="tx1">
                    <a:lumMod val="75000"/>
                    <a:lumOff val="25000"/>
                  </a:schemeClr>
                </a:solidFill>
              </a:rPr>
              <a:t> </a:t>
            </a:r>
            <a:r>
              <a:rPr lang="en-US" sz="1000" dirty="0" err="1">
                <a:solidFill>
                  <a:schemeClr val="tx1">
                    <a:lumMod val="75000"/>
                    <a:lumOff val="25000"/>
                  </a:schemeClr>
                </a:solidFill>
              </a:rPr>
              <a:t>enim</a:t>
            </a:r>
            <a:r>
              <a:rPr lang="en-US" sz="1000" dirty="0">
                <a:solidFill>
                  <a:schemeClr val="tx1">
                    <a:lumMod val="75000"/>
                    <a:lumOff val="25000"/>
                  </a:schemeClr>
                </a:solidFill>
              </a:rPr>
              <a:t>. Donec pharetra </a:t>
            </a:r>
            <a:r>
              <a:rPr lang="en-US" sz="1000" dirty="0" err="1">
                <a:solidFill>
                  <a:schemeClr val="tx1">
                    <a:lumMod val="75000"/>
                    <a:lumOff val="25000"/>
                  </a:schemeClr>
                </a:solidFill>
              </a:rPr>
              <a:t>tellus</a:t>
            </a:r>
            <a:r>
              <a:rPr lang="en-US" sz="1000" dirty="0">
                <a:solidFill>
                  <a:schemeClr val="tx1">
                    <a:lumMod val="75000"/>
                    <a:lumOff val="25000"/>
                  </a:schemeClr>
                </a:solidFill>
              </a:rPr>
              <a:t> ac </a:t>
            </a:r>
            <a:r>
              <a:rPr lang="en-US" sz="1000" dirty="0" err="1">
                <a:solidFill>
                  <a:schemeClr val="tx1">
                    <a:lumMod val="75000"/>
                    <a:lumOff val="25000"/>
                  </a:schemeClr>
                </a:solidFill>
              </a:rPr>
              <a:t>metus</a:t>
            </a:r>
            <a:r>
              <a:rPr lang="en-US" sz="1000" dirty="0">
                <a:solidFill>
                  <a:schemeClr val="tx1">
                    <a:lumMod val="75000"/>
                    <a:lumOff val="25000"/>
                  </a:schemeClr>
                </a:solidFill>
              </a:rPr>
              <a:t> </a:t>
            </a:r>
            <a:r>
              <a:rPr lang="en-US" sz="1000" dirty="0" err="1">
                <a:solidFill>
                  <a:schemeClr val="tx1">
                    <a:lumMod val="75000"/>
                    <a:lumOff val="25000"/>
                  </a:schemeClr>
                </a:solidFill>
              </a:rPr>
              <a:t>congue</a:t>
            </a:r>
            <a:r>
              <a:rPr lang="en-US" sz="1000" dirty="0">
                <a:solidFill>
                  <a:schemeClr val="tx1">
                    <a:lumMod val="75000"/>
                    <a:lumOff val="25000"/>
                  </a:schemeClr>
                </a:solidFill>
              </a:rPr>
              <a:t>.</a:t>
            </a:r>
          </a:p>
        </p:txBody>
      </p:sp>
      <p:sp>
        <p:nvSpPr>
          <p:cNvPr id="23" name="Rectangle 22">
            <a:extLst>
              <a:ext uri="{FF2B5EF4-FFF2-40B4-BE49-F238E27FC236}">
                <a16:creationId xmlns:a16="http://schemas.microsoft.com/office/drawing/2014/main" id="{24BCA26C-CAEC-4378-BEAE-98692A3FEE77}"/>
              </a:ext>
            </a:extLst>
          </p:cNvPr>
          <p:cNvSpPr/>
          <p:nvPr/>
        </p:nvSpPr>
        <p:spPr>
          <a:xfrm>
            <a:off x="7354888" y="5230317"/>
            <a:ext cx="3516155" cy="993862"/>
          </a:xfrm>
          <a:prstGeom prst="rect">
            <a:avLst/>
          </a:prstGeom>
          <a:noFill/>
        </p:spPr>
        <p:txBody>
          <a:bodyPr wrap="square">
            <a:spAutoFit/>
          </a:bodyPr>
          <a:lstStyle/>
          <a:p>
            <a:pPr>
              <a:lnSpc>
                <a:spcPct val="150000"/>
              </a:lnSpc>
              <a:spcBef>
                <a:spcPts val="1200"/>
              </a:spcBef>
            </a:pPr>
            <a:r>
              <a:rPr lang="en-US" sz="1000" dirty="0" err="1"/>
              <a:t>Aliquam</a:t>
            </a:r>
            <a:r>
              <a:rPr lang="en-US" sz="1000" dirty="0"/>
              <a:t> </a:t>
            </a:r>
            <a:r>
              <a:rPr lang="en-US" sz="1000" dirty="0" err="1"/>
              <a:t>lobortis</a:t>
            </a:r>
            <a:r>
              <a:rPr lang="en-US" sz="1000" dirty="0"/>
              <a:t> </a:t>
            </a:r>
            <a:r>
              <a:rPr lang="en-US" sz="1000" dirty="0" err="1"/>
              <a:t>hendrerit</a:t>
            </a:r>
            <a:r>
              <a:rPr lang="en-US" sz="1000" dirty="0"/>
              <a:t> ante. Maecenas </a:t>
            </a:r>
            <a:r>
              <a:rPr lang="en-US" sz="1000" dirty="0" err="1"/>
              <a:t>eu</a:t>
            </a:r>
            <a:r>
              <a:rPr lang="en-US" sz="1000" dirty="0"/>
              <a:t> </a:t>
            </a:r>
            <a:r>
              <a:rPr lang="en-US" sz="1000" dirty="0" err="1"/>
              <a:t>pellentesque</a:t>
            </a:r>
            <a:r>
              <a:rPr lang="en-US" sz="1000" dirty="0"/>
              <a:t> </a:t>
            </a:r>
            <a:r>
              <a:rPr lang="en-US" sz="1000" dirty="0" err="1"/>
              <a:t>velit</a:t>
            </a:r>
            <a:r>
              <a:rPr lang="en-US" sz="1000" dirty="0"/>
              <a:t>. </a:t>
            </a:r>
            <a:r>
              <a:rPr lang="en-US" sz="1000" dirty="0" err="1"/>
              <a:t>Suspendisse</a:t>
            </a:r>
            <a:r>
              <a:rPr lang="en-US" sz="1000" dirty="0"/>
              <a:t> vel mi sit </a:t>
            </a:r>
            <a:r>
              <a:rPr lang="en-US" sz="1000" dirty="0" err="1"/>
              <a:t>amet</a:t>
            </a:r>
            <a:r>
              <a:rPr lang="en-US" sz="1000" dirty="0"/>
              <a:t> </a:t>
            </a:r>
            <a:r>
              <a:rPr lang="en-US" sz="1000" dirty="0" err="1"/>
              <a:t>risus</a:t>
            </a:r>
            <a:r>
              <a:rPr lang="en-US" sz="1000" dirty="0"/>
              <a:t> </a:t>
            </a:r>
            <a:r>
              <a:rPr lang="en-US" sz="1000" dirty="0" err="1"/>
              <a:t>mattis</a:t>
            </a:r>
            <a:r>
              <a:rPr lang="en-US" sz="1000" dirty="0"/>
              <a:t> </a:t>
            </a:r>
            <a:r>
              <a:rPr lang="en-US" sz="1000" dirty="0" err="1"/>
              <a:t>ultricies</a:t>
            </a:r>
            <a:r>
              <a:rPr lang="en-US" sz="1000" dirty="0"/>
              <a:t> </a:t>
            </a:r>
            <a:r>
              <a:rPr lang="en-US" sz="1000" dirty="0" err="1"/>
              <a:t>eu</a:t>
            </a:r>
            <a:r>
              <a:rPr lang="en-US" sz="1000" dirty="0"/>
              <a:t> </a:t>
            </a:r>
            <a:r>
              <a:rPr lang="en-US" sz="1000" dirty="0" err="1"/>
              <a:t>eu</a:t>
            </a:r>
            <a:r>
              <a:rPr lang="en-US" sz="1000" dirty="0"/>
              <a:t> </a:t>
            </a:r>
            <a:r>
              <a:rPr lang="en-US" sz="1000" dirty="0" err="1"/>
              <a:t>nisl</a:t>
            </a:r>
            <a:r>
              <a:rPr lang="en-US" sz="1000" dirty="0"/>
              <a:t>. </a:t>
            </a:r>
            <a:r>
              <a:rPr lang="en-US" sz="1000" dirty="0" err="1"/>
              <a:t>Phasellus</a:t>
            </a:r>
            <a:r>
              <a:rPr lang="en-US" sz="1000" dirty="0"/>
              <a:t> non </a:t>
            </a:r>
            <a:r>
              <a:rPr lang="en-US" sz="1000" dirty="0" err="1"/>
              <a:t>ultrices</a:t>
            </a:r>
            <a:r>
              <a:rPr lang="en-US" sz="1000" dirty="0"/>
              <a:t> </a:t>
            </a:r>
            <a:r>
              <a:rPr lang="en-US" sz="1000" dirty="0" err="1"/>
              <a:t>justo</a:t>
            </a:r>
            <a:r>
              <a:rPr lang="en-US" sz="1000" dirty="0"/>
              <a:t>. </a:t>
            </a:r>
            <a:r>
              <a:rPr lang="en-US" sz="1000" dirty="0" err="1"/>
              <a:t>Pellentesque</a:t>
            </a:r>
            <a:r>
              <a:rPr lang="en-US" sz="1000" dirty="0"/>
              <a:t> cursus </a:t>
            </a:r>
            <a:r>
              <a:rPr lang="en-US" sz="1000" dirty="0" err="1"/>
              <a:t>urna</a:t>
            </a:r>
            <a:r>
              <a:rPr lang="en-US" sz="1000" dirty="0"/>
              <a:t> et </a:t>
            </a:r>
            <a:r>
              <a:rPr lang="en-US" sz="1000" dirty="0" err="1"/>
              <a:t>laoreet</a:t>
            </a:r>
            <a:r>
              <a:rPr lang="en-US" sz="1000" dirty="0"/>
              <a:t> </a:t>
            </a:r>
            <a:r>
              <a:rPr lang="en-US" sz="1000" dirty="0" err="1"/>
              <a:t>sagittis</a:t>
            </a:r>
            <a:r>
              <a:rPr lang="en-US" sz="1000" dirty="0"/>
              <a:t>. </a:t>
            </a:r>
          </a:p>
        </p:txBody>
      </p:sp>
      <p:sp>
        <p:nvSpPr>
          <p:cNvPr id="19" name="TextBox 18">
            <a:extLst>
              <a:ext uri="{FF2B5EF4-FFF2-40B4-BE49-F238E27FC236}">
                <a16:creationId xmlns:a16="http://schemas.microsoft.com/office/drawing/2014/main" id="{A5E28495-F381-4536-859F-D0F589621C27}"/>
              </a:ext>
            </a:extLst>
          </p:cNvPr>
          <p:cNvSpPr txBox="1"/>
          <p:nvPr/>
        </p:nvSpPr>
        <p:spPr>
          <a:xfrm>
            <a:off x="1027270" y="1025725"/>
            <a:ext cx="5075960" cy="1754326"/>
          </a:xfrm>
          <a:prstGeom prst="rect">
            <a:avLst/>
          </a:prstGeom>
          <a:noFill/>
        </p:spPr>
        <p:txBody>
          <a:bodyPr wrap="square" lIns="91440" rIns="91440" rtlCol="0" anchor="ctr">
            <a:spAutoFit/>
          </a:bodyPr>
          <a:lstStyle/>
          <a:p>
            <a:r>
              <a:rPr lang="en-US" sz="3600" b="1" dirty="0">
                <a:solidFill>
                  <a:schemeClr val="accent1"/>
                </a:solidFill>
                <a:latin typeface="+mj-lt"/>
              </a:rPr>
              <a:t>This School Is Outa Sight, Our Future Is Looking Bright</a:t>
            </a:r>
          </a:p>
        </p:txBody>
      </p:sp>
      <p:pic>
        <p:nvPicPr>
          <p:cNvPr id="4" name="Picture Placeholder 3">
            <a:extLst>
              <a:ext uri="{FF2B5EF4-FFF2-40B4-BE49-F238E27FC236}">
                <a16:creationId xmlns:a16="http://schemas.microsoft.com/office/drawing/2014/main" id="{27F72339-9852-4978-B641-B1F9F94DCB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94" b="6694"/>
          <a:stretch>
            <a:fillRect/>
          </a:stretch>
        </p:blipFill>
        <p:spPr/>
      </p:pic>
      <p:sp>
        <p:nvSpPr>
          <p:cNvPr id="11" name="TextBox 10">
            <a:extLst>
              <a:ext uri="{FF2B5EF4-FFF2-40B4-BE49-F238E27FC236}">
                <a16:creationId xmlns:a16="http://schemas.microsoft.com/office/drawing/2014/main" id="{F4FD6113-08A9-4848-9EEE-FDDB5CEE1876}"/>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12" name="Group 11">
            <a:extLst>
              <a:ext uri="{FF2B5EF4-FFF2-40B4-BE49-F238E27FC236}">
                <a16:creationId xmlns:a16="http://schemas.microsoft.com/office/drawing/2014/main" id="{5E9C18DF-FE7E-4EB9-A21B-6EACE688062B}"/>
              </a:ext>
            </a:extLst>
          </p:cNvPr>
          <p:cNvGrpSpPr/>
          <p:nvPr/>
        </p:nvGrpSpPr>
        <p:grpSpPr>
          <a:xfrm>
            <a:off x="610480" y="329412"/>
            <a:ext cx="339640" cy="339640"/>
            <a:chOff x="884323" y="1852307"/>
            <a:chExt cx="971550" cy="971550"/>
          </a:xfrm>
        </p:grpSpPr>
        <p:grpSp>
          <p:nvGrpSpPr>
            <p:cNvPr id="15" name="Graphic 23">
              <a:extLst>
                <a:ext uri="{FF2B5EF4-FFF2-40B4-BE49-F238E27FC236}">
                  <a16:creationId xmlns:a16="http://schemas.microsoft.com/office/drawing/2014/main" id="{0D7FB5FC-7F4B-4574-8EB3-8FFC270755EA}"/>
                </a:ext>
              </a:extLst>
            </p:cNvPr>
            <p:cNvGrpSpPr/>
            <p:nvPr/>
          </p:nvGrpSpPr>
          <p:grpSpPr>
            <a:xfrm>
              <a:off x="996960" y="1852307"/>
              <a:ext cx="746275" cy="971550"/>
              <a:chOff x="996960" y="1852307"/>
              <a:chExt cx="746275" cy="971550"/>
            </a:xfrm>
            <a:solidFill>
              <a:srgbClr val="676FB2"/>
            </a:solidFill>
          </p:grpSpPr>
          <p:sp>
            <p:nvSpPr>
              <p:cNvPr id="43" name="Freeform: Shape 42">
                <a:extLst>
                  <a:ext uri="{FF2B5EF4-FFF2-40B4-BE49-F238E27FC236}">
                    <a16:creationId xmlns:a16="http://schemas.microsoft.com/office/drawing/2014/main" id="{FCB3E051-E809-4B47-8C26-802CA534CAC0}"/>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99409FF-EF7B-4658-8E6D-9F96D8312518}"/>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3FD6139-048D-4BC5-95A1-EED65C7924CE}"/>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5E41B3F2-3BC6-4BC3-90A1-D31F7276A320}"/>
                </a:ext>
              </a:extLst>
            </p:cNvPr>
            <p:cNvGrpSpPr/>
            <p:nvPr/>
          </p:nvGrpSpPr>
          <p:grpSpPr>
            <a:xfrm>
              <a:off x="884323" y="1954935"/>
              <a:ext cx="971550" cy="717422"/>
              <a:chOff x="884323" y="1954935"/>
              <a:chExt cx="971550" cy="717422"/>
            </a:xfrm>
          </p:grpSpPr>
          <p:sp>
            <p:nvSpPr>
              <p:cNvPr id="41" name="Freeform: Shape 40">
                <a:extLst>
                  <a:ext uri="{FF2B5EF4-FFF2-40B4-BE49-F238E27FC236}">
                    <a16:creationId xmlns:a16="http://schemas.microsoft.com/office/drawing/2014/main" id="{B57DF09B-4C0E-40C4-9D7A-A819F80C0951}"/>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498814B-52AD-4FCE-94B6-59264BD57F72}"/>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7" name="Graphic 23">
              <a:extLst>
                <a:ext uri="{FF2B5EF4-FFF2-40B4-BE49-F238E27FC236}">
                  <a16:creationId xmlns:a16="http://schemas.microsoft.com/office/drawing/2014/main" id="{2E454CCC-624D-488C-B679-EAAEF7A03DC3}"/>
                </a:ext>
              </a:extLst>
            </p:cNvPr>
            <p:cNvGrpSpPr/>
            <p:nvPr/>
          </p:nvGrpSpPr>
          <p:grpSpPr>
            <a:xfrm>
              <a:off x="1001612" y="2072225"/>
              <a:ext cx="739902" cy="482842"/>
              <a:chOff x="1001612" y="2072225"/>
              <a:chExt cx="739902" cy="482842"/>
            </a:xfrm>
          </p:grpSpPr>
          <p:sp>
            <p:nvSpPr>
              <p:cNvPr id="39" name="Freeform: Shape 38">
                <a:extLst>
                  <a:ext uri="{FF2B5EF4-FFF2-40B4-BE49-F238E27FC236}">
                    <a16:creationId xmlns:a16="http://schemas.microsoft.com/office/drawing/2014/main" id="{065E6F47-D947-411F-8928-EB9100F286A9}"/>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2C96F7D-836F-4CB6-AC6D-7D978407EAE3}"/>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8" name="Graphic 23">
              <a:extLst>
                <a:ext uri="{FF2B5EF4-FFF2-40B4-BE49-F238E27FC236}">
                  <a16:creationId xmlns:a16="http://schemas.microsoft.com/office/drawing/2014/main" id="{80F30599-EDA7-423B-95DF-6100CC94EA27}"/>
                </a:ext>
              </a:extLst>
            </p:cNvPr>
            <p:cNvGrpSpPr/>
            <p:nvPr/>
          </p:nvGrpSpPr>
          <p:grpSpPr>
            <a:xfrm>
              <a:off x="1163863" y="2169106"/>
              <a:ext cx="412468" cy="122466"/>
              <a:chOff x="1163863" y="2169106"/>
              <a:chExt cx="412468" cy="122466"/>
            </a:xfrm>
          </p:grpSpPr>
          <p:grpSp>
            <p:nvGrpSpPr>
              <p:cNvPr id="32" name="Graphic 23">
                <a:extLst>
                  <a:ext uri="{FF2B5EF4-FFF2-40B4-BE49-F238E27FC236}">
                    <a16:creationId xmlns:a16="http://schemas.microsoft.com/office/drawing/2014/main" id="{63CAB681-9ECE-46C8-8500-8519CAA5E176}"/>
                  </a:ext>
                </a:extLst>
              </p:cNvPr>
              <p:cNvGrpSpPr/>
              <p:nvPr/>
            </p:nvGrpSpPr>
            <p:grpSpPr>
              <a:xfrm>
                <a:off x="1163863" y="2203038"/>
                <a:ext cx="412468" cy="88534"/>
                <a:chOff x="1163863" y="2203038"/>
                <a:chExt cx="412468" cy="88534"/>
              </a:xfrm>
              <a:solidFill>
                <a:srgbClr val="FF8E9E"/>
              </a:solidFill>
            </p:grpSpPr>
            <p:sp>
              <p:nvSpPr>
                <p:cNvPr id="37" name="Freeform: Shape 36">
                  <a:extLst>
                    <a:ext uri="{FF2B5EF4-FFF2-40B4-BE49-F238E27FC236}">
                      <a16:creationId xmlns:a16="http://schemas.microsoft.com/office/drawing/2014/main" id="{980AA7EE-CDD3-41A2-84AB-02255B724840}"/>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B47501E-5B31-4499-A619-490BC4506870}"/>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33" name="Graphic 23">
                <a:extLst>
                  <a:ext uri="{FF2B5EF4-FFF2-40B4-BE49-F238E27FC236}">
                    <a16:creationId xmlns:a16="http://schemas.microsoft.com/office/drawing/2014/main" id="{2CA25D4C-A01C-4B7C-8C0F-288057D5365A}"/>
                  </a:ext>
                </a:extLst>
              </p:cNvPr>
              <p:cNvGrpSpPr/>
              <p:nvPr/>
            </p:nvGrpSpPr>
            <p:grpSpPr>
              <a:xfrm>
                <a:off x="1233359" y="2169106"/>
                <a:ext cx="273474" cy="66743"/>
                <a:chOff x="1233359" y="2169106"/>
                <a:chExt cx="273474" cy="66743"/>
              </a:xfrm>
              <a:solidFill>
                <a:srgbClr val="313D40"/>
              </a:solidFill>
            </p:grpSpPr>
            <p:sp>
              <p:nvSpPr>
                <p:cNvPr id="34" name="Freeform: Shape 33">
                  <a:extLst>
                    <a:ext uri="{FF2B5EF4-FFF2-40B4-BE49-F238E27FC236}">
                      <a16:creationId xmlns:a16="http://schemas.microsoft.com/office/drawing/2014/main" id="{0EE761E6-F991-478E-9C23-E6248824BE46}"/>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087D410-7CFE-4431-8CA9-A73A2FDA5457}"/>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1687DBC-92E5-4761-8C2F-5554E72A61F7}"/>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25" name="Graphic 23">
              <a:extLst>
                <a:ext uri="{FF2B5EF4-FFF2-40B4-BE49-F238E27FC236}">
                  <a16:creationId xmlns:a16="http://schemas.microsoft.com/office/drawing/2014/main" id="{D66D1CC1-F8E7-47DE-8741-B1E03DF1076C}"/>
                </a:ext>
              </a:extLst>
            </p:cNvPr>
            <p:cNvGrpSpPr/>
            <p:nvPr/>
          </p:nvGrpSpPr>
          <p:grpSpPr>
            <a:xfrm>
              <a:off x="1045596" y="2256956"/>
              <a:ext cx="651636" cy="249764"/>
              <a:chOff x="1045596" y="2256956"/>
              <a:chExt cx="651636" cy="249764"/>
            </a:xfrm>
          </p:grpSpPr>
          <p:sp>
            <p:nvSpPr>
              <p:cNvPr id="26" name="Freeform: Shape 25">
                <a:extLst>
                  <a:ext uri="{FF2B5EF4-FFF2-40B4-BE49-F238E27FC236}">
                    <a16:creationId xmlns:a16="http://schemas.microsoft.com/office/drawing/2014/main" id="{B57905E5-DEDA-44DE-8B41-AEF2485D9AAD}"/>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A027B17-CACD-4842-AC0C-4B84477BA63B}"/>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0A84A2-7E8A-4850-95BA-D42BE783413B}"/>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92BD6DA-CE53-427A-8B5A-7DA844C5FC53}"/>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1614EC3-6DC3-48DD-B977-B00DF4DB27F0}"/>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FFF1457-302D-4380-8B1A-E6113909F220}"/>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9662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3BD46D-5A69-47AE-B528-65525B03E75C}"/>
              </a:ext>
            </a:extLst>
          </p:cNvPr>
          <p:cNvSpPr/>
          <p:nvPr/>
        </p:nvSpPr>
        <p:spPr>
          <a:xfrm>
            <a:off x="-1" y="3639457"/>
            <a:ext cx="12185653" cy="3218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A10D1F6-D0FB-4214-9352-47E322599A1A}"/>
              </a:ext>
            </a:extLst>
          </p:cNvPr>
          <p:cNvSpPr/>
          <p:nvPr/>
        </p:nvSpPr>
        <p:spPr>
          <a:xfrm>
            <a:off x="9421656" y="0"/>
            <a:ext cx="2763997" cy="2404884"/>
          </a:xfrm>
          <a:custGeom>
            <a:avLst/>
            <a:gdLst>
              <a:gd name="connsiteX0" fmla="*/ 130877 w 2763997"/>
              <a:gd name="connsiteY0" fmla="*/ 0 h 2404884"/>
              <a:gd name="connsiteX1" fmla="*/ 2763997 w 2763997"/>
              <a:gd name="connsiteY1" fmla="*/ 0 h 2404884"/>
              <a:gd name="connsiteX2" fmla="*/ 2763997 w 2763997"/>
              <a:gd name="connsiteY2" fmla="*/ 2072533 h 2404884"/>
              <a:gd name="connsiteX3" fmla="*/ 2717645 w 2763997"/>
              <a:gd name="connsiteY3" fmla="*/ 2107194 h 2404884"/>
              <a:gd name="connsiteX4" fmla="*/ 1743075 w 2763997"/>
              <a:gd name="connsiteY4" fmla="*/ 2404884 h 2404884"/>
              <a:gd name="connsiteX5" fmla="*/ 0 w 2763997"/>
              <a:gd name="connsiteY5" fmla="*/ 661809 h 2404884"/>
              <a:gd name="connsiteX6" fmla="*/ 78365 w 2763997"/>
              <a:gd name="connsiteY6" fmla="*/ 143472 h 240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997" h="2404884">
                <a:moveTo>
                  <a:pt x="130877" y="0"/>
                </a:moveTo>
                <a:lnTo>
                  <a:pt x="2763997" y="0"/>
                </a:lnTo>
                <a:lnTo>
                  <a:pt x="2763997" y="2072533"/>
                </a:lnTo>
                <a:lnTo>
                  <a:pt x="2717645" y="2107194"/>
                </a:lnTo>
                <a:cubicBezTo>
                  <a:pt x="2439448" y="2295140"/>
                  <a:pt x="2104078" y="2404884"/>
                  <a:pt x="1743075" y="2404884"/>
                </a:cubicBezTo>
                <a:cubicBezTo>
                  <a:pt x="780401" y="2404884"/>
                  <a:pt x="0" y="1624483"/>
                  <a:pt x="0" y="661809"/>
                </a:cubicBezTo>
                <a:cubicBezTo>
                  <a:pt x="0" y="481308"/>
                  <a:pt x="27436" y="307214"/>
                  <a:pt x="78365" y="143472"/>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9F04330-B162-41AB-BC33-47D92F7A3F0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666" r="22783" b="5882"/>
          <a:stretch/>
        </p:blipFill>
        <p:spPr>
          <a:xfrm>
            <a:off x="6608761" y="939800"/>
            <a:ext cx="4565652" cy="4978400"/>
          </a:xfrm>
        </p:spPr>
      </p:pic>
      <p:sp>
        <p:nvSpPr>
          <p:cNvPr id="37" name="Rectangle 36">
            <a:extLst>
              <a:ext uri="{FF2B5EF4-FFF2-40B4-BE49-F238E27FC236}">
                <a16:creationId xmlns:a16="http://schemas.microsoft.com/office/drawing/2014/main" id="{9FFF59C4-E8FC-401E-80C4-8C36736C58B3}"/>
              </a:ext>
            </a:extLst>
          </p:cNvPr>
          <p:cNvSpPr/>
          <p:nvPr/>
        </p:nvSpPr>
        <p:spPr>
          <a:xfrm>
            <a:off x="1000920" y="4295687"/>
            <a:ext cx="4575970" cy="1686359"/>
          </a:xfrm>
          <a:prstGeom prst="rect">
            <a:avLst/>
          </a:prstGeom>
          <a:noFill/>
        </p:spPr>
        <p:txBody>
          <a:bodyPr wrap="square">
            <a:spAutoFit/>
          </a:bodyPr>
          <a:lstStyle/>
          <a:p>
            <a:pPr>
              <a:lnSpc>
                <a:spcPct val="150000"/>
              </a:lnSpc>
              <a:spcBef>
                <a:spcPts val="1200"/>
              </a:spcBef>
            </a:pPr>
            <a:r>
              <a:rPr lang="en-US" sz="1000">
                <a:solidFill>
                  <a:schemeClr val="bg1"/>
                </a:solidFill>
              </a:rPr>
              <a:t>Phasellus non ultrices justo. Pellentesque cursus urna et laoreet sagittis. Nullam malesuada elit nulla, sit amet aliquet diam luctus sed. Donec sagittis semper faucibus. Quisque sodales, urna id efficitur finibus, eros leo venenatis nisi, sit amet gravida nulla lectus vitae turpis. Proin sed lorem ut libero semper rhoncus malesuada ut leo. Suspendisse potenti. Etiam odio libero, efficitur vehicula nulla at, luctus scelerisque enim. Donec pharetra tellus ac metus congue.</a:t>
            </a:r>
          </a:p>
        </p:txBody>
      </p:sp>
      <p:sp>
        <p:nvSpPr>
          <p:cNvPr id="11" name="TextBox 10">
            <a:extLst>
              <a:ext uri="{FF2B5EF4-FFF2-40B4-BE49-F238E27FC236}">
                <a16:creationId xmlns:a16="http://schemas.microsoft.com/office/drawing/2014/main" id="{DCA14454-BE9A-4214-9774-11C0594080B3}"/>
              </a:ext>
            </a:extLst>
          </p:cNvPr>
          <p:cNvSpPr txBox="1"/>
          <p:nvPr/>
        </p:nvSpPr>
        <p:spPr>
          <a:xfrm>
            <a:off x="1000920" y="1235075"/>
            <a:ext cx="5030425" cy="1754326"/>
          </a:xfrm>
          <a:prstGeom prst="rect">
            <a:avLst/>
          </a:prstGeom>
          <a:noFill/>
        </p:spPr>
        <p:txBody>
          <a:bodyPr wrap="square" lIns="91440" rIns="91440" rtlCol="0" anchor="ctr">
            <a:spAutoFit/>
          </a:bodyPr>
          <a:lstStyle/>
          <a:p>
            <a:r>
              <a:rPr lang="en-US" sz="3600" b="1" dirty="0">
                <a:solidFill>
                  <a:schemeClr val="accent1"/>
                </a:solidFill>
                <a:latin typeface="+mj-lt"/>
              </a:rPr>
              <a:t>This School Is Outa Sight, Our Future Is Looking Bright</a:t>
            </a:r>
          </a:p>
        </p:txBody>
      </p:sp>
      <p:sp>
        <p:nvSpPr>
          <p:cNvPr id="8" name="TextBox 7">
            <a:extLst>
              <a:ext uri="{FF2B5EF4-FFF2-40B4-BE49-F238E27FC236}">
                <a16:creationId xmlns:a16="http://schemas.microsoft.com/office/drawing/2014/main" id="{F72241BD-80C5-480F-B246-FF61E5CB5E00}"/>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9" name="Group 8">
            <a:extLst>
              <a:ext uri="{FF2B5EF4-FFF2-40B4-BE49-F238E27FC236}">
                <a16:creationId xmlns:a16="http://schemas.microsoft.com/office/drawing/2014/main" id="{0C7FE925-CCF3-45E2-AE99-12F6294D7AA2}"/>
              </a:ext>
            </a:extLst>
          </p:cNvPr>
          <p:cNvGrpSpPr/>
          <p:nvPr/>
        </p:nvGrpSpPr>
        <p:grpSpPr>
          <a:xfrm>
            <a:off x="610480" y="329412"/>
            <a:ext cx="339640" cy="339640"/>
            <a:chOff x="884323" y="1852307"/>
            <a:chExt cx="971550" cy="971550"/>
          </a:xfrm>
        </p:grpSpPr>
        <p:grpSp>
          <p:nvGrpSpPr>
            <p:cNvPr id="12" name="Graphic 23">
              <a:extLst>
                <a:ext uri="{FF2B5EF4-FFF2-40B4-BE49-F238E27FC236}">
                  <a16:creationId xmlns:a16="http://schemas.microsoft.com/office/drawing/2014/main" id="{1EB80FF5-222A-4472-84EF-BBC7380CFE90}"/>
                </a:ext>
              </a:extLst>
            </p:cNvPr>
            <p:cNvGrpSpPr/>
            <p:nvPr/>
          </p:nvGrpSpPr>
          <p:grpSpPr>
            <a:xfrm>
              <a:off x="996960" y="1852307"/>
              <a:ext cx="746275" cy="971550"/>
              <a:chOff x="996960" y="1852307"/>
              <a:chExt cx="746275" cy="971550"/>
            </a:xfrm>
            <a:solidFill>
              <a:srgbClr val="676FB2"/>
            </a:solidFill>
          </p:grpSpPr>
          <p:sp>
            <p:nvSpPr>
              <p:cNvPr id="35" name="Freeform: Shape 34">
                <a:extLst>
                  <a:ext uri="{FF2B5EF4-FFF2-40B4-BE49-F238E27FC236}">
                    <a16:creationId xmlns:a16="http://schemas.microsoft.com/office/drawing/2014/main" id="{84EC28A4-7037-4774-9064-6883EAC020D5}"/>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7B09E91-92EA-4398-85B1-DD44968CD101}"/>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648D9F2-C3EE-4D94-ADB5-DEC48378AEE0}"/>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13" name="Graphic 23">
              <a:extLst>
                <a:ext uri="{FF2B5EF4-FFF2-40B4-BE49-F238E27FC236}">
                  <a16:creationId xmlns:a16="http://schemas.microsoft.com/office/drawing/2014/main" id="{A6695764-C804-4D44-ADE6-991AF6B328B8}"/>
                </a:ext>
              </a:extLst>
            </p:cNvPr>
            <p:cNvGrpSpPr/>
            <p:nvPr/>
          </p:nvGrpSpPr>
          <p:grpSpPr>
            <a:xfrm>
              <a:off x="884323" y="1954935"/>
              <a:ext cx="971550" cy="717422"/>
              <a:chOff x="884323" y="1954935"/>
              <a:chExt cx="971550" cy="717422"/>
            </a:xfrm>
          </p:grpSpPr>
          <p:sp>
            <p:nvSpPr>
              <p:cNvPr id="33" name="Freeform: Shape 32">
                <a:extLst>
                  <a:ext uri="{FF2B5EF4-FFF2-40B4-BE49-F238E27FC236}">
                    <a16:creationId xmlns:a16="http://schemas.microsoft.com/office/drawing/2014/main" id="{1B382664-9F05-442B-9190-54D27776EA51}"/>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865E86-3E2E-4641-B849-8B37C6C07009}"/>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14" name="Graphic 23">
              <a:extLst>
                <a:ext uri="{FF2B5EF4-FFF2-40B4-BE49-F238E27FC236}">
                  <a16:creationId xmlns:a16="http://schemas.microsoft.com/office/drawing/2014/main" id="{067A87C5-68F0-4489-B8EE-CB3F03B2A4DE}"/>
                </a:ext>
              </a:extLst>
            </p:cNvPr>
            <p:cNvGrpSpPr/>
            <p:nvPr/>
          </p:nvGrpSpPr>
          <p:grpSpPr>
            <a:xfrm>
              <a:off x="1001612" y="2072225"/>
              <a:ext cx="739902" cy="482842"/>
              <a:chOff x="1001612" y="2072225"/>
              <a:chExt cx="739902" cy="482842"/>
            </a:xfrm>
          </p:grpSpPr>
          <p:sp>
            <p:nvSpPr>
              <p:cNvPr id="31" name="Freeform: Shape 30">
                <a:extLst>
                  <a:ext uri="{FF2B5EF4-FFF2-40B4-BE49-F238E27FC236}">
                    <a16:creationId xmlns:a16="http://schemas.microsoft.com/office/drawing/2014/main" id="{D336944F-C29D-473F-820A-41A3DAFB516A}"/>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108A472-11B5-44DD-91F1-D96FB18A6FEE}"/>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16" name="Graphic 23">
              <a:extLst>
                <a:ext uri="{FF2B5EF4-FFF2-40B4-BE49-F238E27FC236}">
                  <a16:creationId xmlns:a16="http://schemas.microsoft.com/office/drawing/2014/main" id="{6ED310F4-875E-443C-828A-63EC6003C914}"/>
                </a:ext>
              </a:extLst>
            </p:cNvPr>
            <p:cNvGrpSpPr/>
            <p:nvPr/>
          </p:nvGrpSpPr>
          <p:grpSpPr>
            <a:xfrm>
              <a:off x="1163863" y="2169106"/>
              <a:ext cx="412468" cy="122466"/>
              <a:chOff x="1163863" y="2169106"/>
              <a:chExt cx="412468" cy="122466"/>
            </a:xfrm>
          </p:grpSpPr>
          <p:grpSp>
            <p:nvGrpSpPr>
              <p:cNvPr id="24" name="Graphic 23">
                <a:extLst>
                  <a:ext uri="{FF2B5EF4-FFF2-40B4-BE49-F238E27FC236}">
                    <a16:creationId xmlns:a16="http://schemas.microsoft.com/office/drawing/2014/main" id="{5FD6D91D-28E4-4189-AF8C-3C7DF0EC28FF}"/>
                  </a:ext>
                </a:extLst>
              </p:cNvPr>
              <p:cNvGrpSpPr/>
              <p:nvPr/>
            </p:nvGrpSpPr>
            <p:grpSpPr>
              <a:xfrm>
                <a:off x="1163863" y="2203038"/>
                <a:ext cx="412468" cy="88534"/>
                <a:chOff x="1163863" y="2203038"/>
                <a:chExt cx="412468" cy="88534"/>
              </a:xfrm>
              <a:solidFill>
                <a:srgbClr val="FF8E9E"/>
              </a:solidFill>
            </p:grpSpPr>
            <p:sp>
              <p:nvSpPr>
                <p:cNvPr id="29" name="Freeform: Shape 28">
                  <a:extLst>
                    <a:ext uri="{FF2B5EF4-FFF2-40B4-BE49-F238E27FC236}">
                      <a16:creationId xmlns:a16="http://schemas.microsoft.com/office/drawing/2014/main" id="{4C50889B-CA90-4436-BA64-AD0EE3DB2F57}"/>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C135B3C-B430-4D6C-A6CB-9AE63E0AF264}"/>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25" name="Graphic 23">
                <a:extLst>
                  <a:ext uri="{FF2B5EF4-FFF2-40B4-BE49-F238E27FC236}">
                    <a16:creationId xmlns:a16="http://schemas.microsoft.com/office/drawing/2014/main" id="{4AD9C406-A5FD-4234-9AF7-9C34A837D0C7}"/>
                  </a:ext>
                </a:extLst>
              </p:cNvPr>
              <p:cNvGrpSpPr/>
              <p:nvPr/>
            </p:nvGrpSpPr>
            <p:grpSpPr>
              <a:xfrm>
                <a:off x="1233359" y="2169106"/>
                <a:ext cx="273474" cy="66743"/>
                <a:chOff x="1233359" y="2169106"/>
                <a:chExt cx="273474" cy="66743"/>
              </a:xfrm>
              <a:solidFill>
                <a:srgbClr val="313D40"/>
              </a:solidFill>
            </p:grpSpPr>
            <p:sp>
              <p:nvSpPr>
                <p:cNvPr id="26" name="Freeform: Shape 25">
                  <a:extLst>
                    <a:ext uri="{FF2B5EF4-FFF2-40B4-BE49-F238E27FC236}">
                      <a16:creationId xmlns:a16="http://schemas.microsoft.com/office/drawing/2014/main" id="{592A775F-7783-439E-A741-4B02DC1E4EDF}"/>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5AE725A-15A5-4050-ADFE-917A504983C1}"/>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76F69D3-CAC5-4812-85F6-248552BC85D2}"/>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17" name="Graphic 23">
              <a:extLst>
                <a:ext uri="{FF2B5EF4-FFF2-40B4-BE49-F238E27FC236}">
                  <a16:creationId xmlns:a16="http://schemas.microsoft.com/office/drawing/2014/main" id="{6E093F51-99E6-4AA1-A9B8-8DF03ECFB651}"/>
                </a:ext>
              </a:extLst>
            </p:cNvPr>
            <p:cNvGrpSpPr/>
            <p:nvPr/>
          </p:nvGrpSpPr>
          <p:grpSpPr>
            <a:xfrm>
              <a:off x="1045596" y="2256956"/>
              <a:ext cx="651636" cy="249764"/>
              <a:chOff x="1045596" y="2256956"/>
              <a:chExt cx="651636" cy="249764"/>
            </a:xfrm>
          </p:grpSpPr>
          <p:sp>
            <p:nvSpPr>
              <p:cNvPr id="18" name="Freeform: Shape 17">
                <a:extLst>
                  <a:ext uri="{FF2B5EF4-FFF2-40B4-BE49-F238E27FC236}">
                    <a16:creationId xmlns:a16="http://schemas.microsoft.com/office/drawing/2014/main" id="{E03B9856-5E82-459C-8408-F8DE75DC5CA6}"/>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0540964-D3EF-46C1-9064-37BCE71DC8B1}"/>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B10BA66-AAF9-40A2-9CC9-17AE2708F0A9}"/>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B535D2D-9D50-4565-A91C-F221AA71A042}"/>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3D232D2-911F-464E-983E-4FC8EDA908EB}"/>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FF87671-194A-49B8-93D4-8D87742DE3B4}"/>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2834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D70F205-18DA-4D00-B889-679E1040D48C}"/>
              </a:ext>
            </a:extLst>
          </p:cNvPr>
          <p:cNvSpPr/>
          <p:nvPr/>
        </p:nvSpPr>
        <p:spPr>
          <a:xfrm>
            <a:off x="7053599" y="1698878"/>
            <a:ext cx="1179968" cy="117996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EEA417E-C8FE-41EC-95A5-9EF4E1F70002}"/>
              </a:ext>
            </a:extLst>
          </p:cNvPr>
          <p:cNvSpPr/>
          <p:nvPr/>
        </p:nvSpPr>
        <p:spPr>
          <a:xfrm>
            <a:off x="0" y="3987618"/>
            <a:ext cx="7556022" cy="2870382"/>
          </a:xfrm>
          <a:custGeom>
            <a:avLst/>
            <a:gdLst>
              <a:gd name="connsiteX0" fmla="*/ 2109020 w 7556022"/>
              <a:gd name="connsiteY0" fmla="*/ 0 h 2870382"/>
              <a:gd name="connsiteX1" fmla="*/ 7525723 w 7556022"/>
              <a:gd name="connsiteY1" fmla="*/ 2804026 h 2870382"/>
              <a:gd name="connsiteX2" fmla="*/ 7556022 w 7556022"/>
              <a:gd name="connsiteY2" fmla="*/ 2870382 h 2870382"/>
              <a:gd name="connsiteX3" fmla="*/ 0 w 7556022"/>
              <a:gd name="connsiteY3" fmla="*/ 2870382 h 2870382"/>
              <a:gd name="connsiteX4" fmla="*/ 0 w 7556022"/>
              <a:gd name="connsiteY4" fmla="*/ 296198 h 2870382"/>
              <a:gd name="connsiteX5" fmla="*/ 126263 w 7556022"/>
              <a:gd name="connsiteY5" fmla="*/ 259306 h 2870382"/>
              <a:gd name="connsiteX6" fmla="*/ 2109020 w 7556022"/>
              <a:gd name="connsiteY6" fmla="*/ 0 h 287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022" h="2870382">
                <a:moveTo>
                  <a:pt x="2109020" y="0"/>
                </a:moveTo>
                <a:cubicBezTo>
                  <a:pt x="4597158" y="0"/>
                  <a:pt x="6717246" y="1167751"/>
                  <a:pt x="7525723" y="2804026"/>
                </a:cubicBezTo>
                <a:lnTo>
                  <a:pt x="7556022" y="2870382"/>
                </a:lnTo>
                <a:lnTo>
                  <a:pt x="0" y="2870382"/>
                </a:lnTo>
                <a:lnTo>
                  <a:pt x="0" y="296198"/>
                </a:lnTo>
                <a:lnTo>
                  <a:pt x="126263" y="259306"/>
                </a:lnTo>
                <a:cubicBezTo>
                  <a:pt x="744518" y="91552"/>
                  <a:pt x="1412342" y="0"/>
                  <a:pt x="2109020"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0DAAE90-8A8A-4BDF-8311-F3A71415050E}"/>
              </a:ext>
            </a:extLst>
          </p:cNvPr>
          <p:cNvSpPr/>
          <p:nvPr/>
        </p:nvSpPr>
        <p:spPr>
          <a:xfrm>
            <a:off x="936624" y="4638507"/>
            <a:ext cx="3036889" cy="1224694"/>
          </a:xfrm>
          <a:prstGeom prst="rect">
            <a:avLst/>
          </a:prstGeom>
          <a:noFill/>
        </p:spPr>
        <p:txBody>
          <a:bodyPr wrap="square">
            <a:spAutoFit/>
          </a:bodyPr>
          <a:lstStyle/>
          <a:p>
            <a:pPr>
              <a:lnSpc>
                <a:spcPct val="150000"/>
              </a:lnSpc>
              <a:spcBef>
                <a:spcPts val="1200"/>
              </a:spcBef>
            </a:pPr>
            <a:r>
              <a:rPr lang="en-US" sz="1000"/>
              <a:t>Aliquam lobortis hendrerit ante. Maecenas eu pellentesque velit. Suspendisse vel mi sit amet risus mattis ultricies eu eu nisl. Phasellus non ultrices justo. Pellentesque cursus urna et laoreet sagittis. </a:t>
            </a:r>
          </a:p>
        </p:txBody>
      </p:sp>
      <p:sp>
        <p:nvSpPr>
          <p:cNvPr id="50" name="Rectangle 49">
            <a:extLst>
              <a:ext uri="{FF2B5EF4-FFF2-40B4-BE49-F238E27FC236}">
                <a16:creationId xmlns:a16="http://schemas.microsoft.com/office/drawing/2014/main" id="{3D0BF290-3C04-4D02-A41B-9737FABCB5D7}"/>
              </a:ext>
            </a:extLst>
          </p:cNvPr>
          <p:cNvSpPr/>
          <p:nvPr/>
        </p:nvSpPr>
        <p:spPr>
          <a:xfrm>
            <a:off x="4454753" y="4638507"/>
            <a:ext cx="3036889" cy="1224694"/>
          </a:xfrm>
          <a:prstGeom prst="rect">
            <a:avLst/>
          </a:prstGeom>
          <a:noFill/>
        </p:spPr>
        <p:txBody>
          <a:bodyPr wrap="square">
            <a:spAutoFit/>
          </a:bodyPr>
          <a:lstStyle/>
          <a:p>
            <a:pPr>
              <a:lnSpc>
                <a:spcPct val="150000"/>
              </a:lnSpc>
              <a:spcBef>
                <a:spcPts val="1200"/>
              </a:spcBef>
            </a:pPr>
            <a:r>
              <a:rPr lang="en-US" sz="1000" dirty="0" err="1"/>
              <a:t>Aliquam</a:t>
            </a:r>
            <a:r>
              <a:rPr lang="en-US" sz="1000" dirty="0"/>
              <a:t> </a:t>
            </a:r>
            <a:r>
              <a:rPr lang="en-US" sz="1000" dirty="0" err="1"/>
              <a:t>lobortis</a:t>
            </a:r>
            <a:r>
              <a:rPr lang="en-US" sz="1000" dirty="0"/>
              <a:t> </a:t>
            </a:r>
            <a:r>
              <a:rPr lang="en-US" sz="1000" dirty="0" err="1"/>
              <a:t>hendrerit</a:t>
            </a:r>
            <a:r>
              <a:rPr lang="en-US" sz="1000" dirty="0"/>
              <a:t> ante. Maecenas </a:t>
            </a:r>
            <a:r>
              <a:rPr lang="en-US" sz="1000" dirty="0" err="1"/>
              <a:t>eu</a:t>
            </a:r>
            <a:r>
              <a:rPr lang="en-US" sz="1000" dirty="0"/>
              <a:t> </a:t>
            </a:r>
            <a:r>
              <a:rPr lang="en-US" sz="1000" dirty="0" err="1"/>
              <a:t>pellentesque</a:t>
            </a:r>
            <a:r>
              <a:rPr lang="en-US" sz="1000" dirty="0"/>
              <a:t> </a:t>
            </a:r>
            <a:r>
              <a:rPr lang="en-US" sz="1000" dirty="0" err="1"/>
              <a:t>velit</a:t>
            </a:r>
            <a:r>
              <a:rPr lang="en-US" sz="1000" dirty="0"/>
              <a:t>. </a:t>
            </a:r>
            <a:r>
              <a:rPr lang="en-US" sz="1000" dirty="0" err="1"/>
              <a:t>Suspendisse</a:t>
            </a:r>
            <a:r>
              <a:rPr lang="en-US" sz="1000" dirty="0"/>
              <a:t> vel mi sit </a:t>
            </a:r>
            <a:r>
              <a:rPr lang="en-US" sz="1000" dirty="0" err="1"/>
              <a:t>amet</a:t>
            </a:r>
            <a:r>
              <a:rPr lang="en-US" sz="1000" dirty="0"/>
              <a:t> </a:t>
            </a:r>
            <a:r>
              <a:rPr lang="en-US" sz="1000" dirty="0" err="1"/>
              <a:t>risus</a:t>
            </a:r>
            <a:r>
              <a:rPr lang="en-US" sz="1000" dirty="0"/>
              <a:t> </a:t>
            </a:r>
            <a:r>
              <a:rPr lang="en-US" sz="1000" dirty="0" err="1"/>
              <a:t>mattis</a:t>
            </a:r>
            <a:r>
              <a:rPr lang="en-US" sz="1000" dirty="0"/>
              <a:t> </a:t>
            </a:r>
            <a:r>
              <a:rPr lang="en-US" sz="1000" dirty="0" err="1"/>
              <a:t>ultricies</a:t>
            </a:r>
            <a:r>
              <a:rPr lang="en-US" sz="1000" dirty="0"/>
              <a:t> </a:t>
            </a:r>
            <a:r>
              <a:rPr lang="en-US" sz="1000" dirty="0" err="1"/>
              <a:t>eu</a:t>
            </a:r>
            <a:r>
              <a:rPr lang="en-US" sz="1000" dirty="0"/>
              <a:t> </a:t>
            </a:r>
            <a:r>
              <a:rPr lang="en-US" sz="1000" dirty="0" err="1"/>
              <a:t>eu</a:t>
            </a:r>
            <a:r>
              <a:rPr lang="en-US" sz="1000" dirty="0"/>
              <a:t> </a:t>
            </a:r>
            <a:r>
              <a:rPr lang="en-US" sz="1000" dirty="0" err="1"/>
              <a:t>nisl</a:t>
            </a:r>
            <a:r>
              <a:rPr lang="en-US" sz="1000" dirty="0"/>
              <a:t>. </a:t>
            </a:r>
            <a:r>
              <a:rPr lang="en-US" sz="1000" dirty="0" err="1"/>
              <a:t>Phasellus</a:t>
            </a:r>
            <a:r>
              <a:rPr lang="en-US" sz="1000" dirty="0"/>
              <a:t> non </a:t>
            </a:r>
            <a:r>
              <a:rPr lang="en-US" sz="1000" dirty="0" err="1"/>
              <a:t>ultrices</a:t>
            </a:r>
            <a:r>
              <a:rPr lang="en-US" sz="1000" dirty="0"/>
              <a:t> </a:t>
            </a:r>
            <a:r>
              <a:rPr lang="en-US" sz="1000" dirty="0" err="1"/>
              <a:t>justo</a:t>
            </a:r>
            <a:r>
              <a:rPr lang="en-US" sz="1000" dirty="0"/>
              <a:t>. </a:t>
            </a:r>
            <a:r>
              <a:rPr lang="en-US" sz="1000" dirty="0" err="1"/>
              <a:t>Pellentesque</a:t>
            </a:r>
            <a:r>
              <a:rPr lang="en-US" sz="1000" dirty="0"/>
              <a:t> cursus </a:t>
            </a:r>
            <a:r>
              <a:rPr lang="en-US" sz="1000" dirty="0" err="1"/>
              <a:t>urna</a:t>
            </a:r>
            <a:r>
              <a:rPr lang="en-US" sz="1000" dirty="0"/>
              <a:t> et </a:t>
            </a:r>
            <a:r>
              <a:rPr lang="en-US" sz="1000" dirty="0" err="1"/>
              <a:t>laoreet</a:t>
            </a:r>
            <a:r>
              <a:rPr lang="en-US" sz="1000" dirty="0"/>
              <a:t> </a:t>
            </a:r>
            <a:r>
              <a:rPr lang="en-US" sz="1000" dirty="0" err="1"/>
              <a:t>sagittis</a:t>
            </a:r>
            <a:r>
              <a:rPr lang="en-US" sz="1000" dirty="0"/>
              <a:t>. </a:t>
            </a:r>
          </a:p>
        </p:txBody>
      </p:sp>
      <p:sp>
        <p:nvSpPr>
          <p:cNvPr id="53" name="Rectangle 52">
            <a:extLst>
              <a:ext uri="{FF2B5EF4-FFF2-40B4-BE49-F238E27FC236}">
                <a16:creationId xmlns:a16="http://schemas.microsoft.com/office/drawing/2014/main" id="{09153003-D9AD-4448-A315-3DB4AA81A7F7}"/>
              </a:ext>
            </a:extLst>
          </p:cNvPr>
          <p:cNvSpPr/>
          <p:nvPr/>
        </p:nvSpPr>
        <p:spPr>
          <a:xfrm>
            <a:off x="7998283" y="4638507"/>
            <a:ext cx="3036889" cy="1224694"/>
          </a:xfrm>
          <a:prstGeom prst="rect">
            <a:avLst/>
          </a:prstGeom>
          <a:noFill/>
        </p:spPr>
        <p:txBody>
          <a:bodyPr wrap="square">
            <a:spAutoFit/>
          </a:bodyPr>
          <a:lstStyle/>
          <a:p>
            <a:pPr>
              <a:lnSpc>
                <a:spcPct val="150000"/>
              </a:lnSpc>
              <a:spcBef>
                <a:spcPts val="1200"/>
              </a:spcBef>
            </a:pPr>
            <a:r>
              <a:rPr lang="en-US" sz="1000"/>
              <a:t>Aliquam lobortis hendrerit ante. Maecenas eu pellentesque velit. Suspendisse vel mi sit amet risus mattis ultricies eu eu nisl. Phasellus non ultrices justo. Pellentesque cursus urna et laoreet sagittis. </a:t>
            </a:r>
          </a:p>
        </p:txBody>
      </p:sp>
      <p:sp>
        <p:nvSpPr>
          <p:cNvPr id="56" name="Rectangle 55">
            <a:extLst>
              <a:ext uri="{FF2B5EF4-FFF2-40B4-BE49-F238E27FC236}">
                <a16:creationId xmlns:a16="http://schemas.microsoft.com/office/drawing/2014/main" id="{3087AC1E-17B2-4ADF-A179-AEDBF4A77172}"/>
              </a:ext>
            </a:extLst>
          </p:cNvPr>
          <p:cNvSpPr/>
          <p:nvPr/>
        </p:nvSpPr>
        <p:spPr>
          <a:xfrm>
            <a:off x="981533" y="1019482"/>
            <a:ext cx="7105650" cy="646331"/>
          </a:xfrm>
          <a:prstGeom prst="rect">
            <a:avLst/>
          </a:prstGeom>
          <a:noFill/>
        </p:spPr>
        <p:txBody>
          <a:bodyPr wrap="square" lIns="91440" rIns="91440" rtlCol="0" anchor="t">
            <a:spAutoFit/>
          </a:bodyPr>
          <a:lstStyle/>
          <a:p>
            <a:r>
              <a:rPr lang="en-US" sz="3600" b="1" dirty="0">
                <a:solidFill>
                  <a:schemeClr val="accent1"/>
                </a:solidFill>
                <a:latin typeface="+mj-lt"/>
              </a:rPr>
              <a:t>We create digital magic</a:t>
            </a:r>
          </a:p>
        </p:txBody>
      </p:sp>
      <p:pic>
        <p:nvPicPr>
          <p:cNvPr id="4" name="Picture Placeholder 3">
            <a:extLst>
              <a:ext uri="{FF2B5EF4-FFF2-40B4-BE49-F238E27FC236}">
                <a16:creationId xmlns:a16="http://schemas.microsoft.com/office/drawing/2014/main" id="{23BC7BE4-57F6-450A-8F64-D053CE8E1C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 b="106"/>
          <a:stretch>
            <a:fillRect/>
          </a:stretch>
        </p:blipFill>
        <p:spPr/>
      </p:pic>
      <p:pic>
        <p:nvPicPr>
          <p:cNvPr id="7" name="Picture Placeholder 6">
            <a:extLst>
              <a:ext uri="{FF2B5EF4-FFF2-40B4-BE49-F238E27FC236}">
                <a16:creationId xmlns:a16="http://schemas.microsoft.com/office/drawing/2014/main" id="{E69A2E76-035C-418E-B46F-A3D36E7B681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735" b="16735"/>
          <a:stretch>
            <a:fillRect/>
          </a:stretch>
        </p:blipFill>
        <p:spPr/>
      </p:pic>
      <p:pic>
        <p:nvPicPr>
          <p:cNvPr id="10" name="Picture Placeholder 9">
            <a:extLst>
              <a:ext uri="{FF2B5EF4-FFF2-40B4-BE49-F238E27FC236}">
                <a16:creationId xmlns:a16="http://schemas.microsoft.com/office/drawing/2014/main" id="{9695858C-F06E-4354-971B-A0C29A9DAE1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3482" t="14747" r="14663" b="33565"/>
          <a:stretch/>
        </p:blipFill>
        <p:spPr>
          <a:xfrm>
            <a:off x="8087183" y="2251720"/>
            <a:ext cx="3087230" cy="2053546"/>
          </a:xfrm>
        </p:spPr>
      </p:pic>
      <p:sp>
        <p:nvSpPr>
          <p:cNvPr id="42" name="TextBox 41">
            <a:extLst>
              <a:ext uri="{FF2B5EF4-FFF2-40B4-BE49-F238E27FC236}">
                <a16:creationId xmlns:a16="http://schemas.microsoft.com/office/drawing/2014/main" id="{117CDBF7-5378-43C6-95C5-F9984045D307}"/>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accent1"/>
                </a:solidFill>
                <a:latin typeface="+mj-lt"/>
              </a:rPr>
              <a:t>elementary</a:t>
            </a:r>
          </a:p>
        </p:txBody>
      </p:sp>
      <p:grpSp>
        <p:nvGrpSpPr>
          <p:cNvPr id="44" name="Group 43">
            <a:extLst>
              <a:ext uri="{FF2B5EF4-FFF2-40B4-BE49-F238E27FC236}">
                <a16:creationId xmlns:a16="http://schemas.microsoft.com/office/drawing/2014/main" id="{C7B8AAE2-1F5B-49D1-917B-454CC8C9FF0B}"/>
              </a:ext>
            </a:extLst>
          </p:cNvPr>
          <p:cNvGrpSpPr/>
          <p:nvPr/>
        </p:nvGrpSpPr>
        <p:grpSpPr>
          <a:xfrm>
            <a:off x="610480" y="329412"/>
            <a:ext cx="339640" cy="339640"/>
            <a:chOff x="884323" y="1852307"/>
            <a:chExt cx="971550" cy="971550"/>
          </a:xfrm>
        </p:grpSpPr>
        <p:grpSp>
          <p:nvGrpSpPr>
            <p:cNvPr id="45" name="Graphic 23">
              <a:extLst>
                <a:ext uri="{FF2B5EF4-FFF2-40B4-BE49-F238E27FC236}">
                  <a16:creationId xmlns:a16="http://schemas.microsoft.com/office/drawing/2014/main" id="{C8172FEC-13E0-4013-8BD3-B1B24C3F46D3}"/>
                </a:ext>
              </a:extLst>
            </p:cNvPr>
            <p:cNvGrpSpPr/>
            <p:nvPr/>
          </p:nvGrpSpPr>
          <p:grpSpPr>
            <a:xfrm>
              <a:off x="996960" y="1852307"/>
              <a:ext cx="746275" cy="971550"/>
              <a:chOff x="996960" y="1852307"/>
              <a:chExt cx="746275" cy="971550"/>
            </a:xfrm>
            <a:solidFill>
              <a:srgbClr val="676FB2"/>
            </a:solidFill>
          </p:grpSpPr>
          <p:sp>
            <p:nvSpPr>
              <p:cNvPr id="71" name="Freeform: Shape 70">
                <a:extLst>
                  <a:ext uri="{FF2B5EF4-FFF2-40B4-BE49-F238E27FC236}">
                    <a16:creationId xmlns:a16="http://schemas.microsoft.com/office/drawing/2014/main" id="{F744E7FC-3880-4848-B2F8-DEBF3FAFDC82}"/>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47EAA4D-6FA8-4542-B4FD-D5A2FE9413D3}"/>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7B1FC9A-A43C-47EB-91D3-C5DF06DEF770}"/>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p>
            </p:txBody>
          </p:sp>
        </p:grpSp>
        <p:grpSp>
          <p:nvGrpSpPr>
            <p:cNvPr id="46" name="Graphic 23">
              <a:extLst>
                <a:ext uri="{FF2B5EF4-FFF2-40B4-BE49-F238E27FC236}">
                  <a16:creationId xmlns:a16="http://schemas.microsoft.com/office/drawing/2014/main" id="{E55425BE-1C70-4EC8-89DC-13C6DAAD9593}"/>
                </a:ext>
              </a:extLst>
            </p:cNvPr>
            <p:cNvGrpSpPr/>
            <p:nvPr/>
          </p:nvGrpSpPr>
          <p:grpSpPr>
            <a:xfrm>
              <a:off x="884323" y="1954935"/>
              <a:ext cx="971550" cy="717422"/>
              <a:chOff x="884323" y="1954935"/>
              <a:chExt cx="971550" cy="717422"/>
            </a:xfrm>
          </p:grpSpPr>
          <p:sp>
            <p:nvSpPr>
              <p:cNvPr id="69" name="Freeform: Shape 68">
                <a:extLst>
                  <a:ext uri="{FF2B5EF4-FFF2-40B4-BE49-F238E27FC236}">
                    <a16:creationId xmlns:a16="http://schemas.microsoft.com/office/drawing/2014/main" id="{3D81C609-70B8-468A-9B07-E71BA70BE83E}"/>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87D724E-18E0-4B82-B183-017A72108D57}"/>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p>
            </p:txBody>
          </p:sp>
        </p:grpSp>
        <p:grpSp>
          <p:nvGrpSpPr>
            <p:cNvPr id="48" name="Graphic 23">
              <a:extLst>
                <a:ext uri="{FF2B5EF4-FFF2-40B4-BE49-F238E27FC236}">
                  <a16:creationId xmlns:a16="http://schemas.microsoft.com/office/drawing/2014/main" id="{EF15CCD6-99F2-469A-853A-758CCAAE6309}"/>
                </a:ext>
              </a:extLst>
            </p:cNvPr>
            <p:cNvGrpSpPr/>
            <p:nvPr/>
          </p:nvGrpSpPr>
          <p:grpSpPr>
            <a:xfrm>
              <a:off x="1001612" y="2072225"/>
              <a:ext cx="739902" cy="482842"/>
              <a:chOff x="1001612" y="2072225"/>
              <a:chExt cx="739902" cy="482842"/>
            </a:xfrm>
          </p:grpSpPr>
          <p:sp>
            <p:nvSpPr>
              <p:cNvPr id="67" name="Freeform: Shape 66">
                <a:extLst>
                  <a:ext uri="{FF2B5EF4-FFF2-40B4-BE49-F238E27FC236}">
                    <a16:creationId xmlns:a16="http://schemas.microsoft.com/office/drawing/2014/main" id="{C328A6B0-A728-47F4-8FA4-66297AF37D18}"/>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574ACE2-B293-453A-89ED-8439C939736C}"/>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p>
            </p:txBody>
          </p:sp>
        </p:grpSp>
        <p:grpSp>
          <p:nvGrpSpPr>
            <p:cNvPr id="49" name="Graphic 23">
              <a:extLst>
                <a:ext uri="{FF2B5EF4-FFF2-40B4-BE49-F238E27FC236}">
                  <a16:creationId xmlns:a16="http://schemas.microsoft.com/office/drawing/2014/main" id="{FA674FEE-70B7-44D5-91A6-E0B1A18A1B5C}"/>
                </a:ext>
              </a:extLst>
            </p:cNvPr>
            <p:cNvGrpSpPr/>
            <p:nvPr/>
          </p:nvGrpSpPr>
          <p:grpSpPr>
            <a:xfrm>
              <a:off x="1163863" y="2169106"/>
              <a:ext cx="412468" cy="122466"/>
              <a:chOff x="1163863" y="2169106"/>
              <a:chExt cx="412468" cy="122466"/>
            </a:xfrm>
          </p:grpSpPr>
          <p:grpSp>
            <p:nvGrpSpPr>
              <p:cNvPr id="60" name="Graphic 23">
                <a:extLst>
                  <a:ext uri="{FF2B5EF4-FFF2-40B4-BE49-F238E27FC236}">
                    <a16:creationId xmlns:a16="http://schemas.microsoft.com/office/drawing/2014/main" id="{45CBE3B1-774C-483E-A6BC-302AE0F5761E}"/>
                  </a:ext>
                </a:extLst>
              </p:cNvPr>
              <p:cNvGrpSpPr/>
              <p:nvPr/>
            </p:nvGrpSpPr>
            <p:grpSpPr>
              <a:xfrm>
                <a:off x="1163863" y="2203038"/>
                <a:ext cx="412468" cy="88534"/>
                <a:chOff x="1163863" y="2203038"/>
                <a:chExt cx="412468" cy="88534"/>
              </a:xfrm>
              <a:solidFill>
                <a:srgbClr val="FF8E9E"/>
              </a:solidFill>
            </p:grpSpPr>
            <p:sp>
              <p:nvSpPr>
                <p:cNvPr id="65" name="Freeform: Shape 64">
                  <a:extLst>
                    <a:ext uri="{FF2B5EF4-FFF2-40B4-BE49-F238E27FC236}">
                      <a16:creationId xmlns:a16="http://schemas.microsoft.com/office/drawing/2014/main" id="{0727AB30-00FB-485A-AB22-390BF9A4D4FF}"/>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EAD923-B5D7-4757-AFB3-0160DF243F7F}"/>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p>
              </p:txBody>
            </p:sp>
          </p:grpSp>
          <p:grpSp>
            <p:nvGrpSpPr>
              <p:cNvPr id="61" name="Graphic 23">
                <a:extLst>
                  <a:ext uri="{FF2B5EF4-FFF2-40B4-BE49-F238E27FC236}">
                    <a16:creationId xmlns:a16="http://schemas.microsoft.com/office/drawing/2014/main" id="{B5FDECC0-11DC-4523-B64E-2AA751F9D793}"/>
                  </a:ext>
                </a:extLst>
              </p:cNvPr>
              <p:cNvGrpSpPr/>
              <p:nvPr/>
            </p:nvGrpSpPr>
            <p:grpSpPr>
              <a:xfrm>
                <a:off x="1233359" y="2169106"/>
                <a:ext cx="273474" cy="66743"/>
                <a:chOff x="1233359" y="2169106"/>
                <a:chExt cx="273474" cy="66743"/>
              </a:xfrm>
              <a:solidFill>
                <a:srgbClr val="313D40"/>
              </a:solidFill>
            </p:grpSpPr>
            <p:sp>
              <p:nvSpPr>
                <p:cNvPr id="62" name="Freeform: Shape 61">
                  <a:extLst>
                    <a:ext uri="{FF2B5EF4-FFF2-40B4-BE49-F238E27FC236}">
                      <a16:creationId xmlns:a16="http://schemas.microsoft.com/office/drawing/2014/main" id="{C5F552FC-4C06-45AA-8828-2BCBF219D597}"/>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5437771-BF75-4DCA-A1AA-D2B6C649B25C}"/>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13A846B-9EC4-4298-8D77-A2ABA1CDA6D9}"/>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p>
              </p:txBody>
            </p:sp>
          </p:grpSp>
        </p:grpSp>
        <p:grpSp>
          <p:nvGrpSpPr>
            <p:cNvPr id="51" name="Graphic 23">
              <a:extLst>
                <a:ext uri="{FF2B5EF4-FFF2-40B4-BE49-F238E27FC236}">
                  <a16:creationId xmlns:a16="http://schemas.microsoft.com/office/drawing/2014/main" id="{A47D417B-B705-467E-BDCB-ED795917EC21}"/>
                </a:ext>
              </a:extLst>
            </p:cNvPr>
            <p:cNvGrpSpPr/>
            <p:nvPr/>
          </p:nvGrpSpPr>
          <p:grpSpPr>
            <a:xfrm>
              <a:off x="1045596" y="2256956"/>
              <a:ext cx="651636" cy="249764"/>
              <a:chOff x="1045596" y="2256956"/>
              <a:chExt cx="651636" cy="249764"/>
            </a:xfrm>
          </p:grpSpPr>
          <p:sp>
            <p:nvSpPr>
              <p:cNvPr id="52" name="Freeform: Shape 51">
                <a:extLst>
                  <a:ext uri="{FF2B5EF4-FFF2-40B4-BE49-F238E27FC236}">
                    <a16:creationId xmlns:a16="http://schemas.microsoft.com/office/drawing/2014/main" id="{D3B588FD-CD45-4E4B-87E3-110920BB9171}"/>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23F958E-A2E7-44A9-862A-66DB3F84FEC4}"/>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D45D8B3-48F7-4900-80D1-25D17D40A522}"/>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5A71A3E-D9AB-4283-8495-6AA247547908}"/>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E5B6A30-36D1-4ED0-A025-DF2887EEE22F}"/>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B1317C2-B5F7-49EC-A353-C6B219BB4ADC}"/>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0475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3663AD-EAC5-4B04-8725-8D78A39933D7}"/>
              </a:ext>
            </a:extLst>
          </p:cNvPr>
          <p:cNvSpPr/>
          <p:nvPr/>
        </p:nvSpPr>
        <p:spPr>
          <a:xfrm>
            <a:off x="5591175" y="903162"/>
            <a:ext cx="6600825" cy="15820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FE41E1-93BB-47C8-8536-F2FE8CE0A21A}"/>
              </a:ext>
            </a:extLst>
          </p:cNvPr>
          <p:cNvSpPr/>
          <p:nvPr/>
        </p:nvSpPr>
        <p:spPr>
          <a:xfrm>
            <a:off x="5591175" y="2637972"/>
            <a:ext cx="6600825" cy="15820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92189E-B92E-42D1-9DB9-D393BD981242}"/>
              </a:ext>
            </a:extLst>
          </p:cNvPr>
          <p:cNvSpPr/>
          <p:nvPr/>
        </p:nvSpPr>
        <p:spPr>
          <a:xfrm>
            <a:off x="5591175" y="4372782"/>
            <a:ext cx="6600825" cy="15820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093D930-CA62-40E4-8619-55C448672213}"/>
              </a:ext>
            </a:extLst>
          </p:cNvPr>
          <p:cNvSpPr/>
          <p:nvPr/>
        </p:nvSpPr>
        <p:spPr>
          <a:xfrm>
            <a:off x="7135813" y="1197259"/>
            <a:ext cx="4038600" cy="993862"/>
          </a:xfrm>
          <a:prstGeom prst="rect">
            <a:avLst/>
          </a:prstGeom>
          <a:noFill/>
        </p:spPr>
        <p:txBody>
          <a:bodyPr wrap="square">
            <a:spAutoFit/>
          </a:bodyPr>
          <a:lstStyle/>
          <a:p>
            <a:pPr>
              <a:lnSpc>
                <a:spcPct val="150000"/>
              </a:lnSpc>
              <a:spcBef>
                <a:spcPts val="1200"/>
              </a:spcBef>
            </a:pPr>
            <a:r>
              <a:rPr lang="en-US" sz="1000"/>
              <a:t>Aliquam lobortis hendrerit ante. Maecenas eu pellentesque velit. Suspendisse vel mi sit amet risus mattis ultricies eu eu nisl. Phasellus non ultrices justo. Pellentesque cursus urna et laoreet sagittis. </a:t>
            </a:r>
          </a:p>
        </p:txBody>
      </p:sp>
      <p:sp>
        <p:nvSpPr>
          <p:cNvPr id="53" name="Rectangle 52">
            <a:extLst>
              <a:ext uri="{FF2B5EF4-FFF2-40B4-BE49-F238E27FC236}">
                <a16:creationId xmlns:a16="http://schemas.microsoft.com/office/drawing/2014/main" id="{4414803D-C3D4-4E4B-8B7D-562BA105A5F1}"/>
              </a:ext>
            </a:extLst>
          </p:cNvPr>
          <p:cNvSpPr/>
          <p:nvPr/>
        </p:nvSpPr>
        <p:spPr>
          <a:xfrm>
            <a:off x="7135813" y="2932069"/>
            <a:ext cx="4038600" cy="993862"/>
          </a:xfrm>
          <a:prstGeom prst="rect">
            <a:avLst/>
          </a:prstGeom>
          <a:noFill/>
        </p:spPr>
        <p:txBody>
          <a:bodyPr wrap="square">
            <a:spAutoFit/>
          </a:bodyPr>
          <a:lstStyle/>
          <a:p>
            <a:pPr>
              <a:lnSpc>
                <a:spcPct val="150000"/>
              </a:lnSpc>
              <a:spcBef>
                <a:spcPts val="1200"/>
              </a:spcBef>
            </a:pPr>
            <a:r>
              <a:rPr lang="en-US" sz="1000"/>
              <a:t>Aliquam lobortis hendrerit ante. Maecenas eu pellentesque velit. Suspendisse vel mi sit amet risus mattis ultricies eu eu nisl. Phasellus non ultrices justo. Pellentesque cursus urna et laoreet sagittis. </a:t>
            </a:r>
          </a:p>
        </p:txBody>
      </p:sp>
      <p:sp>
        <p:nvSpPr>
          <p:cNvPr id="56" name="Rectangle 55">
            <a:extLst>
              <a:ext uri="{FF2B5EF4-FFF2-40B4-BE49-F238E27FC236}">
                <a16:creationId xmlns:a16="http://schemas.microsoft.com/office/drawing/2014/main" id="{A18FF5DF-0758-487E-81A8-72D598AD4B2D}"/>
              </a:ext>
            </a:extLst>
          </p:cNvPr>
          <p:cNvSpPr/>
          <p:nvPr/>
        </p:nvSpPr>
        <p:spPr>
          <a:xfrm>
            <a:off x="7135813" y="4666879"/>
            <a:ext cx="4038600" cy="993862"/>
          </a:xfrm>
          <a:prstGeom prst="rect">
            <a:avLst/>
          </a:prstGeom>
          <a:noFill/>
        </p:spPr>
        <p:txBody>
          <a:bodyPr wrap="square">
            <a:spAutoFit/>
          </a:bodyPr>
          <a:lstStyle/>
          <a:p>
            <a:pPr>
              <a:lnSpc>
                <a:spcPct val="150000"/>
              </a:lnSpc>
              <a:spcBef>
                <a:spcPts val="1200"/>
              </a:spcBef>
            </a:pPr>
            <a:r>
              <a:rPr lang="en-US" sz="1000"/>
              <a:t>Aliquam lobortis hendrerit ante. Maecenas eu pellentesque velit. Suspendisse vel mi sit amet risus mattis ultricies eu eu nisl. Phasellus non ultrices justo. Pellentesque cursus urna et laoreet sagittis. </a:t>
            </a:r>
          </a:p>
        </p:txBody>
      </p:sp>
      <p:grpSp>
        <p:nvGrpSpPr>
          <p:cNvPr id="20" name="Group 19">
            <a:extLst>
              <a:ext uri="{FF2B5EF4-FFF2-40B4-BE49-F238E27FC236}">
                <a16:creationId xmlns:a16="http://schemas.microsoft.com/office/drawing/2014/main" id="{B4884851-9567-4795-A07B-EB0B5A7E8E0C}"/>
              </a:ext>
            </a:extLst>
          </p:cNvPr>
          <p:cNvGrpSpPr/>
          <p:nvPr/>
        </p:nvGrpSpPr>
        <p:grpSpPr>
          <a:xfrm>
            <a:off x="6518048" y="1594602"/>
            <a:ext cx="198890" cy="199177"/>
            <a:chOff x="1101177" y="4176684"/>
            <a:chExt cx="345859" cy="346359"/>
          </a:xfrm>
        </p:grpSpPr>
        <p:cxnSp>
          <p:nvCxnSpPr>
            <p:cNvPr id="21" name="Straight Connector 20">
              <a:extLst>
                <a:ext uri="{FF2B5EF4-FFF2-40B4-BE49-F238E27FC236}">
                  <a16:creationId xmlns:a16="http://schemas.microsoft.com/office/drawing/2014/main" id="{6ADA08C0-87D3-4BD9-B9CD-5CF3DE735435}"/>
                </a:ext>
              </a:extLst>
            </p:cNvPr>
            <p:cNvCxnSpPr/>
            <p:nvPr/>
          </p:nvCxnSpPr>
          <p:spPr>
            <a:xfrm rot="2700000">
              <a:off x="1101450" y="4177344"/>
              <a:ext cx="345586"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FCB82419-D0EB-41D2-A234-84577EBB7C0B}"/>
                </a:ext>
              </a:extLst>
            </p:cNvPr>
            <p:cNvCxnSpPr/>
            <p:nvPr/>
          </p:nvCxnSpPr>
          <p:spPr>
            <a:xfrm rot="2700000" flipH="1">
              <a:off x="1100790" y="4177071"/>
              <a:ext cx="346359"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 name="Group 22">
            <a:extLst>
              <a:ext uri="{FF2B5EF4-FFF2-40B4-BE49-F238E27FC236}">
                <a16:creationId xmlns:a16="http://schemas.microsoft.com/office/drawing/2014/main" id="{5DACDB4E-8B8F-4328-AE21-C0C7C2D83BAD}"/>
              </a:ext>
            </a:extLst>
          </p:cNvPr>
          <p:cNvGrpSpPr/>
          <p:nvPr/>
        </p:nvGrpSpPr>
        <p:grpSpPr>
          <a:xfrm>
            <a:off x="6518048" y="3329412"/>
            <a:ext cx="198890" cy="199177"/>
            <a:chOff x="1101177" y="4176684"/>
            <a:chExt cx="345859" cy="346359"/>
          </a:xfrm>
        </p:grpSpPr>
        <p:cxnSp>
          <p:nvCxnSpPr>
            <p:cNvPr id="24" name="Straight Connector 23">
              <a:extLst>
                <a:ext uri="{FF2B5EF4-FFF2-40B4-BE49-F238E27FC236}">
                  <a16:creationId xmlns:a16="http://schemas.microsoft.com/office/drawing/2014/main" id="{A02190CA-5954-4939-B701-6C92AD9DBCF0}"/>
                </a:ext>
              </a:extLst>
            </p:cNvPr>
            <p:cNvCxnSpPr/>
            <p:nvPr/>
          </p:nvCxnSpPr>
          <p:spPr>
            <a:xfrm rot="2700000">
              <a:off x="1101450" y="4177344"/>
              <a:ext cx="345586"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F416F676-8E42-478F-9DFC-B18D86D27181}"/>
                </a:ext>
              </a:extLst>
            </p:cNvPr>
            <p:cNvCxnSpPr/>
            <p:nvPr/>
          </p:nvCxnSpPr>
          <p:spPr>
            <a:xfrm rot="2700000" flipH="1">
              <a:off x="1100790" y="4177071"/>
              <a:ext cx="346359"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6" name="Group 25">
            <a:extLst>
              <a:ext uri="{FF2B5EF4-FFF2-40B4-BE49-F238E27FC236}">
                <a16:creationId xmlns:a16="http://schemas.microsoft.com/office/drawing/2014/main" id="{AD0155A1-8454-4062-8125-6466CE9D7808}"/>
              </a:ext>
            </a:extLst>
          </p:cNvPr>
          <p:cNvGrpSpPr/>
          <p:nvPr/>
        </p:nvGrpSpPr>
        <p:grpSpPr>
          <a:xfrm>
            <a:off x="6518048" y="5064222"/>
            <a:ext cx="198890" cy="199177"/>
            <a:chOff x="1101177" y="4176684"/>
            <a:chExt cx="345859" cy="346359"/>
          </a:xfrm>
        </p:grpSpPr>
        <p:cxnSp>
          <p:nvCxnSpPr>
            <p:cNvPr id="27" name="Straight Connector 26">
              <a:extLst>
                <a:ext uri="{FF2B5EF4-FFF2-40B4-BE49-F238E27FC236}">
                  <a16:creationId xmlns:a16="http://schemas.microsoft.com/office/drawing/2014/main" id="{67800091-3356-4211-AFCF-3780E193AC00}"/>
                </a:ext>
              </a:extLst>
            </p:cNvPr>
            <p:cNvCxnSpPr/>
            <p:nvPr/>
          </p:nvCxnSpPr>
          <p:spPr>
            <a:xfrm rot="2700000">
              <a:off x="1101450" y="4177344"/>
              <a:ext cx="345586"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A3796FCD-A8C7-4971-950C-B2D629A72EF3}"/>
                </a:ext>
              </a:extLst>
            </p:cNvPr>
            <p:cNvCxnSpPr/>
            <p:nvPr/>
          </p:nvCxnSpPr>
          <p:spPr>
            <a:xfrm rot="2700000" flipH="1">
              <a:off x="1100790" y="4177071"/>
              <a:ext cx="346359" cy="345586"/>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 name="Picture Placeholder 2">
            <a:extLst>
              <a:ext uri="{FF2B5EF4-FFF2-40B4-BE49-F238E27FC236}">
                <a16:creationId xmlns:a16="http://schemas.microsoft.com/office/drawing/2014/main" id="{8680B4F4-90CB-40B8-9C77-609777B4BC5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p:pic>
      <p:sp>
        <p:nvSpPr>
          <p:cNvPr id="29" name="Rectangle 28">
            <a:extLst>
              <a:ext uri="{FF2B5EF4-FFF2-40B4-BE49-F238E27FC236}">
                <a16:creationId xmlns:a16="http://schemas.microsoft.com/office/drawing/2014/main" id="{5A6D09B1-92EE-49A1-92DF-67BB9D5D5F86}"/>
              </a:ext>
            </a:extLst>
          </p:cNvPr>
          <p:cNvSpPr/>
          <p:nvPr/>
        </p:nvSpPr>
        <p:spPr>
          <a:xfrm>
            <a:off x="0" y="0"/>
            <a:ext cx="6118226"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CB1606A-2940-4D93-B5ED-2579B66A6A8E}"/>
              </a:ext>
            </a:extLst>
          </p:cNvPr>
          <p:cNvSpPr txBox="1"/>
          <p:nvPr/>
        </p:nvSpPr>
        <p:spPr>
          <a:xfrm>
            <a:off x="1036241" y="2669174"/>
            <a:ext cx="4045744" cy="2308324"/>
          </a:xfrm>
          <a:prstGeom prst="rect">
            <a:avLst/>
          </a:prstGeom>
          <a:noFill/>
        </p:spPr>
        <p:txBody>
          <a:bodyPr wrap="square" lIns="91440" rIns="91440" rtlCol="0" anchor="ctr">
            <a:spAutoFit/>
          </a:bodyPr>
          <a:lstStyle/>
          <a:p>
            <a:r>
              <a:rPr lang="en-US" sz="3600" b="1" dirty="0">
                <a:solidFill>
                  <a:schemeClr val="bg1"/>
                </a:solidFill>
                <a:latin typeface="+mj-lt"/>
              </a:rPr>
              <a:t>This School </a:t>
            </a:r>
            <a:br>
              <a:rPr lang="en-US" sz="3600" b="1" dirty="0">
                <a:solidFill>
                  <a:schemeClr val="bg1"/>
                </a:solidFill>
                <a:latin typeface="+mj-lt"/>
              </a:rPr>
            </a:br>
            <a:r>
              <a:rPr lang="en-US" sz="3600" b="1" dirty="0">
                <a:solidFill>
                  <a:schemeClr val="bg1"/>
                </a:solidFill>
                <a:latin typeface="+mj-lt"/>
              </a:rPr>
              <a:t>Is Outa Sight, </a:t>
            </a:r>
            <a:br>
              <a:rPr lang="en-US" sz="3600" b="1" dirty="0">
                <a:solidFill>
                  <a:schemeClr val="bg1"/>
                </a:solidFill>
                <a:latin typeface="+mj-lt"/>
              </a:rPr>
            </a:br>
            <a:r>
              <a:rPr lang="en-US" sz="3600" b="1" dirty="0">
                <a:solidFill>
                  <a:schemeClr val="bg1"/>
                </a:solidFill>
                <a:latin typeface="+mj-lt"/>
              </a:rPr>
              <a:t>Our Future Is Looking Bright</a:t>
            </a:r>
          </a:p>
        </p:txBody>
      </p:sp>
      <p:sp>
        <p:nvSpPr>
          <p:cNvPr id="31" name="TextBox 30">
            <a:extLst>
              <a:ext uri="{FF2B5EF4-FFF2-40B4-BE49-F238E27FC236}">
                <a16:creationId xmlns:a16="http://schemas.microsoft.com/office/drawing/2014/main" id="{396A5D87-AA2D-478A-94D9-879980DBB95E}"/>
              </a:ext>
            </a:extLst>
          </p:cNvPr>
          <p:cNvSpPr txBox="1"/>
          <p:nvPr/>
        </p:nvSpPr>
        <p:spPr>
          <a:xfrm>
            <a:off x="1019174" y="269022"/>
            <a:ext cx="3044825" cy="461665"/>
          </a:xfrm>
          <a:prstGeom prst="rect">
            <a:avLst/>
          </a:prstGeom>
          <a:noFill/>
        </p:spPr>
        <p:txBody>
          <a:bodyPr wrap="square" lIns="91440" rIns="91440" rtlCol="0" anchor="ctr">
            <a:spAutoFit/>
          </a:bodyPr>
          <a:lstStyle/>
          <a:p>
            <a:r>
              <a:rPr lang="en-US" sz="2400" b="1" dirty="0">
                <a:solidFill>
                  <a:schemeClr val="bg1"/>
                </a:solidFill>
                <a:latin typeface="+mj-lt"/>
              </a:rPr>
              <a:t>elementary</a:t>
            </a:r>
          </a:p>
        </p:txBody>
      </p:sp>
      <p:grpSp>
        <p:nvGrpSpPr>
          <p:cNvPr id="32" name="Group 31">
            <a:extLst>
              <a:ext uri="{FF2B5EF4-FFF2-40B4-BE49-F238E27FC236}">
                <a16:creationId xmlns:a16="http://schemas.microsoft.com/office/drawing/2014/main" id="{92D1E57B-C1F7-4029-8807-E50486DAFA47}"/>
              </a:ext>
            </a:extLst>
          </p:cNvPr>
          <p:cNvGrpSpPr/>
          <p:nvPr/>
        </p:nvGrpSpPr>
        <p:grpSpPr>
          <a:xfrm>
            <a:off x="610480" y="329412"/>
            <a:ext cx="339640" cy="339640"/>
            <a:chOff x="884323" y="1852307"/>
            <a:chExt cx="971550" cy="971550"/>
          </a:xfrm>
        </p:grpSpPr>
        <p:grpSp>
          <p:nvGrpSpPr>
            <p:cNvPr id="33" name="Graphic 23">
              <a:extLst>
                <a:ext uri="{FF2B5EF4-FFF2-40B4-BE49-F238E27FC236}">
                  <a16:creationId xmlns:a16="http://schemas.microsoft.com/office/drawing/2014/main" id="{54D95319-0B32-449B-8C9F-5506D7F4CDF2}"/>
                </a:ext>
              </a:extLst>
            </p:cNvPr>
            <p:cNvGrpSpPr/>
            <p:nvPr/>
          </p:nvGrpSpPr>
          <p:grpSpPr>
            <a:xfrm>
              <a:off x="996960" y="1852307"/>
              <a:ext cx="746275" cy="971550"/>
              <a:chOff x="996960" y="1852307"/>
              <a:chExt cx="746275" cy="971550"/>
            </a:xfrm>
            <a:solidFill>
              <a:srgbClr val="676FB2"/>
            </a:solidFill>
          </p:grpSpPr>
          <p:sp>
            <p:nvSpPr>
              <p:cNvPr id="58" name="Freeform: Shape 57">
                <a:extLst>
                  <a:ext uri="{FF2B5EF4-FFF2-40B4-BE49-F238E27FC236}">
                    <a16:creationId xmlns:a16="http://schemas.microsoft.com/office/drawing/2014/main" id="{06D61DF3-9AE7-46F7-A55A-95765CD5ACB2}"/>
                  </a:ext>
                </a:extLst>
              </p:cNvPr>
              <p:cNvSpPr/>
              <p:nvPr/>
            </p:nvSpPr>
            <p:spPr>
              <a:xfrm>
                <a:off x="1311453" y="1852307"/>
                <a:ext cx="117289" cy="948092"/>
              </a:xfrm>
              <a:custGeom>
                <a:avLst/>
                <a:gdLst>
                  <a:gd name="connsiteX0" fmla="*/ 58645 w 117289"/>
                  <a:gd name="connsiteY0" fmla="*/ 0 h 948092"/>
                  <a:gd name="connsiteX1" fmla="*/ 0 w 117289"/>
                  <a:gd name="connsiteY1" fmla="*/ 58645 h 948092"/>
                  <a:gd name="connsiteX2" fmla="*/ 0 w 117289"/>
                  <a:gd name="connsiteY2" fmla="*/ 889447 h 948092"/>
                  <a:gd name="connsiteX3" fmla="*/ 58645 w 117289"/>
                  <a:gd name="connsiteY3" fmla="*/ 948092 h 948092"/>
                  <a:gd name="connsiteX4" fmla="*/ 117290 w 117289"/>
                  <a:gd name="connsiteY4" fmla="*/ 889447 h 948092"/>
                  <a:gd name="connsiteX5" fmla="*/ 117290 w 117289"/>
                  <a:gd name="connsiteY5" fmla="*/ 58645 h 948092"/>
                  <a:gd name="connsiteX6" fmla="*/ 58645 w 117289"/>
                  <a:gd name="connsiteY6" fmla="*/ 0 h 9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89" h="948092">
                    <a:moveTo>
                      <a:pt x="58645" y="0"/>
                    </a:moveTo>
                    <a:cubicBezTo>
                      <a:pt x="26257" y="0"/>
                      <a:pt x="0" y="26257"/>
                      <a:pt x="0" y="58645"/>
                    </a:cubicBezTo>
                    <a:lnTo>
                      <a:pt x="0" y="889447"/>
                    </a:lnTo>
                    <a:cubicBezTo>
                      <a:pt x="0" y="921835"/>
                      <a:pt x="26257" y="948092"/>
                      <a:pt x="58645" y="948092"/>
                    </a:cubicBezTo>
                    <a:cubicBezTo>
                      <a:pt x="91032" y="948092"/>
                      <a:pt x="117290" y="921835"/>
                      <a:pt x="117290" y="889447"/>
                    </a:cubicBezTo>
                    <a:lnTo>
                      <a:pt x="117290" y="58645"/>
                    </a:lnTo>
                    <a:cubicBezTo>
                      <a:pt x="117290" y="26257"/>
                      <a:pt x="91032" y="0"/>
                      <a:pt x="58645" y="0"/>
                    </a:cubicBezTo>
                    <a:close/>
                  </a:path>
                </a:pathLst>
              </a:custGeom>
              <a:solidFill>
                <a:schemeClr val="accent6"/>
              </a:solidFill>
              <a:ln w="1955" cap="flat">
                <a:noFill/>
                <a:prstDash val="solid"/>
                <a:miter/>
              </a:ln>
            </p:spPr>
            <p:txBody>
              <a:bodyPr rtlCol="0" anchor="ctr"/>
              <a:lstStyle/>
              <a:p>
                <a:endParaRPr lang="en-US">
                  <a:solidFill>
                    <a:schemeClr val="bg1"/>
                  </a:solidFill>
                </a:endParaRPr>
              </a:p>
            </p:txBody>
          </p:sp>
          <p:sp>
            <p:nvSpPr>
              <p:cNvPr id="59" name="Freeform: Shape 58">
                <a:extLst>
                  <a:ext uri="{FF2B5EF4-FFF2-40B4-BE49-F238E27FC236}">
                    <a16:creationId xmlns:a16="http://schemas.microsoft.com/office/drawing/2014/main" id="{4F936831-080A-40C5-BC14-02B92BDB9796}"/>
                  </a:ext>
                </a:extLst>
              </p:cNvPr>
              <p:cNvSpPr/>
              <p:nvPr/>
            </p:nvSpPr>
            <p:spPr>
              <a:xfrm>
                <a:off x="1542846" y="2562648"/>
                <a:ext cx="200389" cy="261208"/>
              </a:xfrm>
              <a:custGeom>
                <a:avLst/>
                <a:gdLst>
                  <a:gd name="connsiteX0" fmla="*/ 192523 w 200389"/>
                  <a:gd name="connsiteY0" fmla="*/ 173231 h 261208"/>
                  <a:gd name="connsiteX1" fmla="*/ 109443 w 200389"/>
                  <a:gd name="connsiteY1" fmla="*/ 29332 h 261208"/>
                  <a:gd name="connsiteX2" fmla="*/ 29332 w 200389"/>
                  <a:gd name="connsiteY2" fmla="*/ 7866 h 261208"/>
                  <a:gd name="connsiteX3" fmla="*/ 7866 w 200389"/>
                  <a:gd name="connsiteY3" fmla="*/ 87977 h 261208"/>
                  <a:gd name="connsiteX4" fmla="*/ 90947 w 200389"/>
                  <a:gd name="connsiteY4" fmla="*/ 231876 h 261208"/>
                  <a:gd name="connsiteX5" fmla="*/ 171058 w 200389"/>
                  <a:gd name="connsiteY5" fmla="*/ 253342 h 261208"/>
                  <a:gd name="connsiteX6" fmla="*/ 192523 w 200389"/>
                  <a:gd name="connsiteY6" fmla="*/ 173231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92523" y="173231"/>
                    </a:moveTo>
                    <a:lnTo>
                      <a:pt x="109443" y="29332"/>
                    </a:lnTo>
                    <a:cubicBezTo>
                      <a:pt x="93249" y="1283"/>
                      <a:pt x="57382" y="-8327"/>
                      <a:pt x="29332" y="7866"/>
                    </a:cubicBezTo>
                    <a:cubicBezTo>
                      <a:pt x="1283" y="24060"/>
                      <a:pt x="-8327" y="59927"/>
                      <a:pt x="7866" y="87977"/>
                    </a:cubicBezTo>
                    <a:lnTo>
                      <a:pt x="90947" y="231876"/>
                    </a:lnTo>
                    <a:cubicBezTo>
                      <a:pt x="107141" y="259926"/>
                      <a:pt x="143008" y="269536"/>
                      <a:pt x="171058" y="253342"/>
                    </a:cubicBezTo>
                    <a:cubicBezTo>
                      <a:pt x="199107" y="237148"/>
                      <a:pt x="208717" y="201281"/>
                      <a:pt x="192523" y="173231"/>
                    </a:cubicBezTo>
                    <a:close/>
                  </a:path>
                </a:pathLst>
              </a:custGeom>
              <a:solidFill>
                <a:schemeClr val="accent6"/>
              </a:solidFill>
              <a:ln w="1955" cap="flat">
                <a:noFill/>
                <a:prstDash val="solid"/>
                <a:miter/>
              </a:ln>
            </p:spPr>
            <p:txBody>
              <a:bodyPr rtlCol="0" anchor="ctr"/>
              <a:lstStyle/>
              <a:p>
                <a:endParaRPr lang="en-US">
                  <a:solidFill>
                    <a:schemeClr val="bg1"/>
                  </a:solidFill>
                </a:endParaRPr>
              </a:p>
            </p:txBody>
          </p:sp>
          <p:sp>
            <p:nvSpPr>
              <p:cNvPr id="60" name="Freeform: Shape 59">
                <a:extLst>
                  <a:ext uri="{FF2B5EF4-FFF2-40B4-BE49-F238E27FC236}">
                    <a16:creationId xmlns:a16="http://schemas.microsoft.com/office/drawing/2014/main" id="{FB2AF0D4-3669-4EC8-A979-831ED7849AE5}"/>
                  </a:ext>
                </a:extLst>
              </p:cNvPr>
              <p:cNvSpPr/>
              <p:nvPr/>
            </p:nvSpPr>
            <p:spPr>
              <a:xfrm>
                <a:off x="996960" y="2562648"/>
                <a:ext cx="200389" cy="261208"/>
              </a:xfrm>
              <a:custGeom>
                <a:avLst/>
                <a:gdLst>
                  <a:gd name="connsiteX0" fmla="*/ 171058 w 200389"/>
                  <a:gd name="connsiteY0" fmla="*/ 7866 h 261208"/>
                  <a:gd name="connsiteX1" fmla="*/ 90947 w 200389"/>
                  <a:gd name="connsiteY1" fmla="*/ 29332 h 261208"/>
                  <a:gd name="connsiteX2" fmla="*/ 7866 w 200389"/>
                  <a:gd name="connsiteY2" fmla="*/ 173231 h 261208"/>
                  <a:gd name="connsiteX3" fmla="*/ 29332 w 200389"/>
                  <a:gd name="connsiteY3" fmla="*/ 253342 h 261208"/>
                  <a:gd name="connsiteX4" fmla="*/ 109443 w 200389"/>
                  <a:gd name="connsiteY4" fmla="*/ 231876 h 261208"/>
                  <a:gd name="connsiteX5" fmla="*/ 192524 w 200389"/>
                  <a:gd name="connsiteY5" fmla="*/ 87977 h 261208"/>
                  <a:gd name="connsiteX6" fmla="*/ 171058 w 200389"/>
                  <a:gd name="connsiteY6" fmla="*/ 7866 h 2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89" h="261208">
                    <a:moveTo>
                      <a:pt x="171058" y="7866"/>
                    </a:moveTo>
                    <a:cubicBezTo>
                      <a:pt x="143008" y="-8327"/>
                      <a:pt x="107140" y="1283"/>
                      <a:pt x="90947" y="29332"/>
                    </a:cubicBezTo>
                    <a:lnTo>
                      <a:pt x="7866" y="173231"/>
                    </a:lnTo>
                    <a:cubicBezTo>
                      <a:pt x="-8327" y="201281"/>
                      <a:pt x="1283" y="237148"/>
                      <a:pt x="29332" y="253342"/>
                    </a:cubicBezTo>
                    <a:cubicBezTo>
                      <a:pt x="57382" y="269536"/>
                      <a:pt x="93249" y="259926"/>
                      <a:pt x="109443" y="231876"/>
                    </a:cubicBezTo>
                    <a:lnTo>
                      <a:pt x="192524" y="87977"/>
                    </a:lnTo>
                    <a:cubicBezTo>
                      <a:pt x="208717" y="59927"/>
                      <a:pt x="199107" y="24060"/>
                      <a:pt x="171058" y="7866"/>
                    </a:cubicBezTo>
                    <a:close/>
                  </a:path>
                </a:pathLst>
              </a:custGeom>
              <a:solidFill>
                <a:schemeClr val="accent6"/>
              </a:solidFill>
              <a:ln w="1955" cap="flat">
                <a:noFill/>
                <a:prstDash val="solid"/>
                <a:miter/>
              </a:ln>
            </p:spPr>
            <p:txBody>
              <a:bodyPr rtlCol="0" anchor="ctr"/>
              <a:lstStyle/>
              <a:p>
                <a:endParaRPr lang="en-US">
                  <a:solidFill>
                    <a:schemeClr val="bg1"/>
                  </a:solidFill>
                </a:endParaRPr>
              </a:p>
            </p:txBody>
          </p:sp>
        </p:grpSp>
        <p:grpSp>
          <p:nvGrpSpPr>
            <p:cNvPr id="34" name="Graphic 23">
              <a:extLst>
                <a:ext uri="{FF2B5EF4-FFF2-40B4-BE49-F238E27FC236}">
                  <a16:creationId xmlns:a16="http://schemas.microsoft.com/office/drawing/2014/main" id="{4A789F6A-637C-454D-8F3C-01BC73A53F1F}"/>
                </a:ext>
              </a:extLst>
            </p:cNvPr>
            <p:cNvGrpSpPr/>
            <p:nvPr/>
          </p:nvGrpSpPr>
          <p:grpSpPr>
            <a:xfrm>
              <a:off x="884323" y="1954935"/>
              <a:ext cx="971550" cy="717422"/>
              <a:chOff x="884323" y="1954935"/>
              <a:chExt cx="971550" cy="717422"/>
            </a:xfrm>
          </p:grpSpPr>
          <p:sp>
            <p:nvSpPr>
              <p:cNvPr id="55" name="Freeform: Shape 54">
                <a:extLst>
                  <a:ext uri="{FF2B5EF4-FFF2-40B4-BE49-F238E27FC236}">
                    <a16:creationId xmlns:a16="http://schemas.microsoft.com/office/drawing/2014/main" id="{4BE925CF-7BA0-4BF0-869C-D96602889EC1}"/>
                  </a:ext>
                </a:extLst>
              </p:cNvPr>
              <p:cNvSpPr/>
              <p:nvPr/>
            </p:nvSpPr>
            <p:spPr>
              <a:xfrm>
                <a:off x="884323" y="1954935"/>
                <a:ext cx="971550" cy="717422"/>
              </a:xfrm>
              <a:custGeom>
                <a:avLst/>
                <a:gdLst>
                  <a:gd name="connsiteX0" fmla="*/ 857193 w 971550"/>
                  <a:gd name="connsiteY0" fmla="*/ 0 h 717422"/>
                  <a:gd name="connsiteX1" fmla="*/ 117290 w 971550"/>
                  <a:gd name="connsiteY1" fmla="*/ 0 h 717422"/>
                  <a:gd name="connsiteX2" fmla="*/ 0 w 971550"/>
                  <a:gd name="connsiteY2" fmla="*/ 117290 h 717422"/>
                  <a:gd name="connsiteX3" fmla="*/ 0 w 971550"/>
                  <a:gd name="connsiteY3" fmla="*/ 600133 h 717422"/>
                  <a:gd name="connsiteX4" fmla="*/ 117290 w 971550"/>
                  <a:gd name="connsiteY4" fmla="*/ 717422 h 717422"/>
                  <a:gd name="connsiteX5" fmla="*/ 857193 w 971550"/>
                  <a:gd name="connsiteY5" fmla="*/ 717422 h 717422"/>
                  <a:gd name="connsiteX6" fmla="*/ 971550 w 971550"/>
                  <a:gd name="connsiteY6" fmla="*/ 600133 h 717422"/>
                  <a:gd name="connsiteX7" fmla="*/ 971550 w 971550"/>
                  <a:gd name="connsiteY7" fmla="*/ 117290 h 717422"/>
                  <a:gd name="connsiteX8" fmla="*/ 857193 w 971550"/>
                  <a:gd name="connsiteY8" fmla="*/ 0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17422">
                    <a:moveTo>
                      <a:pt x="857193" y="0"/>
                    </a:moveTo>
                    <a:cubicBezTo>
                      <a:pt x="834792" y="0"/>
                      <a:pt x="134719" y="0"/>
                      <a:pt x="117290" y="0"/>
                    </a:cubicBezTo>
                    <a:cubicBezTo>
                      <a:pt x="52513" y="0"/>
                      <a:pt x="0" y="52513"/>
                      <a:pt x="0" y="117290"/>
                    </a:cubicBezTo>
                    <a:lnTo>
                      <a:pt x="0" y="600133"/>
                    </a:lnTo>
                    <a:cubicBezTo>
                      <a:pt x="0" y="664910"/>
                      <a:pt x="52513" y="717422"/>
                      <a:pt x="117290" y="717422"/>
                    </a:cubicBezTo>
                    <a:lnTo>
                      <a:pt x="857193" y="717422"/>
                    </a:lnTo>
                    <a:cubicBezTo>
                      <a:pt x="921970" y="717422"/>
                      <a:pt x="971550" y="664910"/>
                      <a:pt x="971550" y="600133"/>
                    </a:cubicBezTo>
                    <a:lnTo>
                      <a:pt x="971550" y="117290"/>
                    </a:lnTo>
                    <a:cubicBezTo>
                      <a:pt x="971550" y="52513"/>
                      <a:pt x="921970" y="0"/>
                      <a:pt x="857193" y="0"/>
                    </a:cubicBezTo>
                    <a:close/>
                  </a:path>
                </a:pathLst>
              </a:custGeom>
              <a:solidFill>
                <a:schemeClr val="accent5"/>
              </a:solidFill>
              <a:ln w="1955" cap="flat">
                <a:noFill/>
                <a:prstDash val="solid"/>
                <a:miter/>
              </a:ln>
            </p:spPr>
            <p:txBody>
              <a:bodyPr rtlCol="0" anchor="ctr"/>
              <a:lstStyle/>
              <a:p>
                <a:endParaRPr lang="en-US">
                  <a:solidFill>
                    <a:schemeClr val="bg1"/>
                  </a:solidFill>
                </a:endParaRPr>
              </a:p>
            </p:txBody>
          </p:sp>
          <p:sp>
            <p:nvSpPr>
              <p:cNvPr id="57" name="Freeform: Shape 56">
                <a:extLst>
                  <a:ext uri="{FF2B5EF4-FFF2-40B4-BE49-F238E27FC236}">
                    <a16:creationId xmlns:a16="http://schemas.microsoft.com/office/drawing/2014/main" id="{5C602408-C504-4F7B-A520-248E1774D875}"/>
                  </a:ext>
                </a:extLst>
              </p:cNvPr>
              <p:cNvSpPr/>
              <p:nvPr/>
            </p:nvSpPr>
            <p:spPr>
              <a:xfrm>
                <a:off x="884323" y="1954935"/>
                <a:ext cx="456452" cy="717422"/>
              </a:xfrm>
              <a:custGeom>
                <a:avLst/>
                <a:gdLst>
                  <a:gd name="connsiteX0" fmla="*/ 221873 w 456452"/>
                  <a:gd name="connsiteY0" fmla="*/ 521939 h 717422"/>
                  <a:gd name="connsiteX1" fmla="*/ 221873 w 456452"/>
                  <a:gd name="connsiteY1" fmla="*/ 234579 h 717422"/>
                  <a:gd name="connsiteX2" fmla="*/ 456453 w 456452"/>
                  <a:gd name="connsiteY2" fmla="*/ 0 h 717422"/>
                  <a:gd name="connsiteX3" fmla="*/ 117290 w 456452"/>
                  <a:gd name="connsiteY3" fmla="*/ 0 h 717422"/>
                  <a:gd name="connsiteX4" fmla="*/ 0 w 456452"/>
                  <a:gd name="connsiteY4" fmla="*/ 117290 h 717422"/>
                  <a:gd name="connsiteX5" fmla="*/ 0 w 456452"/>
                  <a:gd name="connsiteY5" fmla="*/ 600133 h 717422"/>
                  <a:gd name="connsiteX6" fmla="*/ 117290 w 456452"/>
                  <a:gd name="connsiteY6" fmla="*/ 717422 h 717422"/>
                  <a:gd name="connsiteX7" fmla="*/ 456453 w 456452"/>
                  <a:gd name="connsiteY7" fmla="*/ 717422 h 717422"/>
                  <a:gd name="connsiteX8" fmla="*/ 221873 w 456452"/>
                  <a:gd name="connsiteY8" fmla="*/ 521939 h 7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452" h="717422">
                    <a:moveTo>
                      <a:pt x="221873" y="521939"/>
                    </a:moveTo>
                    <a:lnTo>
                      <a:pt x="221873" y="234579"/>
                    </a:lnTo>
                    <a:cubicBezTo>
                      <a:pt x="221873" y="105025"/>
                      <a:pt x="326898" y="0"/>
                      <a:pt x="456453" y="0"/>
                    </a:cubicBezTo>
                    <a:cubicBezTo>
                      <a:pt x="314268" y="0"/>
                      <a:pt x="129240" y="0"/>
                      <a:pt x="117290" y="0"/>
                    </a:cubicBezTo>
                    <a:cubicBezTo>
                      <a:pt x="52513" y="0"/>
                      <a:pt x="0" y="52513"/>
                      <a:pt x="0" y="117290"/>
                    </a:cubicBezTo>
                    <a:lnTo>
                      <a:pt x="0" y="600133"/>
                    </a:lnTo>
                    <a:cubicBezTo>
                      <a:pt x="0" y="664910"/>
                      <a:pt x="52513" y="717422"/>
                      <a:pt x="117290" y="717422"/>
                    </a:cubicBezTo>
                    <a:lnTo>
                      <a:pt x="456453" y="717422"/>
                    </a:lnTo>
                    <a:cubicBezTo>
                      <a:pt x="326898" y="717422"/>
                      <a:pt x="221873" y="651494"/>
                      <a:pt x="221873" y="521939"/>
                    </a:cubicBezTo>
                    <a:close/>
                  </a:path>
                </a:pathLst>
              </a:custGeom>
              <a:solidFill>
                <a:schemeClr val="accent5">
                  <a:lumMod val="75000"/>
                </a:schemeClr>
              </a:solidFill>
              <a:ln w="1955" cap="flat">
                <a:noFill/>
                <a:prstDash val="solid"/>
                <a:miter/>
              </a:ln>
            </p:spPr>
            <p:txBody>
              <a:bodyPr rtlCol="0" anchor="ctr"/>
              <a:lstStyle/>
              <a:p>
                <a:endParaRPr lang="en-US">
                  <a:solidFill>
                    <a:schemeClr val="bg1"/>
                  </a:solidFill>
                </a:endParaRPr>
              </a:p>
            </p:txBody>
          </p:sp>
        </p:grpSp>
        <p:grpSp>
          <p:nvGrpSpPr>
            <p:cNvPr id="35" name="Graphic 23">
              <a:extLst>
                <a:ext uri="{FF2B5EF4-FFF2-40B4-BE49-F238E27FC236}">
                  <a16:creationId xmlns:a16="http://schemas.microsoft.com/office/drawing/2014/main" id="{4A1B2856-F866-4157-9245-E88A73F3051C}"/>
                </a:ext>
              </a:extLst>
            </p:cNvPr>
            <p:cNvGrpSpPr/>
            <p:nvPr/>
          </p:nvGrpSpPr>
          <p:grpSpPr>
            <a:xfrm>
              <a:off x="1001612" y="2072225"/>
              <a:ext cx="739902" cy="482842"/>
              <a:chOff x="1001612" y="2072225"/>
              <a:chExt cx="739902" cy="482842"/>
            </a:xfrm>
          </p:grpSpPr>
          <p:sp>
            <p:nvSpPr>
              <p:cNvPr id="52" name="Freeform: Shape 51">
                <a:extLst>
                  <a:ext uri="{FF2B5EF4-FFF2-40B4-BE49-F238E27FC236}">
                    <a16:creationId xmlns:a16="http://schemas.microsoft.com/office/drawing/2014/main" id="{D0B5708C-6CFF-4B46-B152-11B52A1F6458}"/>
                  </a:ext>
                </a:extLst>
              </p:cNvPr>
              <p:cNvSpPr/>
              <p:nvPr/>
            </p:nvSpPr>
            <p:spPr>
              <a:xfrm>
                <a:off x="1001612" y="2072225"/>
                <a:ext cx="739902" cy="482842"/>
              </a:xfrm>
              <a:custGeom>
                <a:avLst/>
                <a:gdLst>
                  <a:gd name="connsiteX0" fmla="*/ 0 w 739902"/>
                  <a:gd name="connsiteY0" fmla="*/ 0 h 482842"/>
                  <a:gd name="connsiteX1" fmla="*/ 739903 w 739902"/>
                  <a:gd name="connsiteY1" fmla="*/ 0 h 482842"/>
                  <a:gd name="connsiteX2" fmla="*/ 739903 w 739902"/>
                  <a:gd name="connsiteY2" fmla="*/ 482843 h 482842"/>
                  <a:gd name="connsiteX3" fmla="*/ 0 w 739902"/>
                  <a:gd name="connsiteY3" fmla="*/ 482843 h 482842"/>
                </a:gdLst>
                <a:ahLst/>
                <a:cxnLst>
                  <a:cxn ang="0">
                    <a:pos x="connsiteX0" y="connsiteY0"/>
                  </a:cxn>
                  <a:cxn ang="0">
                    <a:pos x="connsiteX1" y="connsiteY1"/>
                  </a:cxn>
                  <a:cxn ang="0">
                    <a:pos x="connsiteX2" y="connsiteY2"/>
                  </a:cxn>
                  <a:cxn ang="0">
                    <a:pos x="connsiteX3" y="connsiteY3"/>
                  </a:cxn>
                </a:cxnLst>
                <a:rect l="l" t="t" r="r" b="b"/>
                <a:pathLst>
                  <a:path w="739902" h="482842">
                    <a:moveTo>
                      <a:pt x="0" y="0"/>
                    </a:moveTo>
                    <a:lnTo>
                      <a:pt x="739903" y="0"/>
                    </a:lnTo>
                    <a:lnTo>
                      <a:pt x="739903" y="482843"/>
                    </a:lnTo>
                    <a:lnTo>
                      <a:pt x="0" y="482843"/>
                    </a:lnTo>
                    <a:close/>
                  </a:path>
                </a:pathLst>
              </a:custGeom>
              <a:solidFill>
                <a:schemeClr val="accent1">
                  <a:lumMod val="20000"/>
                  <a:lumOff val="80000"/>
                </a:schemeClr>
              </a:solidFill>
              <a:ln w="1955" cap="flat">
                <a:noFill/>
                <a:prstDash val="solid"/>
                <a:miter/>
              </a:ln>
            </p:spPr>
            <p:txBody>
              <a:bodyPr rtlCol="0" anchor="ctr"/>
              <a:lstStyle/>
              <a:p>
                <a:endParaRPr lang="en-US">
                  <a:solidFill>
                    <a:schemeClr val="bg1"/>
                  </a:solidFill>
                </a:endParaRPr>
              </a:p>
            </p:txBody>
          </p:sp>
          <p:sp>
            <p:nvSpPr>
              <p:cNvPr id="54" name="Freeform: Shape 53">
                <a:extLst>
                  <a:ext uri="{FF2B5EF4-FFF2-40B4-BE49-F238E27FC236}">
                    <a16:creationId xmlns:a16="http://schemas.microsoft.com/office/drawing/2014/main" id="{90974810-F387-4D8D-9D8B-7A2F0A72D064}"/>
                  </a:ext>
                </a:extLst>
              </p:cNvPr>
              <p:cNvSpPr/>
              <p:nvPr/>
            </p:nvSpPr>
            <p:spPr>
              <a:xfrm>
                <a:off x="1001612" y="2072225"/>
                <a:ext cx="135973" cy="482842"/>
              </a:xfrm>
              <a:custGeom>
                <a:avLst/>
                <a:gdLst>
                  <a:gd name="connsiteX0" fmla="*/ 135974 w 135973"/>
                  <a:gd name="connsiteY0" fmla="*/ 0 h 482842"/>
                  <a:gd name="connsiteX1" fmla="*/ 0 w 135973"/>
                  <a:gd name="connsiteY1" fmla="*/ 0 h 482842"/>
                  <a:gd name="connsiteX2" fmla="*/ 0 w 135973"/>
                  <a:gd name="connsiteY2" fmla="*/ 482843 h 482842"/>
                  <a:gd name="connsiteX3" fmla="*/ 119825 w 135973"/>
                  <a:gd name="connsiteY3" fmla="*/ 482843 h 482842"/>
                  <a:gd name="connsiteX4" fmla="*/ 104583 w 135973"/>
                  <a:gd name="connsiteY4" fmla="*/ 404650 h 482842"/>
                  <a:gd name="connsiteX5" fmla="*/ 104583 w 135973"/>
                  <a:gd name="connsiteY5" fmla="*/ 117290 h 482842"/>
                  <a:gd name="connsiteX6" fmla="*/ 135974 w 135973"/>
                  <a:gd name="connsiteY6" fmla="*/ 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3" h="482842">
                    <a:moveTo>
                      <a:pt x="135974" y="0"/>
                    </a:moveTo>
                    <a:lnTo>
                      <a:pt x="0" y="0"/>
                    </a:lnTo>
                    <a:lnTo>
                      <a:pt x="0" y="482843"/>
                    </a:lnTo>
                    <a:lnTo>
                      <a:pt x="119825" y="482843"/>
                    </a:lnTo>
                    <a:cubicBezTo>
                      <a:pt x="109987" y="460055"/>
                      <a:pt x="104583" y="433990"/>
                      <a:pt x="104583" y="404650"/>
                    </a:cubicBezTo>
                    <a:lnTo>
                      <a:pt x="104583" y="117290"/>
                    </a:lnTo>
                    <a:cubicBezTo>
                      <a:pt x="104583" y="74561"/>
                      <a:pt x="116013" y="34505"/>
                      <a:pt x="135974" y="0"/>
                    </a:cubicBezTo>
                    <a:close/>
                  </a:path>
                </a:pathLst>
              </a:custGeom>
              <a:solidFill>
                <a:schemeClr val="accent1">
                  <a:lumMod val="40000"/>
                  <a:lumOff val="60000"/>
                </a:schemeClr>
              </a:solidFill>
              <a:ln w="1955" cap="flat">
                <a:noFill/>
                <a:prstDash val="solid"/>
                <a:miter/>
              </a:ln>
            </p:spPr>
            <p:txBody>
              <a:bodyPr rtlCol="0" anchor="ctr"/>
              <a:lstStyle/>
              <a:p>
                <a:endParaRPr lang="en-US">
                  <a:solidFill>
                    <a:schemeClr val="bg1"/>
                  </a:solidFill>
                </a:endParaRPr>
              </a:p>
            </p:txBody>
          </p:sp>
        </p:grpSp>
        <p:grpSp>
          <p:nvGrpSpPr>
            <p:cNvPr id="36" name="Graphic 23">
              <a:extLst>
                <a:ext uri="{FF2B5EF4-FFF2-40B4-BE49-F238E27FC236}">
                  <a16:creationId xmlns:a16="http://schemas.microsoft.com/office/drawing/2014/main" id="{FFDCC527-2DF5-462B-887C-7C23C4F8E4E2}"/>
                </a:ext>
              </a:extLst>
            </p:cNvPr>
            <p:cNvGrpSpPr/>
            <p:nvPr/>
          </p:nvGrpSpPr>
          <p:grpSpPr>
            <a:xfrm>
              <a:off x="1163863" y="2169106"/>
              <a:ext cx="412468" cy="122466"/>
              <a:chOff x="1163863" y="2169106"/>
              <a:chExt cx="412468" cy="122466"/>
            </a:xfrm>
          </p:grpSpPr>
          <p:grpSp>
            <p:nvGrpSpPr>
              <p:cNvPr id="45" name="Graphic 23">
                <a:extLst>
                  <a:ext uri="{FF2B5EF4-FFF2-40B4-BE49-F238E27FC236}">
                    <a16:creationId xmlns:a16="http://schemas.microsoft.com/office/drawing/2014/main" id="{23B8A21B-1DB6-48BB-8BC6-06799F796B7D}"/>
                  </a:ext>
                </a:extLst>
              </p:cNvPr>
              <p:cNvGrpSpPr/>
              <p:nvPr/>
            </p:nvGrpSpPr>
            <p:grpSpPr>
              <a:xfrm>
                <a:off x="1163863" y="2203038"/>
                <a:ext cx="412468" cy="88534"/>
                <a:chOff x="1163863" y="2203038"/>
                <a:chExt cx="412468" cy="88534"/>
              </a:xfrm>
              <a:solidFill>
                <a:srgbClr val="FF8E9E"/>
              </a:solidFill>
            </p:grpSpPr>
            <p:sp>
              <p:nvSpPr>
                <p:cNvPr id="50" name="Freeform: Shape 49">
                  <a:extLst>
                    <a:ext uri="{FF2B5EF4-FFF2-40B4-BE49-F238E27FC236}">
                      <a16:creationId xmlns:a16="http://schemas.microsoft.com/office/drawing/2014/main" id="{C5534E24-71F3-4F9E-9360-ACAA9FBCC134}"/>
                    </a:ext>
                  </a:extLst>
                </p:cNvPr>
                <p:cNvSpPr/>
                <p:nvPr/>
              </p:nvSpPr>
              <p:spPr>
                <a:xfrm>
                  <a:off x="1163863"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7"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solidFill>
                      <a:schemeClr val="bg1"/>
                    </a:solidFill>
                  </a:endParaRPr>
                </a:p>
              </p:txBody>
            </p:sp>
            <p:sp>
              <p:nvSpPr>
                <p:cNvPr id="51" name="Freeform: Shape 50">
                  <a:extLst>
                    <a:ext uri="{FF2B5EF4-FFF2-40B4-BE49-F238E27FC236}">
                      <a16:creationId xmlns:a16="http://schemas.microsoft.com/office/drawing/2014/main" id="{33B29748-154F-493B-820C-98A249ECDB4D}"/>
                    </a:ext>
                  </a:extLst>
                </p:cNvPr>
                <p:cNvSpPr/>
                <p:nvPr/>
              </p:nvSpPr>
              <p:spPr>
                <a:xfrm>
                  <a:off x="1465161" y="2203038"/>
                  <a:ext cx="111171" cy="88534"/>
                </a:xfrm>
                <a:custGeom>
                  <a:avLst/>
                  <a:gdLst>
                    <a:gd name="connsiteX0" fmla="*/ 111171 w 111171"/>
                    <a:gd name="connsiteY0" fmla="*/ 44267 h 88534"/>
                    <a:gd name="connsiteX1" fmla="*/ 55586 w 111171"/>
                    <a:gd name="connsiteY1" fmla="*/ 88534 h 88534"/>
                    <a:gd name="connsiteX2" fmla="*/ 0 w 111171"/>
                    <a:gd name="connsiteY2" fmla="*/ 44267 h 88534"/>
                    <a:gd name="connsiteX3" fmla="*/ 55586 w 111171"/>
                    <a:gd name="connsiteY3" fmla="*/ 0 h 88534"/>
                    <a:gd name="connsiteX4" fmla="*/ 111171 w 111171"/>
                    <a:gd name="connsiteY4" fmla="*/ 44267 h 88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71" h="88534">
                      <a:moveTo>
                        <a:pt x="111171" y="44267"/>
                      </a:moveTo>
                      <a:cubicBezTo>
                        <a:pt x="111171" y="68715"/>
                        <a:pt x="86285" y="88534"/>
                        <a:pt x="55586" y="88534"/>
                      </a:cubicBezTo>
                      <a:cubicBezTo>
                        <a:pt x="24886" y="88534"/>
                        <a:pt x="0" y="68715"/>
                        <a:pt x="0" y="44267"/>
                      </a:cubicBezTo>
                      <a:cubicBezTo>
                        <a:pt x="0" y="19819"/>
                        <a:pt x="24886" y="0"/>
                        <a:pt x="55586" y="0"/>
                      </a:cubicBezTo>
                      <a:cubicBezTo>
                        <a:pt x="86285" y="0"/>
                        <a:pt x="111171" y="19819"/>
                        <a:pt x="111171" y="44267"/>
                      </a:cubicBezTo>
                      <a:close/>
                    </a:path>
                  </a:pathLst>
                </a:custGeom>
                <a:solidFill>
                  <a:srgbClr val="FF8E9E"/>
                </a:solidFill>
                <a:ln w="1955" cap="flat">
                  <a:noFill/>
                  <a:prstDash val="solid"/>
                  <a:miter/>
                </a:ln>
              </p:spPr>
              <p:txBody>
                <a:bodyPr rtlCol="0" anchor="ctr"/>
                <a:lstStyle/>
                <a:p>
                  <a:endParaRPr lang="en-US">
                    <a:solidFill>
                      <a:schemeClr val="bg1"/>
                    </a:solidFill>
                  </a:endParaRPr>
                </a:p>
              </p:txBody>
            </p:sp>
          </p:grpSp>
          <p:grpSp>
            <p:nvGrpSpPr>
              <p:cNvPr id="46" name="Graphic 23">
                <a:extLst>
                  <a:ext uri="{FF2B5EF4-FFF2-40B4-BE49-F238E27FC236}">
                    <a16:creationId xmlns:a16="http://schemas.microsoft.com/office/drawing/2014/main" id="{B1E401A6-8FE4-421A-925D-1F7FA1D2D8F7}"/>
                  </a:ext>
                </a:extLst>
              </p:cNvPr>
              <p:cNvGrpSpPr/>
              <p:nvPr/>
            </p:nvGrpSpPr>
            <p:grpSpPr>
              <a:xfrm>
                <a:off x="1233359" y="2169106"/>
                <a:ext cx="273474" cy="66743"/>
                <a:chOff x="1233359" y="2169106"/>
                <a:chExt cx="273474" cy="66743"/>
              </a:xfrm>
              <a:solidFill>
                <a:srgbClr val="313D40"/>
              </a:solidFill>
            </p:grpSpPr>
            <p:sp>
              <p:nvSpPr>
                <p:cNvPr id="47" name="Freeform: Shape 46">
                  <a:extLst>
                    <a:ext uri="{FF2B5EF4-FFF2-40B4-BE49-F238E27FC236}">
                      <a16:creationId xmlns:a16="http://schemas.microsoft.com/office/drawing/2014/main" id="{B29089A5-1A67-4C2D-ACD7-08ED454A1A6B}"/>
                    </a:ext>
                  </a:extLst>
                </p:cNvPr>
                <p:cNvSpPr/>
                <p:nvPr/>
              </p:nvSpPr>
              <p:spPr>
                <a:xfrm>
                  <a:off x="1233359"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58" y="0"/>
                        <a:pt x="14661" y="0"/>
                      </a:cubicBezTo>
                      <a:close/>
                    </a:path>
                  </a:pathLst>
                </a:custGeom>
                <a:solidFill>
                  <a:srgbClr val="313D40"/>
                </a:solidFill>
                <a:ln w="1955" cap="flat">
                  <a:noFill/>
                  <a:prstDash val="solid"/>
                  <a:miter/>
                </a:ln>
              </p:spPr>
              <p:txBody>
                <a:bodyPr rtlCol="0" anchor="ctr"/>
                <a:lstStyle/>
                <a:p>
                  <a:endParaRPr lang="en-US">
                    <a:solidFill>
                      <a:schemeClr val="bg1"/>
                    </a:solidFill>
                  </a:endParaRPr>
                </a:p>
              </p:txBody>
            </p:sp>
            <p:sp>
              <p:nvSpPr>
                <p:cNvPr id="48" name="Freeform: Shape 47">
                  <a:extLst>
                    <a:ext uri="{FF2B5EF4-FFF2-40B4-BE49-F238E27FC236}">
                      <a16:creationId xmlns:a16="http://schemas.microsoft.com/office/drawing/2014/main" id="{6AF5A6BB-5698-418A-ADBB-AB9B4F5DA15D}"/>
                    </a:ext>
                  </a:extLst>
                </p:cNvPr>
                <p:cNvSpPr/>
                <p:nvPr/>
              </p:nvSpPr>
              <p:spPr>
                <a:xfrm>
                  <a:off x="1477511" y="2169106"/>
                  <a:ext cx="29322" cy="52780"/>
                </a:xfrm>
                <a:custGeom>
                  <a:avLst/>
                  <a:gdLst>
                    <a:gd name="connsiteX0" fmla="*/ 14661 w 29322"/>
                    <a:gd name="connsiteY0" fmla="*/ 0 h 52780"/>
                    <a:gd name="connsiteX1" fmla="*/ 0 w 29322"/>
                    <a:gd name="connsiteY1" fmla="*/ 14661 h 52780"/>
                    <a:gd name="connsiteX2" fmla="*/ 0 w 29322"/>
                    <a:gd name="connsiteY2" fmla="*/ 38119 h 52780"/>
                    <a:gd name="connsiteX3" fmla="*/ 14661 w 29322"/>
                    <a:gd name="connsiteY3" fmla="*/ 52780 h 52780"/>
                    <a:gd name="connsiteX4" fmla="*/ 29322 w 29322"/>
                    <a:gd name="connsiteY4" fmla="*/ 38119 h 52780"/>
                    <a:gd name="connsiteX5" fmla="*/ 29322 w 29322"/>
                    <a:gd name="connsiteY5" fmla="*/ 14661 h 52780"/>
                    <a:gd name="connsiteX6" fmla="*/ 14661 w 29322"/>
                    <a:gd name="connsiteY6" fmla="*/ 0 h 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52780">
                      <a:moveTo>
                        <a:pt x="14661" y="0"/>
                      </a:moveTo>
                      <a:cubicBezTo>
                        <a:pt x="6562" y="0"/>
                        <a:pt x="0" y="6562"/>
                        <a:pt x="0" y="14661"/>
                      </a:cubicBezTo>
                      <a:lnTo>
                        <a:pt x="0" y="38119"/>
                      </a:lnTo>
                      <a:cubicBezTo>
                        <a:pt x="0" y="46218"/>
                        <a:pt x="6562" y="52780"/>
                        <a:pt x="14661" y="52780"/>
                      </a:cubicBezTo>
                      <a:cubicBezTo>
                        <a:pt x="22760" y="52780"/>
                        <a:pt x="29322" y="46218"/>
                        <a:pt x="29322" y="38119"/>
                      </a:cubicBezTo>
                      <a:lnTo>
                        <a:pt x="29322" y="14661"/>
                      </a:lnTo>
                      <a:cubicBezTo>
                        <a:pt x="29322" y="6562"/>
                        <a:pt x="22760" y="0"/>
                        <a:pt x="14661" y="0"/>
                      </a:cubicBezTo>
                      <a:close/>
                    </a:path>
                  </a:pathLst>
                </a:custGeom>
                <a:solidFill>
                  <a:srgbClr val="313D40"/>
                </a:solidFill>
                <a:ln w="1955" cap="flat">
                  <a:noFill/>
                  <a:prstDash val="solid"/>
                  <a:miter/>
                </a:ln>
              </p:spPr>
              <p:txBody>
                <a:bodyPr rtlCol="0" anchor="ctr"/>
                <a:lstStyle/>
                <a:p>
                  <a:endParaRPr lang="en-US">
                    <a:solidFill>
                      <a:schemeClr val="bg1"/>
                    </a:solidFill>
                  </a:endParaRPr>
                </a:p>
              </p:txBody>
            </p:sp>
            <p:sp>
              <p:nvSpPr>
                <p:cNvPr id="49" name="Freeform: Shape 48">
                  <a:extLst>
                    <a:ext uri="{FF2B5EF4-FFF2-40B4-BE49-F238E27FC236}">
                      <a16:creationId xmlns:a16="http://schemas.microsoft.com/office/drawing/2014/main" id="{94910843-8D08-4A12-B405-38F6DB2C7145}"/>
                    </a:ext>
                  </a:extLst>
                </p:cNvPr>
                <p:cNvSpPr/>
                <p:nvPr/>
              </p:nvSpPr>
              <p:spPr>
                <a:xfrm>
                  <a:off x="1323251" y="2191866"/>
                  <a:ext cx="93691" cy="43983"/>
                </a:xfrm>
                <a:custGeom>
                  <a:avLst/>
                  <a:gdLst>
                    <a:gd name="connsiteX0" fmla="*/ 88664 w 93691"/>
                    <a:gd name="connsiteY0" fmla="*/ 3609 h 43983"/>
                    <a:gd name="connsiteX1" fmla="*/ 67978 w 93691"/>
                    <a:gd name="connsiteY1" fmla="*/ 5030 h 43983"/>
                    <a:gd name="connsiteX2" fmla="*/ 46846 w 93691"/>
                    <a:gd name="connsiteY2" fmla="*/ 14663 h 43983"/>
                    <a:gd name="connsiteX3" fmla="*/ 25714 w 93691"/>
                    <a:gd name="connsiteY3" fmla="*/ 5030 h 43983"/>
                    <a:gd name="connsiteX4" fmla="*/ 5028 w 93691"/>
                    <a:gd name="connsiteY4" fmla="*/ 3609 h 43983"/>
                    <a:gd name="connsiteX5" fmla="*/ 3607 w 93691"/>
                    <a:gd name="connsiteY5" fmla="*/ 24295 h 43983"/>
                    <a:gd name="connsiteX6" fmla="*/ 46844 w 93691"/>
                    <a:gd name="connsiteY6" fmla="*/ 43984 h 43983"/>
                    <a:gd name="connsiteX7" fmla="*/ 90081 w 93691"/>
                    <a:gd name="connsiteY7" fmla="*/ 24295 h 43983"/>
                    <a:gd name="connsiteX8" fmla="*/ 88664 w 93691"/>
                    <a:gd name="connsiteY8" fmla="*/ 3609 h 4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91" h="43983">
                      <a:moveTo>
                        <a:pt x="88664" y="3609"/>
                      </a:moveTo>
                      <a:cubicBezTo>
                        <a:pt x="82559" y="-1712"/>
                        <a:pt x="73299" y="-1075"/>
                        <a:pt x="67978" y="5030"/>
                      </a:cubicBezTo>
                      <a:cubicBezTo>
                        <a:pt x="62643" y="11153"/>
                        <a:pt x="54941" y="14663"/>
                        <a:pt x="46846" y="14663"/>
                      </a:cubicBezTo>
                      <a:cubicBezTo>
                        <a:pt x="38751" y="14663"/>
                        <a:pt x="31051" y="11153"/>
                        <a:pt x="25714" y="5030"/>
                      </a:cubicBezTo>
                      <a:cubicBezTo>
                        <a:pt x="20391" y="-1073"/>
                        <a:pt x="11131" y="-1708"/>
                        <a:pt x="5028" y="3609"/>
                      </a:cubicBezTo>
                      <a:cubicBezTo>
                        <a:pt x="-1076" y="8930"/>
                        <a:pt x="-1710" y="18192"/>
                        <a:pt x="3607" y="24295"/>
                      </a:cubicBezTo>
                      <a:cubicBezTo>
                        <a:pt x="14513" y="36808"/>
                        <a:pt x="30273" y="43984"/>
                        <a:pt x="46844" y="43984"/>
                      </a:cubicBezTo>
                      <a:cubicBezTo>
                        <a:pt x="63417" y="43984"/>
                        <a:pt x="79175" y="36808"/>
                        <a:pt x="90081" y="24295"/>
                      </a:cubicBezTo>
                      <a:cubicBezTo>
                        <a:pt x="95402" y="18192"/>
                        <a:pt x="94769" y="8930"/>
                        <a:pt x="88664" y="3609"/>
                      </a:cubicBezTo>
                      <a:close/>
                    </a:path>
                  </a:pathLst>
                </a:custGeom>
                <a:solidFill>
                  <a:srgbClr val="313D40"/>
                </a:solidFill>
                <a:ln w="1955" cap="flat">
                  <a:noFill/>
                  <a:prstDash val="solid"/>
                  <a:miter/>
                </a:ln>
              </p:spPr>
              <p:txBody>
                <a:bodyPr rtlCol="0" anchor="ctr"/>
                <a:lstStyle/>
                <a:p>
                  <a:endParaRPr lang="en-US">
                    <a:solidFill>
                      <a:schemeClr val="bg1"/>
                    </a:solidFill>
                  </a:endParaRPr>
                </a:p>
              </p:txBody>
            </p:sp>
          </p:grpSp>
        </p:grpSp>
        <p:grpSp>
          <p:nvGrpSpPr>
            <p:cNvPr id="37" name="Graphic 23">
              <a:extLst>
                <a:ext uri="{FF2B5EF4-FFF2-40B4-BE49-F238E27FC236}">
                  <a16:creationId xmlns:a16="http://schemas.microsoft.com/office/drawing/2014/main" id="{E87AD85A-522C-495F-AA0C-6C792DF51685}"/>
                </a:ext>
              </a:extLst>
            </p:cNvPr>
            <p:cNvGrpSpPr/>
            <p:nvPr/>
          </p:nvGrpSpPr>
          <p:grpSpPr>
            <a:xfrm>
              <a:off x="1045596" y="2256956"/>
              <a:ext cx="651636" cy="249764"/>
              <a:chOff x="1045596" y="2256956"/>
              <a:chExt cx="651636" cy="249764"/>
            </a:xfrm>
          </p:grpSpPr>
          <p:sp>
            <p:nvSpPr>
              <p:cNvPr id="38" name="Freeform: Shape 37">
                <a:extLst>
                  <a:ext uri="{FF2B5EF4-FFF2-40B4-BE49-F238E27FC236}">
                    <a16:creationId xmlns:a16="http://schemas.microsoft.com/office/drawing/2014/main" id="{03C2587D-45EA-4D01-856B-3E0D071607A3}"/>
                  </a:ext>
                </a:extLst>
              </p:cNvPr>
              <p:cNvSpPr/>
              <p:nvPr/>
            </p:nvSpPr>
            <p:spPr>
              <a:xfrm>
                <a:off x="1045596" y="2256956"/>
                <a:ext cx="117289" cy="117289"/>
              </a:xfrm>
              <a:custGeom>
                <a:avLst/>
                <a:gdLst>
                  <a:gd name="connsiteX0" fmla="*/ 102629 w 117289"/>
                  <a:gd name="connsiteY0" fmla="*/ 0 h 117289"/>
                  <a:gd name="connsiteX1" fmla="*/ 89265 w 117289"/>
                  <a:gd name="connsiteY1" fmla="*/ 8652 h 117289"/>
                  <a:gd name="connsiteX2" fmla="*/ 58645 w 117289"/>
                  <a:gd name="connsiteY2" fmla="*/ 0 h 117289"/>
                  <a:gd name="connsiteX3" fmla="*/ 0 w 117289"/>
                  <a:gd name="connsiteY3" fmla="*/ 58645 h 117289"/>
                  <a:gd name="connsiteX4" fmla="*/ 58645 w 117289"/>
                  <a:gd name="connsiteY4" fmla="*/ 117290 h 117289"/>
                  <a:gd name="connsiteX5" fmla="*/ 89265 w 117289"/>
                  <a:gd name="connsiteY5" fmla="*/ 108638 h 117289"/>
                  <a:gd name="connsiteX6" fmla="*/ 102629 w 117289"/>
                  <a:gd name="connsiteY6" fmla="*/ 117290 h 117289"/>
                  <a:gd name="connsiteX7" fmla="*/ 117290 w 117289"/>
                  <a:gd name="connsiteY7" fmla="*/ 102629 h 117289"/>
                  <a:gd name="connsiteX8" fmla="*/ 117290 w 117289"/>
                  <a:gd name="connsiteY8" fmla="*/ 14661 h 117289"/>
                  <a:gd name="connsiteX9" fmla="*/ 102629 w 117289"/>
                  <a:gd name="connsiteY9" fmla="*/ 0 h 117289"/>
                  <a:gd name="connsiteX10" fmla="*/ 58645 w 117289"/>
                  <a:gd name="connsiteY10" fmla="*/ 87967 h 117289"/>
                  <a:gd name="connsiteX11" fmla="*/ 29322 w 117289"/>
                  <a:gd name="connsiteY11" fmla="*/ 58645 h 117289"/>
                  <a:gd name="connsiteX12" fmla="*/ 58645 w 117289"/>
                  <a:gd name="connsiteY12" fmla="*/ 29322 h 117289"/>
                  <a:gd name="connsiteX13" fmla="*/ 87967 w 117289"/>
                  <a:gd name="connsiteY13" fmla="*/ 58645 h 117289"/>
                  <a:gd name="connsiteX14" fmla="*/ 58645 w 117289"/>
                  <a:gd name="connsiteY14"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289" h="117289">
                    <a:moveTo>
                      <a:pt x="102629" y="0"/>
                    </a:moveTo>
                    <a:cubicBezTo>
                      <a:pt x="96674" y="0"/>
                      <a:pt x="91560" y="3554"/>
                      <a:pt x="89265" y="8652"/>
                    </a:cubicBezTo>
                    <a:cubicBezTo>
                      <a:pt x="80345" y="3169"/>
                      <a:pt x="69860" y="0"/>
                      <a:pt x="58645" y="0"/>
                    </a:cubicBezTo>
                    <a:cubicBezTo>
                      <a:pt x="26308" y="0"/>
                      <a:pt x="0" y="26308"/>
                      <a:pt x="0" y="58645"/>
                    </a:cubicBezTo>
                    <a:cubicBezTo>
                      <a:pt x="0" y="90982"/>
                      <a:pt x="26308" y="117290"/>
                      <a:pt x="58645" y="117290"/>
                    </a:cubicBezTo>
                    <a:cubicBezTo>
                      <a:pt x="69860" y="117290"/>
                      <a:pt x="80345" y="114121"/>
                      <a:pt x="89265" y="108638"/>
                    </a:cubicBezTo>
                    <a:cubicBezTo>
                      <a:pt x="91562" y="113734"/>
                      <a:pt x="96674" y="117290"/>
                      <a:pt x="102629" y="117290"/>
                    </a:cubicBezTo>
                    <a:cubicBezTo>
                      <a:pt x="110727" y="117290"/>
                      <a:pt x="117290" y="110727"/>
                      <a:pt x="117290" y="102629"/>
                    </a:cubicBezTo>
                    <a:lnTo>
                      <a:pt x="117290" y="14661"/>
                    </a:lnTo>
                    <a:cubicBezTo>
                      <a:pt x="117290" y="6562"/>
                      <a:pt x="110727" y="0"/>
                      <a:pt x="102629"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293DD"/>
              </a:solidFill>
              <a:ln w="1955" cap="flat">
                <a:noFill/>
                <a:prstDash val="solid"/>
                <a:miter/>
              </a:ln>
            </p:spPr>
            <p:txBody>
              <a:bodyPr rtlCol="0" anchor="ctr"/>
              <a:lstStyle/>
              <a:p>
                <a:endParaRPr lang="en-US">
                  <a:solidFill>
                    <a:schemeClr val="bg1"/>
                  </a:solidFill>
                </a:endParaRPr>
              </a:p>
            </p:txBody>
          </p:sp>
          <p:sp>
            <p:nvSpPr>
              <p:cNvPr id="39" name="Freeform: Shape 38">
                <a:extLst>
                  <a:ext uri="{FF2B5EF4-FFF2-40B4-BE49-F238E27FC236}">
                    <a16:creationId xmlns:a16="http://schemas.microsoft.com/office/drawing/2014/main" id="{F45A6B6F-D110-4156-9E6C-AA93504AF5FF}"/>
                  </a:ext>
                </a:extLst>
              </p:cNvPr>
              <p:cNvSpPr/>
              <p:nvPr/>
            </p:nvSpPr>
            <p:spPr>
              <a:xfrm>
                <a:off x="1185048" y="2389431"/>
                <a:ext cx="117289" cy="117289"/>
              </a:xfrm>
              <a:custGeom>
                <a:avLst/>
                <a:gdLst>
                  <a:gd name="connsiteX0" fmla="*/ 58645 w 117289"/>
                  <a:gd name="connsiteY0" fmla="*/ 0 h 117289"/>
                  <a:gd name="connsiteX1" fmla="*/ 0 w 117289"/>
                  <a:gd name="connsiteY1" fmla="*/ 58645 h 117289"/>
                  <a:gd name="connsiteX2" fmla="*/ 17175 w 117289"/>
                  <a:gd name="connsiteY2" fmla="*/ 100115 h 117289"/>
                  <a:gd name="connsiteX3" fmla="*/ 58645 w 117289"/>
                  <a:gd name="connsiteY3" fmla="*/ 117290 h 117289"/>
                  <a:gd name="connsiteX4" fmla="*/ 74284 w 117289"/>
                  <a:gd name="connsiteY4" fmla="*/ 117290 h 117289"/>
                  <a:gd name="connsiteX5" fmla="*/ 88945 w 117289"/>
                  <a:gd name="connsiteY5" fmla="*/ 102629 h 117289"/>
                  <a:gd name="connsiteX6" fmla="*/ 74284 w 117289"/>
                  <a:gd name="connsiteY6" fmla="*/ 87967 h 117289"/>
                  <a:gd name="connsiteX7" fmla="*/ 58645 w 117289"/>
                  <a:gd name="connsiteY7" fmla="*/ 87967 h 117289"/>
                  <a:gd name="connsiteX8" fmla="*/ 37912 w 117289"/>
                  <a:gd name="connsiteY8" fmla="*/ 79378 h 117289"/>
                  <a:gd name="connsiteX9" fmla="*/ 33236 w 117289"/>
                  <a:gd name="connsiteY9" fmla="*/ 73306 h 117289"/>
                  <a:gd name="connsiteX10" fmla="*/ 102629 w 117289"/>
                  <a:gd name="connsiteY10" fmla="*/ 73306 h 117289"/>
                  <a:gd name="connsiteX11" fmla="*/ 117290 w 117289"/>
                  <a:gd name="connsiteY11" fmla="*/ 58645 h 117289"/>
                  <a:gd name="connsiteX12" fmla="*/ 58645 w 117289"/>
                  <a:gd name="connsiteY12" fmla="*/ 0 h 117289"/>
                  <a:gd name="connsiteX13" fmla="*/ 33236 w 117289"/>
                  <a:gd name="connsiteY13" fmla="*/ 43984 h 117289"/>
                  <a:gd name="connsiteX14" fmla="*/ 58645 w 117289"/>
                  <a:gd name="connsiteY14" fmla="*/ 29322 h 117289"/>
                  <a:gd name="connsiteX15" fmla="*/ 84052 w 117289"/>
                  <a:gd name="connsiteY15" fmla="*/ 43984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89" h="117289">
                    <a:moveTo>
                      <a:pt x="58645" y="0"/>
                    </a:moveTo>
                    <a:cubicBezTo>
                      <a:pt x="26228" y="0"/>
                      <a:pt x="0" y="26228"/>
                      <a:pt x="0" y="58645"/>
                    </a:cubicBezTo>
                    <a:cubicBezTo>
                      <a:pt x="0" y="74311"/>
                      <a:pt x="6099" y="89037"/>
                      <a:pt x="17175" y="100115"/>
                    </a:cubicBezTo>
                    <a:cubicBezTo>
                      <a:pt x="28253" y="111191"/>
                      <a:pt x="42979" y="117290"/>
                      <a:pt x="58645" y="117290"/>
                    </a:cubicBezTo>
                    <a:lnTo>
                      <a:pt x="74284" y="117290"/>
                    </a:lnTo>
                    <a:cubicBezTo>
                      <a:pt x="82382" y="117290"/>
                      <a:pt x="88945" y="110727"/>
                      <a:pt x="88945" y="102629"/>
                    </a:cubicBezTo>
                    <a:cubicBezTo>
                      <a:pt x="88945" y="94530"/>
                      <a:pt x="82382" y="87967"/>
                      <a:pt x="74284" y="87967"/>
                    </a:cubicBezTo>
                    <a:lnTo>
                      <a:pt x="58645" y="87967"/>
                    </a:lnTo>
                    <a:cubicBezTo>
                      <a:pt x="50812" y="87967"/>
                      <a:pt x="43450" y="84916"/>
                      <a:pt x="37912" y="79378"/>
                    </a:cubicBezTo>
                    <a:cubicBezTo>
                      <a:pt x="36072" y="77540"/>
                      <a:pt x="34507" y="75499"/>
                      <a:pt x="33236" y="73306"/>
                    </a:cubicBezTo>
                    <a:lnTo>
                      <a:pt x="102629" y="73306"/>
                    </a:lnTo>
                    <a:cubicBezTo>
                      <a:pt x="110727" y="73306"/>
                      <a:pt x="117290" y="66744"/>
                      <a:pt x="117290" y="58645"/>
                    </a:cubicBezTo>
                    <a:cubicBezTo>
                      <a:pt x="117290" y="26232"/>
                      <a:pt x="91060" y="0"/>
                      <a:pt x="58645" y="0"/>
                    </a:cubicBezTo>
                    <a:close/>
                    <a:moveTo>
                      <a:pt x="33236" y="43984"/>
                    </a:moveTo>
                    <a:cubicBezTo>
                      <a:pt x="38268" y="35291"/>
                      <a:pt x="47686" y="29322"/>
                      <a:pt x="58645" y="29322"/>
                    </a:cubicBezTo>
                    <a:cubicBezTo>
                      <a:pt x="69457" y="29322"/>
                      <a:pt x="78948" y="35165"/>
                      <a:pt x="84052" y="43984"/>
                    </a:cubicBezTo>
                    <a:close/>
                  </a:path>
                </a:pathLst>
              </a:custGeom>
              <a:solidFill>
                <a:srgbClr val="EA5B70"/>
              </a:solidFill>
              <a:ln w="1955" cap="flat">
                <a:noFill/>
                <a:prstDash val="solid"/>
                <a:miter/>
              </a:ln>
            </p:spPr>
            <p:txBody>
              <a:bodyPr rtlCol="0" anchor="ctr"/>
              <a:lstStyle/>
              <a:p>
                <a:endParaRPr lang="en-US">
                  <a:solidFill>
                    <a:schemeClr val="bg1"/>
                  </a:solidFill>
                </a:endParaRPr>
              </a:p>
            </p:txBody>
          </p:sp>
          <p:sp>
            <p:nvSpPr>
              <p:cNvPr id="40" name="Freeform: Shape 39">
                <a:extLst>
                  <a:ext uri="{FF2B5EF4-FFF2-40B4-BE49-F238E27FC236}">
                    <a16:creationId xmlns:a16="http://schemas.microsoft.com/office/drawing/2014/main" id="{A97017B0-08EC-4A5D-B8A5-F4B44F2BCB37}"/>
                  </a:ext>
                </a:extLst>
              </p:cNvPr>
              <p:cNvSpPr/>
              <p:nvPr/>
            </p:nvSpPr>
            <p:spPr>
              <a:xfrm>
                <a:off x="1356752" y="2337593"/>
                <a:ext cx="29322" cy="102628"/>
              </a:xfrm>
              <a:custGeom>
                <a:avLst/>
                <a:gdLst>
                  <a:gd name="connsiteX0" fmla="*/ 14661 w 29322"/>
                  <a:gd name="connsiteY0" fmla="*/ 0 h 102628"/>
                  <a:gd name="connsiteX1" fmla="*/ 0 w 29322"/>
                  <a:gd name="connsiteY1" fmla="*/ 14661 h 102628"/>
                  <a:gd name="connsiteX2" fmla="*/ 0 w 29322"/>
                  <a:gd name="connsiteY2" fmla="*/ 87967 h 102628"/>
                  <a:gd name="connsiteX3" fmla="*/ 14661 w 29322"/>
                  <a:gd name="connsiteY3" fmla="*/ 102629 h 102628"/>
                  <a:gd name="connsiteX4" fmla="*/ 29322 w 29322"/>
                  <a:gd name="connsiteY4" fmla="*/ 87967 h 102628"/>
                  <a:gd name="connsiteX5" fmla="*/ 29322 w 29322"/>
                  <a:gd name="connsiteY5" fmla="*/ 14661 h 102628"/>
                  <a:gd name="connsiteX6" fmla="*/ 14661 w 29322"/>
                  <a:gd name="connsiteY6" fmla="*/ 0 h 1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 h="102628">
                    <a:moveTo>
                      <a:pt x="14661" y="0"/>
                    </a:moveTo>
                    <a:cubicBezTo>
                      <a:pt x="6562" y="0"/>
                      <a:pt x="0" y="6562"/>
                      <a:pt x="0" y="14661"/>
                    </a:cubicBezTo>
                    <a:lnTo>
                      <a:pt x="0" y="87967"/>
                    </a:lnTo>
                    <a:cubicBezTo>
                      <a:pt x="0" y="96066"/>
                      <a:pt x="6562" y="102629"/>
                      <a:pt x="14661" y="102629"/>
                    </a:cubicBezTo>
                    <a:cubicBezTo>
                      <a:pt x="22760" y="102629"/>
                      <a:pt x="29322" y="96066"/>
                      <a:pt x="29322" y="87967"/>
                    </a:cubicBezTo>
                    <a:lnTo>
                      <a:pt x="29322" y="14661"/>
                    </a:lnTo>
                    <a:cubicBezTo>
                      <a:pt x="29322" y="6562"/>
                      <a:pt x="22758" y="0"/>
                      <a:pt x="14661" y="0"/>
                    </a:cubicBezTo>
                    <a:close/>
                  </a:path>
                </a:pathLst>
              </a:custGeom>
              <a:solidFill>
                <a:srgbClr val="00CE8E"/>
              </a:solidFill>
              <a:ln w="1955" cap="flat">
                <a:noFill/>
                <a:prstDash val="solid"/>
                <a:miter/>
              </a:ln>
            </p:spPr>
            <p:txBody>
              <a:bodyPr rtlCol="0" anchor="ctr"/>
              <a:lstStyle/>
              <a:p>
                <a:endParaRPr lang="en-US">
                  <a:solidFill>
                    <a:schemeClr val="bg1"/>
                  </a:solidFill>
                </a:endParaRPr>
              </a:p>
            </p:txBody>
          </p:sp>
          <p:sp>
            <p:nvSpPr>
              <p:cNvPr id="41" name="Freeform: Shape 40">
                <a:extLst>
                  <a:ext uri="{FF2B5EF4-FFF2-40B4-BE49-F238E27FC236}">
                    <a16:creationId xmlns:a16="http://schemas.microsoft.com/office/drawing/2014/main" id="{B0600A94-2F78-4923-8A95-D8D380BD69A1}"/>
                  </a:ext>
                </a:extLst>
              </p:cNvPr>
              <p:cNvSpPr/>
              <p:nvPr/>
            </p:nvSpPr>
            <p:spPr>
              <a:xfrm>
                <a:off x="1356752" y="2293609"/>
                <a:ext cx="29322" cy="29322"/>
              </a:xfrm>
              <a:custGeom>
                <a:avLst/>
                <a:gdLst>
                  <a:gd name="connsiteX0" fmla="*/ 29322 w 29322"/>
                  <a:gd name="connsiteY0" fmla="*/ 14661 h 29322"/>
                  <a:gd name="connsiteX1" fmla="*/ 14661 w 29322"/>
                  <a:gd name="connsiteY1" fmla="*/ 29322 h 29322"/>
                  <a:gd name="connsiteX2" fmla="*/ 0 w 29322"/>
                  <a:gd name="connsiteY2" fmla="*/ 14661 h 29322"/>
                  <a:gd name="connsiteX3" fmla="*/ 14661 w 29322"/>
                  <a:gd name="connsiteY3" fmla="*/ 0 h 29322"/>
                  <a:gd name="connsiteX4" fmla="*/ 29322 w 29322"/>
                  <a:gd name="connsiteY4" fmla="*/ 14661 h 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2" h="29322">
                    <a:moveTo>
                      <a:pt x="29322" y="14661"/>
                    </a:moveTo>
                    <a:cubicBezTo>
                      <a:pt x="29322" y="22758"/>
                      <a:pt x="22758" y="29322"/>
                      <a:pt x="14661" y="29322"/>
                    </a:cubicBezTo>
                    <a:cubicBezTo>
                      <a:pt x="6564" y="29322"/>
                      <a:pt x="0" y="22758"/>
                      <a:pt x="0" y="14661"/>
                    </a:cubicBezTo>
                    <a:cubicBezTo>
                      <a:pt x="0" y="6564"/>
                      <a:pt x="6564" y="0"/>
                      <a:pt x="14661" y="0"/>
                    </a:cubicBezTo>
                    <a:cubicBezTo>
                      <a:pt x="22758" y="0"/>
                      <a:pt x="29322" y="6564"/>
                      <a:pt x="29322" y="14661"/>
                    </a:cubicBezTo>
                    <a:close/>
                  </a:path>
                </a:pathLst>
              </a:custGeom>
              <a:solidFill>
                <a:srgbClr val="00CE8E"/>
              </a:solidFill>
              <a:ln w="1955" cap="flat">
                <a:noFill/>
                <a:prstDash val="solid"/>
                <a:miter/>
              </a:ln>
            </p:spPr>
            <p:txBody>
              <a:bodyPr rtlCol="0" anchor="ctr"/>
              <a:lstStyle/>
              <a:p>
                <a:endParaRPr lang="en-US">
                  <a:solidFill>
                    <a:schemeClr val="bg1"/>
                  </a:solidFill>
                </a:endParaRPr>
              </a:p>
            </p:txBody>
          </p:sp>
          <p:sp>
            <p:nvSpPr>
              <p:cNvPr id="42" name="Freeform: Shape 41">
                <a:extLst>
                  <a:ext uri="{FF2B5EF4-FFF2-40B4-BE49-F238E27FC236}">
                    <a16:creationId xmlns:a16="http://schemas.microsoft.com/office/drawing/2014/main" id="{EC12ED64-78E9-4EA9-B106-62017CFC7A22}"/>
                  </a:ext>
                </a:extLst>
              </p:cNvPr>
              <p:cNvSpPr/>
              <p:nvPr/>
            </p:nvSpPr>
            <p:spPr>
              <a:xfrm>
                <a:off x="1436581" y="2384544"/>
                <a:ext cx="117289" cy="117289"/>
              </a:xfrm>
              <a:custGeom>
                <a:avLst/>
                <a:gdLst>
                  <a:gd name="connsiteX0" fmla="*/ 58645 w 117289"/>
                  <a:gd name="connsiteY0" fmla="*/ 0 h 117289"/>
                  <a:gd name="connsiteX1" fmla="*/ 0 w 117289"/>
                  <a:gd name="connsiteY1" fmla="*/ 58645 h 117289"/>
                  <a:gd name="connsiteX2" fmla="*/ 58645 w 117289"/>
                  <a:gd name="connsiteY2" fmla="*/ 117290 h 117289"/>
                  <a:gd name="connsiteX3" fmla="*/ 117290 w 117289"/>
                  <a:gd name="connsiteY3" fmla="*/ 58645 h 117289"/>
                  <a:gd name="connsiteX4" fmla="*/ 58645 w 117289"/>
                  <a:gd name="connsiteY4" fmla="*/ 0 h 117289"/>
                  <a:gd name="connsiteX5" fmla="*/ 58645 w 117289"/>
                  <a:gd name="connsiteY5" fmla="*/ 87967 h 117289"/>
                  <a:gd name="connsiteX6" fmla="*/ 29322 w 117289"/>
                  <a:gd name="connsiteY6" fmla="*/ 58645 h 117289"/>
                  <a:gd name="connsiteX7" fmla="*/ 58645 w 117289"/>
                  <a:gd name="connsiteY7" fmla="*/ 29322 h 117289"/>
                  <a:gd name="connsiteX8" fmla="*/ 87967 w 117289"/>
                  <a:gd name="connsiteY8" fmla="*/ 58645 h 117289"/>
                  <a:gd name="connsiteX9" fmla="*/ 58645 w 117289"/>
                  <a:gd name="connsiteY9" fmla="*/ 87967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89" h="117289">
                    <a:moveTo>
                      <a:pt x="58645" y="0"/>
                    </a:moveTo>
                    <a:cubicBezTo>
                      <a:pt x="26308" y="0"/>
                      <a:pt x="0" y="26308"/>
                      <a:pt x="0" y="58645"/>
                    </a:cubicBezTo>
                    <a:cubicBezTo>
                      <a:pt x="0" y="90982"/>
                      <a:pt x="26308" y="117290"/>
                      <a:pt x="58645" y="117290"/>
                    </a:cubicBezTo>
                    <a:cubicBezTo>
                      <a:pt x="90982" y="117290"/>
                      <a:pt x="117290" y="90982"/>
                      <a:pt x="117290" y="58645"/>
                    </a:cubicBezTo>
                    <a:cubicBezTo>
                      <a:pt x="117290" y="26308"/>
                      <a:pt x="90982" y="0"/>
                      <a:pt x="58645" y="0"/>
                    </a:cubicBezTo>
                    <a:close/>
                    <a:moveTo>
                      <a:pt x="58645" y="87967"/>
                    </a:moveTo>
                    <a:cubicBezTo>
                      <a:pt x="42476" y="87967"/>
                      <a:pt x="29322" y="74813"/>
                      <a:pt x="29322" y="58645"/>
                    </a:cubicBezTo>
                    <a:cubicBezTo>
                      <a:pt x="29322" y="42476"/>
                      <a:pt x="42476" y="29322"/>
                      <a:pt x="58645" y="29322"/>
                    </a:cubicBezTo>
                    <a:cubicBezTo>
                      <a:pt x="74813" y="29322"/>
                      <a:pt x="87967" y="42476"/>
                      <a:pt x="87967" y="58645"/>
                    </a:cubicBezTo>
                    <a:cubicBezTo>
                      <a:pt x="87967" y="74813"/>
                      <a:pt x="74813" y="87967"/>
                      <a:pt x="58645" y="87967"/>
                    </a:cubicBezTo>
                    <a:close/>
                  </a:path>
                </a:pathLst>
              </a:custGeom>
              <a:solidFill>
                <a:srgbClr val="4C5699"/>
              </a:solidFill>
              <a:ln w="1955" cap="flat">
                <a:noFill/>
                <a:prstDash val="solid"/>
                <a:miter/>
              </a:ln>
            </p:spPr>
            <p:txBody>
              <a:bodyPr rtlCol="0" anchor="ctr"/>
              <a:lstStyle/>
              <a:p>
                <a:endParaRPr lang="en-US">
                  <a:solidFill>
                    <a:schemeClr val="bg1"/>
                  </a:solidFill>
                </a:endParaRPr>
              </a:p>
            </p:txBody>
          </p:sp>
          <p:sp>
            <p:nvSpPr>
              <p:cNvPr id="43" name="Freeform: Shape 42">
                <a:extLst>
                  <a:ext uri="{FF2B5EF4-FFF2-40B4-BE49-F238E27FC236}">
                    <a16:creationId xmlns:a16="http://schemas.microsoft.com/office/drawing/2014/main" id="{94BB3701-5F2E-43F8-87FC-02522248F227}"/>
                  </a:ext>
                </a:extLst>
              </p:cNvPr>
              <p:cNvSpPr/>
              <p:nvPr/>
            </p:nvSpPr>
            <p:spPr>
              <a:xfrm>
                <a:off x="1579942" y="2321012"/>
                <a:ext cx="117289" cy="117289"/>
              </a:xfrm>
              <a:custGeom>
                <a:avLst/>
                <a:gdLst>
                  <a:gd name="connsiteX0" fmla="*/ 102629 w 117289"/>
                  <a:gd name="connsiteY0" fmla="*/ 0 h 117289"/>
                  <a:gd name="connsiteX1" fmla="*/ 87967 w 117289"/>
                  <a:gd name="connsiteY1" fmla="*/ 14661 h 117289"/>
                  <a:gd name="connsiteX2" fmla="*/ 87967 w 117289"/>
                  <a:gd name="connsiteY2" fmla="*/ 58645 h 117289"/>
                  <a:gd name="connsiteX3" fmla="*/ 58645 w 117289"/>
                  <a:gd name="connsiteY3" fmla="*/ 87967 h 117289"/>
                  <a:gd name="connsiteX4" fmla="*/ 29322 w 117289"/>
                  <a:gd name="connsiteY4" fmla="*/ 58645 h 117289"/>
                  <a:gd name="connsiteX5" fmla="*/ 29322 w 117289"/>
                  <a:gd name="connsiteY5" fmla="*/ 14661 h 117289"/>
                  <a:gd name="connsiteX6" fmla="*/ 14661 w 117289"/>
                  <a:gd name="connsiteY6" fmla="*/ 0 h 117289"/>
                  <a:gd name="connsiteX7" fmla="*/ 0 w 117289"/>
                  <a:gd name="connsiteY7" fmla="*/ 14661 h 117289"/>
                  <a:gd name="connsiteX8" fmla="*/ 0 w 117289"/>
                  <a:gd name="connsiteY8" fmla="*/ 58645 h 117289"/>
                  <a:gd name="connsiteX9" fmla="*/ 58645 w 117289"/>
                  <a:gd name="connsiteY9" fmla="*/ 117290 h 117289"/>
                  <a:gd name="connsiteX10" fmla="*/ 117290 w 117289"/>
                  <a:gd name="connsiteY10" fmla="*/ 58645 h 117289"/>
                  <a:gd name="connsiteX11" fmla="*/ 117290 w 117289"/>
                  <a:gd name="connsiteY11" fmla="*/ 14661 h 117289"/>
                  <a:gd name="connsiteX12" fmla="*/ 102629 w 117289"/>
                  <a:gd name="connsiteY12" fmla="*/ 0 h 1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89" h="117289">
                    <a:moveTo>
                      <a:pt x="102629" y="0"/>
                    </a:moveTo>
                    <a:cubicBezTo>
                      <a:pt x="94530" y="0"/>
                      <a:pt x="87967" y="6562"/>
                      <a:pt x="87967" y="14661"/>
                    </a:cubicBezTo>
                    <a:lnTo>
                      <a:pt x="87967" y="58645"/>
                    </a:lnTo>
                    <a:cubicBezTo>
                      <a:pt x="87967" y="74813"/>
                      <a:pt x="74813" y="87967"/>
                      <a:pt x="58645" y="87967"/>
                    </a:cubicBezTo>
                    <a:cubicBezTo>
                      <a:pt x="42476" y="87967"/>
                      <a:pt x="29322" y="74813"/>
                      <a:pt x="29322" y="58645"/>
                    </a:cubicBezTo>
                    <a:lnTo>
                      <a:pt x="29322" y="14661"/>
                    </a:lnTo>
                    <a:cubicBezTo>
                      <a:pt x="29322" y="6562"/>
                      <a:pt x="22760" y="0"/>
                      <a:pt x="14661" y="0"/>
                    </a:cubicBezTo>
                    <a:cubicBezTo>
                      <a:pt x="6562" y="0"/>
                      <a:pt x="0" y="6562"/>
                      <a:pt x="0" y="14661"/>
                    </a:cubicBezTo>
                    <a:lnTo>
                      <a:pt x="0" y="58645"/>
                    </a:lnTo>
                    <a:cubicBezTo>
                      <a:pt x="0" y="90982"/>
                      <a:pt x="26308" y="117290"/>
                      <a:pt x="58645" y="117290"/>
                    </a:cubicBezTo>
                    <a:cubicBezTo>
                      <a:pt x="90982" y="117290"/>
                      <a:pt x="117290" y="90982"/>
                      <a:pt x="117290" y="58645"/>
                    </a:cubicBezTo>
                    <a:lnTo>
                      <a:pt x="117290" y="14661"/>
                    </a:lnTo>
                    <a:cubicBezTo>
                      <a:pt x="117290" y="6562"/>
                      <a:pt x="110725" y="0"/>
                      <a:pt x="102629" y="0"/>
                    </a:cubicBezTo>
                    <a:close/>
                  </a:path>
                </a:pathLst>
              </a:custGeom>
              <a:solidFill>
                <a:srgbClr val="4293DD"/>
              </a:solidFill>
              <a:ln w="1955" cap="flat">
                <a:noFill/>
                <a:prstDash val="solid"/>
                <a:miter/>
              </a:ln>
            </p:spPr>
            <p:txBody>
              <a:bodyPr rtlCol="0" anchor="ctr"/>
              <a:lstStyle/>
              <a:p>
                <a:endParaRPr lang="en-US">
                  <a:solidFill>
                    <a:schemeClr val="bg1"/>
                  </a:solidFill>
                </a:endParaRPr>
              </a:p>
            </p:txBody>
          </p:sp>
        </p:grpSp>
      </p:grpSp>
    </p:spTree>
    <p:extLst>
      <p:ext uri="{BB962C8B-B14F-4D97-AF65-F5344CB8AC3E}">
        <p14:creationId xmlns:p14="http://schemas.microsoft.com/office/powerpoint/2010/main" val="1496079291"/>
      </p:ext>
    </p:extLst>
  </p:cSld>
  <p:clrMapOvr>
    <a:masterClrMapping/>
  </p:clrMapOvr>
</p:sld>
</file>

<file path=ppt/theme/theme1.xml><?xml version="1.0" encoding="utf-8"?>
<a:theme xmlns:a="http://schemas.openxmlformats.org/drawingml/2006/main" name="Office Theme">
  <a:themeElements>
    <a:clrScheme name="Slidehelper - 051">
      <a:dk1>
        <a:sysClr val="windowText" lastClr="000000"/>
      </a:dk1>
      <a:lt1>
        <a:sysClr val="window" lastClr="FFFFFF"/>
      </a:lt1>
      <a:dk2>
        <a:srgbClr val="323232"/>
      </a:dk2>
      <a:lt2>
        <a:srgbClr val="E3DED1"/>
      </a:lt2>
      <a:accent1>
        <a:srgbClr val="1E306E"/>
      </a:accent1>
      <a:accent2>
        <a:srgbClr val="563672"/>
      </a:accent2>
      <a:accent3>
        <a:srgbClr val="8E3C77"/>
      </a:accent3>
      <a:accent4>
        <a:srgbClr val="C6427B"/>
      </a:accent4>
      <a:accent5>
        <a:srgbClr val="FE4880"/>
      </a:accent5>
      <a:accent6>
        <a:srgbClr val="BFBFBF"/>
      </a:accent6>
      <a:hlink>
        <a:srgbClr val="1E306E"/>
      </a:hlink>
      <a:folHlink>
        <a:srgbClr val="563672"/>
      </a:folHlink>
    </a:clrScheme>
    <a:fontScheme name="Poppins">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TotalTime>
  <Words>1781</Words>
  <Application>Microsoft Office PowerPoint</Application>
  <PresentationFormat>Widescreen</PresentationFormat>
  <Paragraphs>103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Poppins</vt:lpstr>
      <vt:lpstr>Poppins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15</cp:revision>
  <dcterms:created xsi:type="dcterms:W3CDTF">2020-10-21T21:33:34Z</dcterms:created>
  <dcterms:modified xsi:type="dcterms:W3CDTF">2020-10-22T21:17:04Z</dcterms:modified>
</cp:coreProperties>
</file>