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57" r:id="rId5"/>
    <p:sldId id="258" r:id="rId6"/>
    <p:sldId id="272" r:id="rId7"/>
    <p:sldId id="259" r:id="rId8"/>
    <p:sldId id="273" r:id="rId9"/>
    <p:sldId id="261" r:id="rId10"/>
    <p:sldId id="268" r:id="rId11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>
      <p:cViewPr varScale="1">
        <p:scale>
          <a:sx n="114" d="100"/>
          <a:sy n="114" d="100"/>
        </p:scale>
        <p:origin x="150" y="4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—Pngtree—school school background_348548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thumb2-library-concepts-stack-of-books-education-background-books-background-with-books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515922" y="1"/>
            <a:ext cx="18473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2" name="Picture 21" descr="pngaaa.com-19356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61722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810000" y="2678122"/>
            <a:ext cx="4080220" cy="2554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WELCOME</a:t>
            </a:r>
            <a:br>
              <a:rPr lang="en-US" altLang="ko-KR" sz="5333" b="1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5333" b="1">
                <a:solidFill>
                  <a:schemeClr val="bg1"/>
                </a:solidFill>
                <a:cs typeface="Arial" pitchFamily="34" charset="0"/>
              </a:rPr>
              <a:t>FRESHMAN</a:t>
            </a:r>
            <a:b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ORIENTATION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16000" y="1905000"/>
            <a:ext cx="12192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2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3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4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5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7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36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0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4DE76E-7A7D-41BC-A208-EB6490F19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117478"/>
              </p:ext>
            </p:extLst>
          </p:nvPr>
        </p:nvGraphicFramePr>
        <p:xfrm>
          <a:off x="508000" y="2438401"/>
          <a:ext cx="8938272" cy="352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896">
                  <a:extLst>
                    <a:ext uri="{9D8B030D-6E8A-4147-A177-3AD203B41FA5}">
                      <a16:colId xmlns:a16="http://schemas.microsoft.com/office/drawing/2014/main" val="821552772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1590816734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1593162769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1128051629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2996828229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2625555243"/>
                    </a:ext>
                  </a:extLst>
                </a:gridCol>
                <a:gridCol w="1276896">
                  <a:extLst>
                    <a:ext uri="{9D8B030D-6E8A-4147-A177-3AD203B41FA5}">
                      <a16:colId xmlns:a16="http://schemas.microsoft.com/office/drawing/2014/main" val="1106283981"/>
                    </a:ext>
                  </a:extLst>
                </a:gridCol>
              </a:tblGrid>
              <a:tr h="3611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Monday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Tuesday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Wednesday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Thursday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Friday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Saturday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Sunday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40727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026851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327782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11:00am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502347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49768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1:00pm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406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055087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38559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08143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16507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POWER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3053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4:00pm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869423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34304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5:00pm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4357"/>
                  </a:ext>
                </a:extLst>
              </a:tr>
              <a:tr h="22578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POINT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023336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7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1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8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7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0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5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1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3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26" name="Rectangle 25"/>
          <p:cNvSpPr/>
          <p:nvPr/>
        </p:nvSpPr>
        <p:spPr>
          <a:xfrm>
            <a:off x="1727200" y="1"/>
            <a:ext cx="3250762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333" b="1" dirty="0">
                <a:solidFill>
                  <a:schemeClr val="bg1"/>
                </a:solidFill>
              </a:rPr>
              <a:t>Time Table</a:t>
            </a:r>
            <a:endParaRPr lang="en-US" sz="53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ekPng.com_teacher-png_48507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952501"/>
            <a:ext cx="9944100" cy="5905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3733801"/>
            <a:ext cx="6096000" cy="24314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en-US" sz="4267" b="1" dirty="0" err="1">
                <a:solidFill>
                  <a:schemeClr val="bg1"/>
                </a:solidFill>
              </a:rPr>
              <a:t>Lorem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Ipsum</a:t>
            </a:r>
            <a:endParaRPr lang="en-US" sz="4267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0800" y="1600201"/>
            <a:ext cx="2200474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333" b="1" dirty="0">
                <a:solidFill>
                  <a:schemeClr val="bg1"/>
                </a:solidFill>
              </a:rPr>
              <a:t>HELLO!</a:t>
            </a:r>
            <a:endParaRPr lang="en-US" sz="5333" b="1" dirty="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5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0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30" name="Rectangle 29"/>
          <p:cNvSpPr/>
          <p:nvPr/>
        </p:nvSpPr>
        <p:spPr>
          <a:xfrm>
            <a:off x="2540001" y="1"/>
            <a:ext cx="1875513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333" b="1" dirty="0">
                <a:solidFill>
                  <a:schemeClr val="bg1"/>
                </a:solidFill>
              </a:rPr>
              <a:t>Board</a:t>
            </a:r>
            <a:endParaRPr lang="en-US" sz="5333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3352800" y="3276600"/>
            <a:ext cx="4254229" cy="2178773"/>
            <a:chOff x="3366914" y="2916559"/>
            <a:chExt cx="2424286" cy="16554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3891579" y="3962400"/>
            <a:ext cx="117211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867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20379" y="3962400"/>
            <a:ext cx="117211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</a:t>
            </a:r>
            <a:endParaRPr lang="ko-KR" altLang="en-US" sz="1867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10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2809200" y="2067600"/>
            <a:ext cx="1548000" cy="168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568400" y="2067600"/>
            <a:ext cx="1548000" cy="168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2743200" y="4648200"/>
            <a:ext cx="168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>
            <a:cxnSpLocks/>
          </p:cNvCxnSpPr>
          <p:nvPr/>
        </p:nvCxnSpPr>
        <p:spPr>
          <a:xfrm rot="10800000">
            <a:off x="6502400" y="4648200"/>
            <a:ext cx="168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2513" y="19812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67313" y="19812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9313" y="54864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62513" y="54102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8000" y="2286002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534400" y="2286002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6400" y="5791202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31200" y="5715002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25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9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6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7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5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8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3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9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1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0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/>
          </a:p>
        </p:txBody>
      </p:sp>
      <p:sp>
        <p:nvSpPr>
          <p:cNvPr id="44" name="Rectangle 43"/>
          <p:cNvSpPr/>
          <p:nvPr/>
        </p:nvSpPr>
        <p:spPr>
          <a:xfrm>
            <a:off x="2266770" y="1"/>
            <a:ext cx="3317447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Book Work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711200" y="3276602"/>
            <a:ext cx="2117981" cy="1354527"/>
            <a:chOff x="2203944" y="3086356"/>
            <a:chExt cx="1794618" cy="1530300"/>
          </a:xfrm>
        </p:grpSpPr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2946400" y="1600200"/>
            <a:ext cx="1835029" cy="1524000"/>
            <a:chOff x="4200129" y="1047775"/>
            <a:chExt cx="1554866" cy="1860035"/>
          </a:xfrm>
        </p:grpSpPr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0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23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7" cy="759592"/>
              <a:chOff x="6513334" y="1100346"/>
              <a:chExt cx="1295757" cy="759592"/>
            </a:xfrm>
            <a:solidFill>
              <a:srgbClr val="1B4760"/>
            </a:solidFill>
          </p:grpSpPr>
          <p:sp>
            <p:nvSpPr>
              <p:cNvPr id="24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  <p:sp>
            <p:nvSpPr>
              <p:cNvPr id="25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320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5486402" y="1447801"/>
            <a:ext cx="2105559" cy="1635671"/>
            <a:chOff x="6563619" y="1067070"/>
            <a:chExt cx="1784092" cy="1847925"/>
          </a:xfrm>
        </p:grpSpPr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29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30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010402" y="3200401"/>
            <a:ext cx="2095601" cy="1274220"/>
            <a:chOff x="8213001" y="3218811"/>
            <a:chExt cx="1775655" cy="1439571"/>
          </a:xfrm>
        </p:grpSpPr>
        <p:sp>
          <p:nvSpPr>
            <p:cNvPr id="32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4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6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7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8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39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sp>
        <p:nvSpPr>
          <p:cNvPr id="40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2722381" y="3867799"/>
            <a:ext cx="876657" cy="66375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3759202" y="2895600"/>
            <a:ext cx="1043327" cy="6858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601"/>
          </a:p>
        </p:txBody>
      </p:sp>
      <p:sp>
        <p:nvSpPr>
          <p:cNvPr id="42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5689600" y="2819400"/>
            <a:ext cx="508000" cy="60960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1" dirty="0">
              <a:solidFill>
                <a:schemeClr val="tx1"/>
              </a:solidFill>
            </a:endParaRPr>
          </a:p>
        </p:txBody>
      </p:sp>
      <p:sp>
        <p:nvSpPr>
          <p:cNvPr id="43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6731001" y="3860801"/>
            <a:ext cx="457201" cy="508000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267"/>
          </a:p>
        </p:txBody>
      </p:sp>
      <p:sp>
        <p:nvSpPr>
          <p:cNvPr id="90" name="Rectangle 89"/>
          <p:cNvSpPr/>
          <p:nvPr/>
        </p:nvSpPr>
        <p:spPr>
          <a:xfrm>
            <a:off x="367426" y="47244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114657" y="12954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8393826" y="45720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226657" y="13716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95" name="Picture 94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581400"/>
            <a:ext cx="2836437" cy="2127328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5588000" y="4800600"/>
            <a:ext cx="1578216" cy="1040677"/>
            <a:chOff x="3983887" y="4061275"/>
            <a:chExt cx="2122406" cy="1866023"/>
          </a:xfrm>
        </p:grpSpPr>
        <p:grpSp>
          <p:nvGrpSpPr>
            <p:cNvPr id="97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0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11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98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8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99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6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07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00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4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05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01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02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03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3149600" y="4876800"/>
            <a:ext cx="1578216" cy="1040677"/>
            <a:chOff x="3983887" y="4061275"/>
            <a:chExt cx="2122406" cy="1866023"/>
          </a:xfrm>
        </p:grpSpPr>
        <p:grpSp>
          <p:nvGrpSpPr>
            <p:cNvPr id="113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6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27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14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4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125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15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2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23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16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21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17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8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19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128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4734864" y="4930358"/>
            <a:ext cx="4117472" cy="1207409"/>
            <a:chOff x="0" y="1211951"/>
            <a:chExt cx="12192000" cy="4434097"/>
          </a:xfrm>
        </p:grpSpPr>
        <p:sp>
          <p:nvSpPr>
            <p:cNvPr id="129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0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1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2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3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4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35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6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7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  <p:sp>
          <p:nvSpPr>
            <p:cNvPr id="138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20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84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6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47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86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4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145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87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2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43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88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41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89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39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149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51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0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153" name="Rectangle 152"/>
          <p:cNvSpPr/>
          <p:nvPr/>
        </p:nvSpPr>
        <p:spPr>
          <a:xfrm>
            <a:off x="1585556" y="1"/>
            <a:ext cx="5425075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Style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1"/>
            <a:ext cx="4267200" cy="371825"/>
          </a:xfrm>
          <a:prstGeom prst="rect">
            <a:avLst/>
          </a:prstGeom>
        </p:spPr>
      </p:pic>
      <p:pic>
        <p:nvPicPr>
          <p:cNvPr id="3" name="Picture 2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00" y="4800601"/>
            <a:ext cx="577040" cy="1322723"/>
          </a:xfrm>
          <a:prstGeom prst="rect">
            <a:avLst/>
          </a:prstGeom>
        </p:spPr>
      </p:pic>
      <p:pic>
        <p:nvPicPr>
          <p:cNvPr id="5" name="Picture 4" descr="Picture4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59202" y="4800600"/>
            <a:ext cx="3055876" cy="365731"/>
          </a:xfrm>
          <a:prstGeom prst="rect">
            <a:avLst/>
          </a:prstGeom>
        </p:spPr>
      </p:pic>
      <p:pic>
        <p:nvPicPr>
          <p:cNvPr id="6" name="Picture 5" descr="Picture5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97600" y="3886201"/>
            <a:ext cx="577040" cy="1322723"/>
          </a:xfrm>
          <a:prstGeom prst="rect">
            <a:avLst/>
          </a:prstGeom>
        </p:spPr>
      </p:pic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602" y="3886201"/>
            <a:ext cx="3055876" cy="371825"/>
          </a:xfrm>
          <a:prstGeom prst="rect">
            <a:avLst/>
          </a:prstGeom>
        </p:spPr>
      </p:pic>
      <p:pic>
        <p:nvPicPr>
          <p:cNvPr id="8" name="Picture 7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2971801"/>
            <a:ext cx="577040" cy="1322723"/>
          </a:xfrm>
          <a:prstGeom prst="rect">
            <a:avLst/>
          </a:prstGeom>
        </p:spPr>
      </p:pic>
      <p:pic>
        <p:nvPicPr>
          <p:cNvPr id="9" name="Picture 8" descr="Picture9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34400" y="2971800"/>
            <a:ext cx="3860800" cy="381000"/>
          </a:xfrm>
          <a:prstGeom prst="rect">
            <a:avLst/>
          </a:prstGeom>
        </p:spPr>
      </p:pic>
      <p:pic>
        <p:nvPicPr>
          <p:cNvPr id="10" name="Picture 9" descr="Picture1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0800" y="4800600"/>
            <a:ext cx="914400" cy="655285"/>
          </a:xfrm>
          <a:prstGeom prst="rect">
            <a:avLst/>
          </a:prstGeom>
        </p:spPr>
      </p:pic>
      <p:pic>
        <p:nvPicPr>
          <p:cNvPr id="11" name="Picture 10" descr="Picture11.png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70400" y="4114802"/>
            <a:ext cx="812800" cy="493735"/>
          </a:xfrm>
          <a:prstGeom prst="rect">
            <a:avLst/>
          </a:prstGeom>
        </p:spPr>
      </p:pic>
      <p:pic>
        <p:nvPicPr>
          <p:cNvPr id="12" name="Picture 11" descr="Picture1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3124200"/>
            <a:ext cx="812800" cy="609600"/>
          </a:xfrm>
          <a:prstGeom prst="rect">
            <a:avLst/>
          </a:prstGeom>
        </p:spPr>
      </p:pic>
      <p:pic>
        <p:nvPicPr>
          <p:cNvPr id="13" name="Picture 12" descr="Picture13.png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347200" y="1447800"/>
            <a:ext cx="1674229" cy="14873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16273" y="43434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3857" y="51816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12257" y="42672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50657" y="33528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20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4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1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32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3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8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4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6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38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40" name="Rectangle 39"/>
          <p:cNvSpPr/>
          <p:nvPr/>
        </p:nvSpPr>
        <p:spPr>
          <a:xfrm>
            <a:off x="1890356" y="1"/>
            <a:ext cx="402725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nge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685800"/>
            <a:ext cx="51816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9200" y="1981201"/>
            <a:ext cx="2200474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333" b="1" dirty="0">
                <a:solidFill>
                  <a:schemeClr val="bg1"/>
                </a:solidFill>
              </a:rPr>
              <a:t>HELLO!</a:t>
            </a:r>
            <a:endParaRPr lang="en-US" sz="5333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00" y="2895601"/>
            <a:ext cx="6096000" cy="24314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en-US" sz="4267" b="1" dirty="0" err="1">
                <a:solidFill>
                  <a:schemeClr val="bg1"/>
                </a:solidFill>
              </a:rPr>
              <a:t>Lorem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Ipsum</a:t>
            </a:r>
            <a:endParaRPr lang="en-US" sz="4267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Theme of working.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9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0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1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2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7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3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6002"/>
            <a:ext cx="5201491" cy="1950559"/>
          </a:xfrm>
          <a:prstGeom prst="rect">
            <a:avLst/>
          </a:prstGeom>
        </p:spPr>
      </p:pic>
      <p:pic>
        <p:nvPicPr>
          <p:cNvPr id="3" name="Picture 2" descr="Pi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600" y="3962400"/>
            <a:ext cx="3624688" cy="1143000"/>
          </a:xfrm>
          <a:prstGeom prst="rect">
            <a:avLst/>
          </a:prstGeom>
        </p:spPr>
      </p:pic>
      <p:pic>
        <p:nvPicPr>
          <p:cNvPr id="4" name="Picture 3" descr="fdgfdg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4191000"/>
            <a:ext cx="1032171" cy="774128"/>
          </a:xfrm>
          <a:prstGeom prst="rect">
            <a:avLst/>
          </a:prstGeom>
        </p:spPr>
      </p:pic>
      <p:pic>
        <p:nvPicPr>
          <p:cNvPr id="5" name="Picture 4" descr="ffdgfdgfg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2800" y="3886200"/>
            <a:ext cx="1032171" cy="774128"/>
          </a:xfrm>
          <a:prstGeom prst="rect">
            <a:avLst/>
          </a:prstGeom>
        </p:spPr>
      </p:pic>
      <p:pic>
        <p:nvPicPr>
          <p:cNvPr id="6" name="Picture 5" descr="cvfvb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200" y="3581400"/>
            <a:ext cx="1320800" cy="288600"/>
          </a:xfrm>
          <a:prstGeom prst="rect">
            <a:avLst/>
          </a:prstGeom>
        </p:spPr>
      </p:pic>
      <p:pic>
        <p:nvPicPr>
          <p:cNvPr id="7" name="Picture 6" descr="ffgfgfd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600" y="3352800"/>
            <a:ext cx="1219200" cy="266400"/>
          </a:xfrm>
          <a:prstGeom prst="rect">
            <a:avLst/>
          </a:prstGeom>
        </p:spPr>
      </p:pic>
      <p:pic>
        <p:nvPicPr>
          <p:cNvPr id="8" name="Picture 7" descr="Picture8sdfsdf.pn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38400" y="2514600"/>
            <a:ext cx="1032171" cy="774128"/>
          </a:xfrm>
          <a:prstGeom prst="rect">
            <a:avLst/>
          </a:prstGeom>
        </p:spPr>
      </p:pic>
      <p:pic>
        <p:nvPicPr>
          <p:cNvPr id="9" name="Picture 8" descr="xdfgdfgfd.png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32800" y="2362200"/>
            <a:ext cx="1032171" cy="7741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286001"/>
            <a:ext cx="25400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CONTENT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632" y="3581400"/>
            <a:ext cx="221554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CONTENT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432" y="4876800"/>
            <a:ext cx="221554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CONTENT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06032" y="2057400"/>
            <a:ext cx="221554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CONTENT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99632" y="3352800"/>
            <a:ext cx="221554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CONTENT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07632" y="4648200"/>
            <a:ext cx="221554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CONTENT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27200" y="685801"/>
            <a:ext cx="6096000" cy="23492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en-US" sz="3733" b="1" dirty="0" err="1">
                <a:solidFill>
                  <a:schemeClr val="bg1"/>
                </a:solidFill>
              </a:rPr>
              <a:t>Lorem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Ipsum</a:t>
            </a:r>
            <a:endParaRPr lang="en-US" sz="3733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Theme of working.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22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6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3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2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5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9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26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41" name="Rectangle 40"/>
          <p:cNvSpPr/>
          <p:nvPr/>
        </p:nvSpPr>
        <p:spPr>
          <a:xfrm>
            <a:off x="1625600" y="1"/>
            <a:ext cx="6096000" cy="9130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en-US" sz="5333" b="1" dirty="0">
                <a:solidFill>
                  <a:schemeClr val="bg1"/>
                </a:solidFill>
              </a:rPr>
              <a:t>HELLO!!</a:t>
            </a:r>
            <a:endParaRPr lang="en-US" sz="3733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3">
            <a:extLst>
              <a:ext uri="{FF2B5EF4-FFF2-40B4-BE49-F238E27FC236}">
                <a16:creationId xmlns:a16="http://schemas.microsoft.com/office/drawing/2014/main" id="{3DBD3155-09A1-4FF7-BD1C-DA7EA97BAC52}"/>
              </a:ext>
            </a:extLst>
          </p:cNvPr>
          <p:cNvCxnSpPr>
            <a:cxnSpLocks/>
          </p:cNvCxnSpPr>
          <p:nvPr/>
        </p:nvCxnSpPr>
        <p:spPr>
          <a:xfrm flipV="1">
            <a:off x="133966" y="4038600"/>
            <a:ext cx="9537700" cy="35533"/>
          </a:xfrm>
          <a:prstGeom prst="straightConnector1">
            <a:avLst/>
          </a:prstGeom>
          <a:ln w="5080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1">
            <a:extLst>
              <a:ext uri="{FF2B5EF4-FFF2-40B4-BE49-F238E27FC236}">
                <a16:creationId xmlns:a16="http://schemas.microsoft.com/office/drawing/2014/main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1117600" y="2819400"/>
            <a:ext cx="0" cy="1260000"/>
          </a:xfrm>
          <a:prstGeom prst="line">
            <a:avLst/>
          </a:prstGeom>
          <a:ln w="25400" cap="rnd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>
            <a:extLst>
              <a:ext uri="{FF2B5EF4-FFF2-40B4-BE49-F238E27FC236}">
                <a16:creationId xmlns:a16="http://schemas.microsoft.com/office/drawing/2014/main" id="{61AB2E96-8A8D-4B71-A952-8722C68A0CFE}"/>
              </a:ext>
            </a:extLst>
          </p:cNvPr>
          <p:cNvCxnSpPr>
            <a:cxnSpLocks/>
          </p:cNvCxnSpPr>
          <p:nvPr/>
        </p:nvCxnSpPr>
        <p:spPr>
          <a:xfrm flipV="1">
            <a:off x="2641600" y="4114800"/>
            <a:ext cx="0" cy="1260000"/>
          </a:xfrm>
          <a:prstGeom prst="line">
            <a:avLst/>
          </a:prstGeom>
          <a:ln w="25400" cap="rnd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타원 12">
            <a:extLst>
              <a:ext uri="{FF2B5EF4-FFF2-40B4-BE49-F238E27FC236}">
                <a16:creationId xmlns:a16="http://schemas.microsoft.com/office/drawing/2014/main" id="{A64BA886-FA11-4642-971E-B10C7CB626F1}"/>
              </a:ext>
            </a:extLst>
          </p:cNvPr>
          <p:cNvSpPr/>
          <p:nvPr/>
        </p:nvSpPr>
        <p:spPr>
          <a:xfrm>
            <a:off x="609600" y="2057400"/>
            <a:ext cx="1016000" cy="762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4165600" y="2819400"/>
            <a:ext cx="0" cy="1260000"/>
          </a:xfrm>
          <a:prstGeom prst="line">
            <a:avLst/>
          </a:prstGeom>
          <a:ln w="25400" cap="rnd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F18816C4-97CE-4E53-B408-E309187A03E4}"/>
              </a:ext>
            </a:extLst>
          </p:cNvPr>
          <p:cNvCxnSpPr>
            <a:cxnSpLocks/>
          </p:cNvCxnSpPr>
          <p:nvPr/>
        </p:nvCxnSpPr>
        <p:spPr>
          <a:xfrm>
            <a:off x="8128000" y="2819400"/>
            <a:ext cx="0" cy="1260000"/>
          </a:xfrm>
          <a:prstGeom prst="line">
            <a:avLst/>
          </a:prstGeom>
          <a:ln w="25400" cap="rnd">
            <a:solidFill>
              <a:schemeClr val="accent1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61AB2E96-8A8D-4B71-A952-8722C68A0CFE}"/>
              </a:ext>
            </a:extLst>
          </p:cNvPr>
          <p:cNvCxnSpPr>
            <a:cxnSpLocks/>
          </p:cNvCxnSpPr>
          <p:nvPr/>
        </p:nvCxnSpPr>
        <p:spPr>
          <a:xfrm flipV="1">
            <a:off x="6096000" y="4114800"/>
            <a:ext cx="0" cy="1260000"/>
          </a:xfrm>
          <a:prstGeom prst="line">
            <a:avLst/>
          </a:prstGeom>
          <a:ln w="25400" cap="rnd">
            <a:solidFill>
              <a:schemeClr val="accent4"/>
            </a:solidFill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2">
            <a:extLst>
              <a:ext uri="{FF2B5EF4-FFF2-40B4-BE49-F238E27FC236}">
                <a16:creationId xmlns:a16="http://schemas.microsoft.com/office/drawing/2014/main" id="{A64BA886-FA11-4642-971E-B10C7CB626F1}"/>
              </a:ext>
            </a:extLst>
          </p:cNvPr>
          <p:cNvSpPr/>
          <p:nvPr/>
        </p:nvSpPr>
        <p:spPr>
          <a:xfrm>
            <a:off x="3657600" y="2057400"/>
            <a:ext cx="1016000" cy="762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" name="타원 12">
            <a:extLst>
              <a:ext uri="{FF2B5EF4-FFF2-40B4-BE49-F238E27FC236}">
                <a16:creationId xmlns:a16="http://schemas.microsoft.com/office/drawing/2014/main" id="{A64BA886-FA11-4642-971E-B10C7CB626F1}"/>
              </a:ext>
            </a:extLst>
          </p:cNvPr>
          <p:cNvSpPr/>
          <p:nvPr/>
        </p:nvSpPr>
        <p:spPr>
          <a:xfrm>
            <a:off x="7620000" y="2057400"/>
            <a:ext cx="1016000" cy="762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" name="타원 10">
            <a:extLst>
              <a:ext uri="{FF2B5EF4-FFF2-40B4-BE49-F238E27FC236}">
                <a16:creationId xmlns:a16="http://schemas.microsoft.com/office/drawing/2014/main" id="{132A339C-F5F9-4616-93D1-D94C388B035D}"/>
              </a:ext>
            </a:extLst>
          </p:cNvPr>
          <p:cNvSpPr/>
          <p:nvPr/>
        </p:nvSpPr>
        <p:spPr>
          <a:xfrm>
            <a:off x="2133600" y="5334001"/>
            <a:ext cx="1016000" cy="762000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" name="타원 10">
            <a:extLst>
              <a:ext uri="{FF2B5EF4-FFF2-40B4-BE49-F238E27FC236}">
                <a16:creationId xmlns:a16="http://schemas.microsoft.com/office/drawing/2014/main" id="{132A339C-F5F9-4616-93D1-D94C388B035D}"/>
              </a:ext>
            </a:extLst>
          </p:cNvPr>
          <p:cNvSpPr/>
          <p:nvPr/>
        </p:nvSpPr>
        <p:spPr>
          <a:xfrm>
            <a:off x="5588000" y="5410200"/>
            <a:ext cx="1016000" cy="762000"/>
          </a:xfrm>
          <a:prstGeom prst="ellipse">
            <a:avLst/>
          </a:prstGeom>
          <a:noFill/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0" y="1981200"/>
            <a:ext cx="2133600" cy="7921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2016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59201" y="2209801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2018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721602" y="2209801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2020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2133602" y="5562601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2017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89602" y="5562601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2019</a:t>
            </a:r>
            <a:endParaRPr 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5694" y="4245592"/>
            <a:ext cx="162262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82508" y="4191000"/>
            <a:ext cx="162262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38508" y="4191000"/>
            <a:ext cx="162262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56906" y="2819400"/>
            <a:ext cx="162262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9706" y="2819400"/>
            <a:ext cx="162262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495802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25600" y="3124201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978400" y="3124201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251200" y="4495802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07200" y="4495802"/>
            <a:ext cx="21336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 algn="ctr"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1600" dirty="0">
                <a:solidFill>
                  <a:schemeClr val="bg1"/>
                </a:solidFill>
              </a:rPr>
              <a:t>Theme of working.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36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50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37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48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38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39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44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40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52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53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0" y="0"/>
            <a:ext cx="12192000" cy="787400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56" name="Rectangle 55"/>
          <p:cNvSpPr/>
          <p:nvPr/>
        </p:nvSpPr>
        <p:spPr>
          <a:xfrm>
            <a:off x="1656379" y="1"/>
            <a:ext cx="264046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Timeline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sdfsdfsfsdfds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5105401"/>
            <a:ext cx="5689131" cy="1145953"/>
          </a:xfrm>
          <a:prstGeom prst="rect">
            <a:avLst/>
          </a:prstGeom>
        </p:spPr>
      </p:pic>
      <p:pic>
        <p:nvPicPr>
          <p:cNvPr id="3" name="Picture 2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200" y="1905000"/>
            <a:ext cx="4518795" cy="3553675"/>
          </a:xfrm>
          <a:prstGeom prst="rect">
            <a:avLst/>
          </a:prstGeom>
        </p:spPr>
      </p:pic>
      <p:pic>
        <p:nvPicPr>
          <p:cNvPr id="4" name="Picture 3" descr="Picture9ddfdf.png"/>
          <p:cNvPicPr>
            <a:picLocks noChangeAspect="1"/>
          </p:cNvPicPr>
          <p:nvPr/>
        </p:nvPicPr>
        <p:blipFill>
          <a:blip r:embed="rId4">
            <a:lum bright="100000" contrast="100000"/>
          </a:blip>
          <a:stretch>
            <a:fillRect/>
          </a:stretch>
        </p:blipFill>
        <p:spPr>
          <a:xfrm>
            <a:off x="2032000" y="3962401"/>
            <a:ext cx="1032171" cy="768033"/>
          </a:xfrm>
          <a:prstGeom prst="rect">
            <a:avLst/>
          </a:prstGeom>
        </p:spPr>
      </p:pic>
      <p:pic>
        <p:nvPicPr>
          <p:cNvPr id="5" name="Picture 4" descr="Picture9dss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402" y="2514601"/>
            <a:ext cx="1024044" cy="768033"/>
          </a:xfrm>
          <a:prstGeom prst="rect">
            <a:avLst/>
          </a:prstGeom>
        </p:spPr>
      </p:pic>
      <p:pic>
        <p:nvPicPr>
          <p:cNvPr id="6" name="Picture 5" descr="Picture9vxdfdfd.png"/>
          <p:cNvPicPr>
            <a:picLocks noChangeAspect="1"/>
          </p:cNvPicPr>
          <p:nvPr/>
        </p:nvPicPr>
        <p:blipFill>
          <a:blip r:embed="rId6">
            <a:lum bright="100000" contrast="100000"/>
          </a:blip>
          <a:stretch>
            <a:fillRect/>
          </a:stretch>
        </p:blipFill>
        <p:spPr>
          <a:xfrm>
            <a:off x="7010400" y="1371601"/>
            <a:ext cx="1032171" cy="768033"/>
          </a:xfrm>
          <a:prstGeom prst="rect">
            <a:avLst/>
          </a:prstGeom>
        </p:spPr>
      </p:pic>
      <p:pic>
        <p:nvPicPr>
          <p:cNvPr id="7" name="Picture 6" descr="Picture9xccxf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2" y="2971800"/>
            <a:ext cx="1024044" cy="774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81857" y="12954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0657" y="28194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7857" y="23622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5057" y="3886200"/>
            <a:ext cx="174599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867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ADD TEXT HERE</a:t>
            </a:r>
            <a:endParaRPr lang="ko-KR" altLang="en-US" sz="1867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0" y="0"/>
            <a:ext cx="1578216" cy="1040677"/>
            <a:chOff x="3983887" y="4061275"/>
            <a:chExt cx="2122406" cy="1866023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6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7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5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8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/>
              </a:p>
            </p:txBody>
          </p:sp>
        </p:grpSp>
        <p:grpSp>
          <p:nvGrpSpPr>
            <p:cNvPr id="19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3601" dirty="0"/>
              </a:p>
            </p:txBody>
          </p:sp>
          <p:sp>
            <p:nvSpPr>
              <p:cNvPr id="21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1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6853765" y="1"/>
            <a:ext cx="5338235" cy="475860"/>
            <a:chOff x="1487532" y="2017033"/>
            <a:chExt cx="2952328" cy="376914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" y="1"/>
            <a:ext cx="12192000" cy="787399"/>
          </a:xfrm>
          <a:prstGeom prst="rect">
            <a:avLst/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  <a:softEdge rad="1270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/>
          </a:p>
        </p:txBody>
      </p:sp>
      <p:sp>
        <p:nvSpPr>
          <p:cNvPr id="34" name="Rectangle 33"/>
          <p:cNvSpPr/>
          <p:nvPr/>
        </p:nvSpPr>
        <p:spPr>
          <a:xfrm>
            <a:off x="2342888" y="1"/>
            <a:ext cx="299684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311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 J</cp:lastModifiedBy>
  <cp:revision>38</cp:revision>
  <dcterms:created xsi:type="dcterms:W3CDTF">2006-08-16T00:00:00Z</dcterms:created>
  <dcterms:modified xsi:type="dcterms:W3CDTF">2021-02-12T13:10:30Z</dcterms:modified>
</cp:coreProperties>
</file>