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95" r:id="rId2"/>
    <p:sldId id="258" r:id="rId3"/>
    <p:sldId id="296" r:id="rId4"/>
    <p:sldId id="269" r:id="rId5"/>
    <p:sldId id="281" r:id="rId6"/>
    <p:sldId id="272" r:id="rId7"/>
    <p:sldId id="288" r:id="rId8"/>
    <p:sldId id="275" r:id="rId9"/>
    <p:sldId id="260" r:id="rId10"/>
    <p:sldId id="266" r:id="rId11"/>
    <p:sldId id="29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32" autoAdjust="0"/>
    <p:restoredTop sz="94660"/>
  </p:normalViewPr>
  <p:slideViewPr>
    <p:cSldViewPr snapToGrid="0" showGuides="1">
      <p:cViewPr varScale="1">
        <p:scale>
          <a:sx n="120" d="100"/>
          <a:sy n="120" d="100"/>
        </p:scale>
        <p:origin x="102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F85C1C-3605-4F3A-AD72-D7226A80E621}"/>
              </a:ext>
            </a:extLst>
          </p:cNvPr>
          <p:cNvSpPr/>
          <p:nvPr userDrawn="1"/>
        </p:nvSpPr>
        <p:spPr>
          <a:xfrm>
            <a:off x="6997700" y="3689350"/>
            <a:ext cx="5194300" cy="24955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997700" y="-1"/>
            <a:ext cx="5194300" cy="3688989"/>
          </a:xfrm>
          <a:custGeom>
            <a:avLst/>
            <a:gdLst>
              <a:gd name="connsiteX0" fmla="*/ 0 w 5194300"/>
              <a:gd name="connsiteY0" fmla="*/ 0 h 3688989"/>
              <a:gd name="connsiteX1" fmla="*/ 5194300 w 5194300"/>
              <a:gd name="connsiteY1" fmla="*/ 0 h 3688989"/>
              <a:gd name="connsiteX2" fmla="*/ 5194300 w 5194300"/>
              <a:gd name="connsiteY2" fmla="*/ 3688989 h 3688989"/>
              <a:gd name="connsiteX3" fmla="*/ 0 w 5194300"/>
              <a:gd name="connsiteY3" fmla="*/ 3688989 h 3688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94300" h="3688989">
                <a:moveTo>
                  <a:pt x="0" y="0"/>
                </a:moveTo>
                <a:lnTo>
                  <a:pt x="5194300" y="0"/>
                </a:lnTo>
                <a:lnTo>
                  <a:pt x="5194300" y="3688989"/>
                </a:lnTo>
                <a:lnTo>
                  <a:pt x="0" y="368898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581650" y="3009900"/>
            <a:ext cx="2978150" cy="3848100"/>
          </a:xfrm>
          <a:custGeom>
            <a:avLst/>
            <a:gdLst>
              <a:gd name="connsiteX0" fmla="*/ 0 w 2978150"/>
              <a:gd name="connsiteY0" fmla="*/ 0 h 3848100"/>
              <a:gd name="connsiteX1" fmla="*/ 2978150 w 2978150"/>
              <a:gd name="connsiteY1" fmla="*/ 0 h 3848100"/>
              <a:gd name="connsiteX2" fmla="*/ 2978150 w 2978150"/>
              <a:gd name="connsiteY2" fmla="*/ 3848100 h 3848100"/>
              <a:gd name="connsiteX3" fmla="*/ 0 w 2978150"/>
              <a:gd name="connsiteY3" fmla="*/ 3848100 h 3848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78150" h="3848100">
                <a:moveTo>
                  <a:pt x="0" y="0"/>
                </a:moveTo>
                <a:lnTo>
                  <a:pt x="2978150" y="0"/>
                </a:lnTo>
                <a:lnTo>
                  <a:pt x="2978150" y="3848100"/>
                </a:lnTo>
                <a:lnTo>
                  <a:pt x="0" y="38481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31668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B8158C-4E62-4F8C-A4CE-5383BD0A6237}"/>
              </a:ext>
            </a:extLst>
          </p:cNvPr>
          <p:cNvSpPr/>
          <p:nvPr userDrawn="1"/>
        </p:nvSpPr>
        <p:spPr>
          <a:xfrm>
            <a:off x="5832475" y="3429000"/>
            <a:ext cx="6359525" cy="26860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6298736" y="1600200"/>
            <a:ext cx="2423218" cy="3063291"/>
          </a:xfrm>
          <a:custGeom>
            <a:avLst/>
            <a:gdLst>
              <a:gd name="connsiteX0" fmla="*/ 0 w 2423218"/>
              <a:gd name="connsiteY0" fmla="*/ 0 h 3063291"/>
              <a:gd name="connsiteX1" fmla="*/ 2423218 w 2423218"/>
              <a:gd name="connsiteY1" fmla="*/ 0 h 3063291"/>
              <a:gd name="connsiteX2" fmla="*/ 2423218 w 2423218"/>
              <a:gd name="connsiteY2" fmla="*/ 3063291 h 3063291"/>
              <a:gd name="connsiteX3" fmla="*/ 0 w 2423218"/>
              <a:gd name="connsiteY3" fmla="*/ 3063291 h 3063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3218" h="3063291">
                <a:moveTo>
                  <a:pt x="0" y="0"/>
                </a:moveTo>
                <a:lnTo>
                  <a:pt x="2423218" y="0"/>
                </a:lnTo>
                <a:lnTo>
                  <a:pt x="2423218" y="3063291"/>
                </a:lnTo>
                <a:lnTo>
                  <a:pt x="0" y="30632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9133374" y="1600199"/>
            <a:ext cx="2423219" cy="3063291"/>
          </a:xfrm>
          <a:custGeom>
            <a:avLst/>
            <a:gdLst>
              <a:gd name="connsiteX0" fmla="*/ 0 w 2423219"/>
              <a:gd name="connsiteY0" fmla="*/ 0 h 3063291"/>
              <a:gd name="connsiteX1" fmla="*/ 2423219 w 2423219"/>
              <a:gd name="connsiteY1" fmla="*/ 0 h 3063291"/>
              <a:gd name="connsiteX2" fmla="*/ 2423219 w 2423219"/>
              <a:gd name="connsiteY2" fmla="*/ 3063291 h 3063291"/>
              <a:gd name="connsiteX3" fmla="*/ 0 w 2423219"/>
              <a:gd name="connsiteY3" fmla="*/ 3063291 h 3063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3219" h="3063291">
                <a:moveTo>
                  <a:pt x="0" y="0"/>
                </a:moveTo>
                <a:lnTo>
                  <a:pt x="2423219" y="0"/>
                </a:lnTo>
                <a:lnTo>
                  <a:pt x="2423219" y="3063291"/>
                </a:lnTo>
                <a:lnTo>
                  <a:pt x="0" y="30632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956233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428750" y="723900"/>
            <a:ext cx="4114799" cy="4083524"/>
          </a:xfrm>
          <a:custGeom>
            <a:avLst/>
            <a:gdLst>
              <a:gd name="connsiteX0" fmla="*/ 0 w 4114799"/>
              <a:gd name="connsiteY0" fmla="*/ 0 h 4083524"/>
              <a:gd name="connsiteX1" fmla="*/ 4114799 w 4114799"/>
              <a:gd name="connsiteY1" fmla="*/ 0 h 4083524"/>
              <a:gd name="connsiteX2" fmla="*/ 4114799 w 4114799"/>
              <a:gd name="connsiteY2" fmla="*/ 4083524 h 4083524"/>
              <a:gd name="connsiteX3" fmla="*/ 0 w 4114799"/>
              <a:gd name="connsiteY3" fmla="*/ 4083524 h 4083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14799" h="4083524">
                <a:moveTo>
                  <a:pt x="0" y="0"/>
                </a:moveTo>
                <a:lnTo>
                  <a:pt x="4114799" y="0"/>
                </a:lnTo>
                <a:lnTo>
                  <a:pt x="4114799" y="4083524"/>
                </a:lnTo>
                <a:lnTo>
                  <a:pt x="0" y="40835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547529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2FF935D-0827-43B9-9948-0215A1F06354}"/>
              </a:ext>
            </a:extLst>
          </p:cNvPr>
          <p:cNvSpPr/>
          <p:nvPr userDrawn="1"/>
        </p:nvSpPr>
        <p:spPr>
          <a:xfrm>
            <a:off x="2352675" y="2898775"/>
            <a:ext cx="7486650" cy="8953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536695" y="2209798"/>
            <a:ext cx="2860092" cy="2274666"/>
          </a:xfrm>
          <a:custGeom>
            <a:avLst/>
            <a:gdLst>
              <a:gd name="connsiteX0" fmla="*/ 0 w 2860092"/>
              <a:gd name="connsiteY0" fmla="*/ 0 h 2274666"/>
              <a:gd name="connsiteX1" fmla="*/ 2860092 w 2860092"/>
              <a:gd name="connsiteY1" fmla="*/ 0 h 2274666"/>
              <a:gd name="connsiteX2" fmla="*/ 2860092 w 2860092"/>
              <a:gd name="connsiteY2" fmla="*/ 2274666 h 2274666"/>
              <a:gd name="connsiteX3" fmla="*/ 0 w 2860092"/>
              <a:gd name="connsiteY3" fmla="*/ 2274666 h 227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0092" h="2274666">
                <a:moveTo>
                  <a:pt x="0" y="0"/>
                </a:moveTo>
                <a:lnTo>
                  <a:pt x="2860092" y="0"/>
                </a:lnTo>
                <a:lnTo>
                  <a:pt x="2860092" y="2274666"/>
                </a:lnTo>
                <a:lnTo>
                  <a:pt x="0" y="22746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id-ID" noProof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672301" y="2209798"/>
            <a:ext cx="2860092" cy="2274666"/>
          </a:xfrm>
          <a:custGeom>
            <a:avLst/>
            <a:gdLst>
              <a:gd name="connsiteX0" fmla="*/ 0 w 2860092"/>
              <a:gd name="connsiteY0" fmla="*/ 0 h 2274666"/>
              <a:gd name="connsiteX1" fmla="*/ 2860092 w 2860092"/>
              <a:gd name="connsiteY1" fmla="*/ 0 h 2274666"/>
              <a:gd name="connsiteX2" fmla="*/ 2860092 w 2860092"/>
              <a:gd name="connsiteY2" fmla="*/ 2274666 h 2274666"/>
              <a:gd name="connsiteX3" fmla="*/ 0 w 2860092"/>
              <a:gd name="connsiteY3" fmla="*/ 2274666 h 227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0092" h="2274666">
                <a:moveTo>
                  <a:pt x="0" y="0"/>
                </a:moveTo>
                <a:lnTo>
                  <a:pt x="2860092" y="0"/>
                </a:lnTo>
                <a:lnTo>
                  <a:pt x="2860092" y="2274666"/>
                </a:lnTo>
                <a:lnTo>
                  <a:pt x="0" y="22746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7807907" y="2209800"/>
            <a:ext cx="2860092" cy="2274666"/>
          </a:xfrm>
          <a:custGeom>
            <a:avLst/>
            <a:gdLst>
              <a:gd name="connsiteX0" fmla="*/ 0 w 2860092"/>
              <a:gd name="connsiteY0" fmla="*/ 0 h 2274666"/>
              <a:gd name="connsiteX1" fmla="*/ 2860092 w 2860092"/>
              <a:gd name="connsiteY1" fmla="*/ 0 h 2274666"/>
              <a:gd name="connsiteX2" fmla="*/ 2860092 w 2860092"/>
              <a:gd name="connsiteY2" fmla="*/ 2274666 h 2274666"/>
              <a:gd name="connsiteX3" fmla="*/ 0 w 2860092"/>
              <a:gd name="connsiteY3" fmla="*/ 2274666 h 2274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60092" h="2274666">
                <a:moveTo>
                  <a:pt x="0" y="0"/>
                </a:moveTo>
                <a:lnTo>
                  <a:pt x="2860092" y="0"/>
                </a:lnTo>
                <a:lnTo>
                  <a:pt x="2860092" y="2274666"/>
                </a:lnTo>
                <a:lnTo>
                  <a:pt x="0" y="227466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1395260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603377" y="723900"/>
            <a:ext cx="5940921" cy="3632200"/>
          </a:xfrm>
          <a:custGeom>
            <a:avLst/>
            <a:gdLst>
              <a:gd name="connsiteX0" fmla="*/ 0 w 5940921"/>
              <a:gd name="connsiteY0" fmla="*/ 0 h 3632200"/>
              <a:gd name="connsiteX1" fmla="*/ 5940921 w 5940921"/>
              <a:gd name="connsiteY1" fmla="*/ 0 h 3632200"/>
              <a:gd name="connsiteX2" fmla="*/ 5940921 w 5940921"/>
              <a:gd name="connsiteY2" fmla="*/ 3632200 h 3632200"/>
              <a:gd name="connsiteX3" fmla="*/ 0 w 5940921"/>
              <a:gd name="connsiteY3" fmla="*/ 3632200 h 363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0921" h="3632200">
                <a:moveTo>
                  <a:pt x="0" y="0"/>
                </a:moveTo>
                <a:lnTo>
                  <a:pt x="5940921" y="0"/>
                </a:lnTo>
                <a:lnTo>
                  <a:pt x="5940921" y="3632200"/>
                </a:lnTo>
                <a:lnTo>
                  <a:pt x="0" y="3632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pPr lvl="0"/>
            <a:endParaRPr lang="id-ID" noProof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8670101" y="4495800"/>
            <a:ext cx="2874197" cy="2362200"/>
          </a:xfrm>
          <a:custGeom>
            <a:avLst/>
            <a:gdLst>
              <a:gd name="connsiteX0" fmla="*/ 0 w 2874197"/>
              <a:gd name="connsiteY0" fmla="*/ 0 h 2362200"/>
              <a:gd name="connsiteX1" fmla="*/ 2874197 w 2874197"/>
              <a:gd name="connsiteY1" fmla="*/ 0 h 2362200"/>
              <a:gd name="connsiteX2" fmla="*/ 2874197 w 2874197"/>
              <a:gd name="connsiteY2" fmla="*/ 2362200 h 2362200"/>
              <a:gd name="connsiteX3" fmla="*/ 0 w 2874197"/>
              <a:gd name="connsiteY3" fmla="*/ 2362200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74197" h="2362200">
                <a:moveTo>
                  <a:pt x="0" y="0"/>
                </a:moveTo>
                <a:lnTo>
                  <a:pt x="2874197" y="0"/>
                </a:lnTo>
                <a:lnTo>
                  <a:pt x="2874197" y="2362200"/>
                </a:lnTo>
                <a:lnTo>
                  <a:pt x="0" y="2362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865187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100"/>
            </a:lvl1pPr>
          </a:lstStyle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128194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01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8054358-30DC-446F-94DF-E3DB55F0F3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1999" cy="395726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769186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2B5861-63A5-4F4A-A7C2-04D3914D09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800">
                <a:solidFill>
                  <a:schemeClr val="bg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ID" dirty="0"/>
              <a:t>Image Placeholder</a:t>
            </a:r>
          </a:p>
        </p:txBody>
      </p:sp>
    </p:spTree>
    <p:extLst>
      <p:ext uri="{BB962C8B-B14F-4D97-AF65-F5344CB8AC3E}">
        <p14:creationId xmlns:p14="http://schemas.microsoft.com/office/powerpoint/2010/main" val="724073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588664-DB62-4DEF-9749-7381E2E3AEB2}"/>
              </a:ext>
            </a:extLst>
          </p:cNvPr>
          <p:cNvSpPr/>
          <p:nvPr userDrawn="1"/>
        </p:nvSpPr>
        <p:spPr>
          <a:xfrm>
            <a:off x="11512549" y="6346030"/>
            <a:ext cx="444502" cy="5119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27" name="TextBox 2">
            <a:extLst>
              <a:ext uri="{FF2B5EF4-FFF2-40B4-BE49-F238E27FC236}">
                <a16:creationId xmlns:a16="http://schemas.microsoft.com/office/drawing/2014/main" id="{305F51D0-54E7-4025-96F1-9378DD53B7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45887" y="6471045"/>
            <a:ext cx="377825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>
              <a:defRPr/>
            </a:pPr>
            <a:fld id="{F84C4087-14F6-44E8-9B45-E668E85C8E67}" type="slidenum">
              <a:rPr lang="en-US" altLang="en-US" sz="1100" smtClean="0">
                <a:solidFill>
                  <a:schemeClr val="bg1"/>
                </a:solidFill>
              </a:rPr>
              <a:pPr algn="ctr">
                <a:defRPr/>
              </a:pPr>
              <a:t>‹#›</a:t>
            </a:fld>
            <a:endParaRPr lang="en-US" altLang="en-US" sz="1100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DF8EF37-499A-44E1-9043-8725101E40EA}"/>
              </a:ext>
            </a:extLst>
          </p:cNvPr>
          <p:cNvGrpSpPr/>
          <p:nvPr userDrawn="1"/>
        </p:nvGrpSpPr>
        <p:grpSpPr>
          <a:xfrm>
            <a:off x="590550" y="633413"/>
            <a:ext cx="495300" cy="104775"/>
            <a:chOff x="590550" y="633413"/>
            <a:chExt cx="495300" cy="10477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32289519-808A-4E1B-88C9-51F45451DA6B}"/>
                </a:ext>
              </a:extLst>
            </p:cNvPr>
            <p:cNvSpPr/>
            <p:nvPr userDrawn="1"/>
          </p:nvSpPr>
          <p:spPr>
            <a:xfrm rot="16200000">
              <a:off x="590550" y="633413"/>
              <a:ext cx="104775" cy="1047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9D624CB-1AA1-42F6-9571-B0DCD60FC944}"/>
                </a:ext>
              </a:extLst>
            </p:cNvPr>
            <p:cNvSpPr/>
            <p:nvPr userDrawn="1"/>
          </p:nvSpPr>
          <p:spPr>
            <a:xfrm rot="16200000">
              <a:off x="785813" y="633413"/>
              <a:ext cx="104775" cy="1047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5D2DB448-6F07-405C-A121-49D3ADE17AAC}"/>
                </a:ext>
              </a:extLst>
            </p:cNvPr>
            <p:cNvSpPr/>
            <p:nvPr userDrawn="1"/>
          </p:nvSpPr>
          <p:spPr>
            <a:xfrm rot="16200000">
              <a:off x="981075" y="633413"/>
              <a:ext cx="104775" cy="1047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3484007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chivo Black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chivo Black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chivo Black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chivo Black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chivo Black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chivo Black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chivo Black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chivo Black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3CDAA85-BA57-47A7-BB2A-444624A4620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8" b="7818"/>
          <a:stretch/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2E0ED4C-F64C-470E-8046-67BF26D800B5}"/>
              </a:ext>
            </a:extLst>
          </p:cNvPr>
          <p:cNvSpPr/>
          <p:nvPr/>
        </p:nvSpPr>
        <p:spPr>
          <a:xfrm>
            <a:off x="0" y="-74614"/>
            <a:ext cx="12192000" cy="6932613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56147D-55AD-47EA-BDA6-B8266BC00CAB}"/>
              </a:ext>
            </a:extLst>
          </p:cNvPr>
          <p:cNvSpPr/>
          <p:nvPr/>
        </p:nvSpPr>
        <p:spPr>
          <a:xfrm>
            <a:off x="0" y="2971800"/>
            <a:ext cx="304800" cy="38861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6E0B12-614B-4F0C-950F-B1814420DB83}"/>
              </a:ext>
            </a:extLst>
          </p:cNvPr>
          <p:cNvSpPr/>
          <p:nvPr/>
        </p:nvSpPr>
        <p:spPr>
          <a:xfrm>
            <a:off x="11910646" y="0"/>
            <a:ext cx="304800" cy="38861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85F118-9C17-4DDC-8D10-E500770CB61C}"/>
              </a:ext>
            </a:extLst>
          </p:cNvPr>
          <p:cNvSpPr txBox="1"/>
          <p:nvPr/>
        </p:nvSpPr>
        <p:spPr>
          <a:xfrm>
            <a:off x="2503854" y="1694527"/>
            <a:ext cx="706755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jdhani"/>
                <a:ea typeface="+mn-ea"/>
                <a:cs typeface="Rajdhani" panose="02000000000000000000" pitchFamily="2" charset="0"/>
              </a:rPr>
              <a:t>GRADUATE STUDIES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3F0185E-7FE7-43B0-BDCF-B000E5479415}"/>
              </a:ext>
            </a:extLst>
          </p:cNvPr>
          <p:cNvSpPr txBox="1"/>
          <p:nvPr/>
        </p:nvSpPr>
        <p:spPr>
          <a:xfrm>
            <a:off x="2527300" y="4052821"/>
            <a:ext cx="7137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Segoe UI" panose="020B0502040204020203" pitchFamily="34" charset="0"/>
              </a:rPr>
              <a:t>LOREM IPSUM DOLOR SIT AMET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67220454-1FF6-4338-A153-AE0BB203B7E5}"/>
              </a:ext>
            </a:extLst>
          </p:cNvPr>
          <p:cNvSpPr/>
          <p:nvPr/>
        </p:nvSpPr>
        <p:spPr>
          <a:xfrm>
            <a:off x="4619625" y="5562600"/>
            <a:ext cx="2952750" cy="792314"/>
          </a:xfrm>
          <a:prstGeom prst="roundRect">
            <a:avLst>
              <a:gd name="adj" fmla="val 5000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6BFF3D5-4649-4BC3-B21C-3B2B5D16437A}"/>
              </a:ext>
            </a:extLst>
          </p:cNvPr>
          <p:cNvSpPr txBox="1"/>
          <p:nvPr/>
        </p:nvSpPr>
        <p:spPr>
          <a:xfrm>
            <a:off x="4982189" y="5774091"/>
            <a:ext cx="2247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LOREM IPSUM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>
            <a:extLst>
              <a:ext uri="{FF2B5EF4-FFF2-40B4-BE49-F238E27FC236}">
                <a16:creationId xmlns:a16="http://schemas.microsoft.com/office/drawing/2014/main" id="{F2C9D72A-170E-4311-8D3B-E475B5DA0A28}"/>
              </a:ext>
            </a:extLst>
          </p:cNvPr>
          <p:cNvGrpSpPr/>
          <p:nvPr/>
        </p:nvGrpSpPr>
        <p:grpSpPr>
          <a:xfrm>
            <a:off x="-125965" y="3305467"/>
            <a:ext cx="12430415" cy="608010"/>
            <a:chOff x="-125965" y="3305467"/>
            <a:chExt cx="12430415" cy="608010"/>
          </a:xfrm>
        </p:grpSpPr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77353B29-5511-4013-BEBE-6674CADDAD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25965" y="3310178"/>
              <a:ext cx="1607969" cy="399275"/>
            </a:xfrm>
            <a:prstGeom prst="line">
              <a:avLst/>
            </a:prstGeom>
            <a:ln w="1905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3E77559-AA15-439D-AA12-27815995D7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71208" y="3520814"/>
              <a:ext cx="1633242" cy="392663"/>
            </a:xfrm>
            <a:prstGeom prst="line">
              <a:avLst/>
            </a:prstGeom>
            <a:ln w="1905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CBB7EA06-797D-4EF6-8E71-DAF59ECE45CF}"/>
                </a:ext>
              </a:extLst>
            </p:cNvPr>
            <p:cNvCxnSpPr>
              <a:cxnSpLocks/>
            </p:cNvCxnSpPr>
            <p:nvPr/>
          </p:nvCxnSpPr>
          <p:spPr>
            <a:xfrm>
              <a:off x="2423604" y="3339782"/>
              <a:ext cx="1660124" cy="486659"/>
            </a:xfrm>
            <a:prstGeom prst="line">
              <a:avLst/>
            </a:prstGeom>
            <a:ln w="1905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7023FCA7-7CDE-4C08-93AF-4E7473C453DC}"/>
                </a:ext>
              </a:extLst>
            </p:cNvPr>
            <p:cNvCxnSpPr>
              <a:cxnSpLocks/>
            </p:cNvCxnSpPr>
            <p:nvPr/>
          </p:nvCxnSpPr>
          <p:spPr>
            <a:xfrm>
              <a:off x="7962848" y="3305467"/>
              <a:ext cx="1660124" cy="486659"/>
            </a:xfrm>
            <a:prstGeom prst="line">
              <a:avLst/>
            </a:prstGeom>
            <a:ln w="1905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9E51611B-B145-49F2-AA58-715BD4DC54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24209" y="3326883"/>
              <a:ext cx="2050476" cy="509155"/>
            </a:xfrm>
            <a:prstGeom prst="line">
              <a:avLst/>
            </a:prstGeom>
            <a:ln w="190500">
              <a:solidFill>
                <a:srgbClr val="59595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C3BCE741-D79D-405B-A925-6A5F0400D4C4}"/>
              </a:ext>
            </a:extLst>
          </p:cNvPr>
          <p:cNvSpPr/>
          <p:nvPr/>
        </p:nvSpPr>
        <p:spPr>
          <a:xfrm>
            <a:off x="1322775" y="2612352"/>
            <a:ext cx="1207163" cy="12071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E355CDA-552C-463E-B34B-673264D443B1}"/>
              </a:ext>
            </a:extLst>
          </p:cNvPr>
          <p:cNvSpPr/>
          <p:nvPr/>
        </p:nvSpPr>
        <p:spPr>
          <a:xfrm>
            <a:off x="3978678" y="3371467"/>
            <a:ext cx="1207163" cy="12071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AD9E339-5B52-40B0-9BC3-679B70E2009E}"/>
              </a:ext>
            </a:extLst>
          </p:cNvPr>
          <p:cNvSpPr/>
          <p:nvPr/>
        </p:nvSpPr>
        <p:spPr>
          <a:xfrm>
            <a:off x="6911637" y="2619278"/>
            <a:ext cx="1207163" cy="12071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B235C6C-016A-4A3A-9FE6-3A892D76956D}"/>
              </a:ext>
            </a:extLst>
          </p:cNvPr>
          <p:cNvSpPr/>
          <p:nvPr/>
        </p:nvSpPr>
        <p:spPr>
          <a:xfrm>
            <a:off x="9532031" y="3358453"/>
            <a:ext cx="1207163" cy="120716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DE5C62-DA86-41B9-98AC-782FB2B08FD0}"/>
              </a:ext>
            </a:extLst>
          </p:cNvPr>
          <p:cNvSpPr/>
          <p:nvPr/>
        </p:nvSpPr>
        <p:spPr>
          <a:xfrm>
            <a:off x="559343" y="4353939"/>
            <a:ext cx="271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Segoe UI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CD79D2-B24F-4BD1-9786-1891C7A93EAE}"/>
              </a:ext>
            </a:extLst>
          </p:cNvPr>
          <p:cNvSpPr txBox="1"/>
          <p:nvPr/>
        </p:nvSpPr>
        <p:spPr>
          <a:xfrm>
            <a:off x="942625" y="4046162"/>
            <a:ext cx="1946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LOREM IPSUM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206E25B-F740-4A9A-BB67-1B87F7D0D161}"/>
              </a:ext>
            </a:extLst>
          </p:cNvPr>
          <p:cNvSpPr/>
          <p:nvPr/>
        </p:nvSpPr>
        <p:spPr>
          <a:xfrm>
            <a:off x="3169193" y="5154158"/>
            <a:ext cx="271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Segoe UI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5FB8D63-367F-4727-AA7F-F66E9E8DA048}"/>
              </a:ext>
            </a:extLst>
          </p:cNvPr>
          <p:cNvSpPr txBox="1"/>
          <p:nvPr/>
        </p:nvSpPr>
        <p:spPr>
          <a:xfrm>
            <a:off x="3552475" y="4846381"/>
            <a:ext cx="1946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LOREM IPSUM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2F043D4-0767-44C2-8647-77EB69C7B05B}"/>
              </a:ext>
            </a:extLst>
          </p:cNvPr>
          <p:cNvSpPr/>
          <p:nvPr/>
        </p:nvSpPr>
        <p:spPr>
          <a:xfrm>
            <a:off x="6207219" y="4353939"/>
            <a:ext cx="271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Segoe UI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F67E007-8C13-42E1-8CEA-5C4509950204}"/>
              </a:ext>
            </a:extLst>
          </p:cNvPr>
          <p:cNvSpPr txBox="1"/>
          <p:nvPr/>
        </p:nvSpPr>
        <p:spPr>
          <a:xfrm>
            <a:off x="6590501" y="4046162"/>
            <a:ext cx="1946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LOREM IPSUM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78EB2CE-CB55-4568-9147-0BF36BD923F8}"/>
              </a:ext>
            </a:extLst>
          </p:cNvPr>
          <p:cNvSpPr/>
          <p:nvPr/>
        </p:nvSpPr>
        <p:spPr>
          <a:xfrm>
            <a:off x="8817069" y="5154158"/>
            <a:ext cx="271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Segoe UI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4B6C29B-50BC-454B-9EE2-43F33425AE0B}"/>
              </a:ext>
            </a:extLst>
          </p:cNvPr>
          <p:cNvSpPr txBox="1"/>
          <p:nvPr/>
        </p:nvSpPr>
        <p:spPr>
          <a:xfrm>
            <a:off x="9200351" y="4846381"/>
            <a:ext cx="1946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LOREM IPSUM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48D720-506A-40BC-9582-FFE0A27E6901}"/>
              </a:ext>
            </a:extLst>
          </p:cNvPr>
          <p:cNvSpPr txBox="1"/>
          <p:nvPr/>
        </p:nvSpPr>
        <p:spPr>
          <a:xfrm>
            <a:off x="3356561" y="973937"/>
            <a:ext cx="5478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TITLE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GOES HERE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ajdhani"/>
              <a:ea typeface="+mn-ea"/>
              <a:cs typeface="+mn-cs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C47E593-F994-4320-8906-F9FA8731AC56}"/>
              </a:ext>
            </a:extLst>
          </p:cNvPr>
          <p:cNvCxnSpPr>
            <a:cxnSpLocks/>
          </p:cNvCxnSpPr>
          <p:nvPr/>
        </p:nvCxnSpPr>
        <p:spPr>
          <a:xfrm>
            <a:off x="5908675" y="880933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5EC73F19-3DD0-4998-A0DF-C44D5C1E1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4010" y="2895893"/>
            <a:ext cx="640080" cy="640080"/>
          </a:xfrm>
          <a:prstGeom prst="rect">
            <a:avLst/>
          </a:prstGeom>
        </p:spPr>
      </p:pic>
      <p:pic>
        <p:nvPicPr>
          <p:cNvPr id="52" name="Graphic 51">
            <a:extLst>
              <a:ext uri="{FF2B5EF4-FFF2-40B4-BE49-F238E27FC236}">
                <a16:creationId xmlns:a16="http://schemas.microsoft.com/office/drawing/2014/main" id="{73C7E550-806A-4FBE-9239-A3AED0904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2219" y="3655008"/>
            <a:ext cx="640080" cy="640080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7804EF85-12E9-4F65-A869-C2ACCFD95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6387" y="2879591"/>
            <a:ext cx="640080" cy="640080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882A641-47DE-4334-9C29-153F97E8BE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44596" y="3638706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10170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53AE132-651D-4501-B0BA-59E167D881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2E0ED4C-F64C-470E-8046-67BF26D800B5}"/>
              </a:ext>
            </a:extLst>
          </p:cNvPr>
          <p:cNvSpPr/>
          <p:nvPr/>
        </p:nvSpPr>
        <p:spPr>
          <a:xfrm>
            <a:off x="0" y="-74614"/>
            <a:ext cx="12192000" cy="6932613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556147D-55AD-47EA-BDA6-B8266BC00CAB}"/>
              </a:ext>
            </a:extLst>
          </p:cNvPr>
          <p:cNvSpPr/>
          <p:nvPr/>
        </p:nvSpPr>
        <p:spPr>
          <a:xfrm>
            <a:off x="0" y="2971800"/>
            <a:ext cx="304800" cy="38861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6E0B12-614B-4F0C-950F-B1814420DB83}"/>
              </a:ext>
            </a:extLst>
          </p:cNvPr>
          <p:cNvSpPr/>
          <p:nvPr/>
        </p:nvSpPr>
        <p:spPr>
          <a:xfrm>
            <a:off x="11910646" y="0"/>
            <a:ext cx="304800" cy="388619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585F118-9C17-4DDC-8D10-E500770CB61C}"/>
              </a:ext>
            </a:extLst>
          </p:cNvPr>
          <p:cNvSpPr txBox="1"/>
          <p:nvPr/>
        </p:nvSpPr>
        <p:spPr>
          <a:xfrm>
            <a:off x="2562225" y="2729972"/>
            <a:ext cx="70675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jdhani"/>
                <a:ea typeface="+mn-ea"/>
                <a:cs typeface="Rajdhani" panose="02000000000000000000" pitchFamily="2" charset="0"/>
              </a:rPr>
              <a:t>THANK 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jdhani"/>
                <a:ea typeface="+mn-ea"/>
                <a:cs typeface="Rajdhani" panose="02000000000000000000" pitchFamily="2" charset="0"/>
              </a:rPr>
              <a:t>YOU</a:t>
            </a:r>
          </a:p>
        </p:txBody>
      </p:sp>
    </p:spTree>
    <p:extLst>
      <p:ext uri="{BB962C8B-B14F-4D97-AF65-F5344CB8AC3E}">
        <p14:creationId xmlns:p14="http://schemas.microsoft.com/office/powerpoint/2010/main" val="2566714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102B707-2834-4738-8FEA-916391CB8A64}"/>
              </a:ext>
            </a:extLst>
          </p:cNvPr>
          <p:cNvGrpSpPr/>
          <p:nvPr/>
        </p:nvGrpSpPr>
        <p:grpSpPr>
          <a:xfrm>
            <a:off x="9044464" y="4350385"/>
            <a:ext cx="2830512" cy="1169551"/>
            <a:chOff x="8960644" y="4327525"/>
            <a:chExt cx="2830512" cy="1169551"/>
          </a:xfrm>
        </p:grpSpPr>
        <p:sp>
          <p:nvSpPr>
            <p:cNvPr id="16386" name="Rectangle 17">
              <a:extLst>
                <a:ext uri="{FF2B5EF4-FFF2-40B4-BE49-F238E27FC236}">
                  <a16:creationId xmlns:a16="http://schemas.microsoft.com/office/drawing/2014/main" id="{5427555D-174D-4B47-8739-4CF6F1140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60644" y="4850745"/>
              <a:ext cx="28305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Lorem ipsum dolor sit </a:t>
              </a:r>
              <a:r>
                <a:rPr kumimoji="0" lang="en-US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amet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, </a:t>
              </a:r>
              <a:r>
                <a:rPr kumimoji="0" lang="en-US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consectetuer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adipiscing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elit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. Maecenas </a:t>
              </a:r>
              <a:r>
                <a:rPr kumimoji="0" lang="en-US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porttitor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congue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 </a:t>
              </a:r>
              <a:r>
                <a:rPr kumimoji="0" lang="en-US" alt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massa</a:t>
              </a:r>
              <a:r>
                <a:rPr kumimoji="0" lang="en-US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.</a:t>
              </a:r>
              <a:endParaRPr kumimoji="0" lang="id-ID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  <p:sp>
          <p:nvSpPr>
            <p:cNvPr id="16387" name="Rectangle 18">
              <a:extLst>
                <a:ext uri="{FF2B5EF4-FFF2-40B4-BE49-F238E27FC236}">
                  <a16:creationId xmlns:a16="http://schemas.microsoft.com/office/drawing/2014/main" id="{066478F5-3F2C-4CDB-BB31-901FA23AC4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9860" y="4327525"/>
              <a:ext cx="267208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LOREM IPSUM</a:t>
              </a:r>
              <a:endParaRPr kumimoji="0" lang="id-ID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020E797-9DEC-4A15-86C1-B0F62A156522}"/>
              </a:ext>
            </a:extLst>
          </p:cNvPr>
          <p:cNvSpPr txBox="1"/>
          <p:nvPr/>
        </p:nvSpPr>
        <p:spPr>
          <a:xfrm>
            <a:off x="1013619" y="1638300"/>
            <a:ext cx="29305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GOES HERE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ajdhani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8B60FC6-CC27-497D-9CC9-8B9E672BFC08}"/>
              </a:ext>
            </a:extLst>
          </p:cNvPr>
          <p:cNvCxnSpPr/>
          <p:nvPr/>
        </p:nvCxnSpPr>
        <p:spPr>
          <a:xfrm>
            <a:off x="1088232" y="15875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33A73BCC-DB76-4711-9EE5-654321FA874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02" r="24202"/>
          <a:stretch>
            <a:fillRect/>
          </a:stretch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80381B0C-9C1D-4274-A47E-49DEB9EC817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" r="3069"/>
          <a:stretch>
            <a:fillRect/>
          </a:stretch>
        </p:blipFill>
        <p:spPr/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078905-2568-4CBC-8694-09FE7902C79F}"/>
              </a:ext>
            </a:extLst>
          </p:cNvPr>
          <p:cNvSpPr txBox="1"/>
          <p:nvPr/>
        </p:nvSpPr>
        <p:spPr>
          <a:xfrm flipH="1">
            <a:off x="1030669" y="2885800"/>
            <a:ext cx="444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urna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B0E106B-66CB-4054-AAB0-D6C54A9D7386}"/>
              </a:ext>
            </a:extLst>
          </p:cNvPr>
          <p:cNvSpPr/>
          <p:nvPr/>
        </p:nvSpPr>
        <p:spPr>
          <a:xfrm>
            <a:off x="1107404" y="4056293"/>
            <a:ext cx="595494" cy="5954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B289BF3-4706-4FD5-8CE4-57BE815B9200}"/>
              </a:ext>
            </a:extLst>
          </p:cNvPr>
          <p:cNvSpPr/>
          <p:nvPr/>
        </p:nvSpPr>
        <p:spPr>
          <a:xfrm>
            <a:off x="1140266" y="4924442"/>
            <a:ext cx="595494" cy="5954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7B7218-5E83-453A-ACB1-1A7CFA9D3C71}"/>
              </a:ext>
            </a:extLst>
          </p:cNvPr>
          <p:cNvSpPr txBox="1"/>
          <p:nvPr/>
        </p:nvSpPr>
        <p:spPr>
          <a:xfrm flipH="1">
            <a:off x="1781344" y="4092430"/>
            <a:ext cx="3082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Lorem ipsum dolor sit amet, consectetuer adipiscing elit.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DB3701-B9DB-4AF7-8BF3-F7AD373652B2}"/>
              </a:ext>
            </a:extLst>
          </p:cNvPr>
          <p:cNvSpPr txBox="1"/>
          <p:nvPr/>
        </p:nvSpPr>
        <p:spPr>
          <a:xfrm flipH="1">
            <a:off x="1781344" y="4960579"/>
            <a:ext cx="3236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Lorem ipsum dolor sit amet, consectetuer adipiscing elit. 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1A9CA45C-4A71-4B87-A363-85F7C2961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77835" y="5062011"/>
            <a:ext cx="320356" cy="320356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913852F-CE27-410D-9B59-6D0CED817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44973" y="4193862"/>
            <a:ext cx="320356" cy="32035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C30FECF-AD8B-4499-A863-B066686B0D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4" r="23644"/>
          <a:stretch>
            <a:fillRect/>
          </a:stretch>
        </p:blipFill>
        <p:spPr/>
      </p:pic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B90FEC00-BD99-43AF-9F29-D17757FE463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4" r="33082"/>
          <a:stretch/>
        </p:blipFill>
        <p:spPr>
          <a:xfrm>
            <a:off x="9133374" y="1600199"/>
            <a:ext cx="2423219" cy="306329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2A165F-84A7-4367-A806-8778B46EE48E}"/>
              </a:ext>
            </a:extLst>
          </p:cNvPr>
          <p:cNvSpPr txBox="1"/>
          <p:nvPr/>
        </p:nvSpPr>
        <p:spPr>
          <a:xfrm>
            <a:off x="635407" y="1919653"/>
            <a:ext cx="29305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GOES HERE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ajdhani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64AACF8-D634-4475-81CE-5B5E655219B3}"/>
              </a:ext>
            </a:extLst>
          </p:cNvPr>
          <p:cNvCxnSpPr/>
          <p:nvPr/>
        </p:nvCxnSpPr>
        <p:spPr>
          <a:xfrm>
            <a:off x="710020" y="1868853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C32E76E-CDEC-4363-AFAE-B2480D776C6D}"/>
              </a:ext>
            </a:extLst>
          </p:cNvPr>
          <p:cNvSpPr txBox="1"/>
          <p:nvPr/>
        </p:nvSpPr>
        <p:spPr>
          <a:xfrm flipH="1">
            <a:off x="652457" y="3167153"/>
            <a:ext cx="444163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urna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amet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adipiscing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elit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. Maecenas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porttitor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congue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massa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Fusce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posuere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, magna sed pulvinar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ultricies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purus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lectus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malesuada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libero, sit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amet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commodo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magna eros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quis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urna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1909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val 30">
            <a:extLst>
              <a:ext uri="{FF2B5EF4-FFF2-40B4-BE49-F238E27FC236}">
                <a16:creationId xmlns:a16="http://schemas.microsoft.com/office/drawing/2014/main" id="{41F6A342-7CB3-48DF-83B3-1160594ACE4C}"/>
              </a:ext>
            </a:extLst>
          </p:cNvPr>
          <p:cNvSpPr/>
          <p:nvPr/>
        </p:nvSpPr>
        <p:spPr>
          <a:xfrm rot="16200000">
            <a:off x="590550" y="633413"/>
            <a:ext cx="104775" cy="104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B197F2B-DF0B-4AA4-BF3A-4ED690288043}"/>
              </a:ext>
            </a:extLst>
          </p:cNvPr>
          <p:cNvSpPr/>
          <p:nvPr/>
        </p:nvSpPr>
        <p:spPr>
          <a:xfrm rot="16200000">
            <a:off x="785813" y="633413"/>
            <a:ext cx="104775" cy="104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FE6E54D-F765-4021-87B9-263FEA4C4783}"/>
              </a:ext>
            </a:extLst>
          </p:cNvPr>
          <p:cNvSpPr/>
          <p:nvPr/>
        </p:nvSpPr>
        <p:spPr>
          <a:xfrm rot="16200000">
            <a:off x="981075" y="633413"/>
            <a:ext cx="104775" cy="104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5EAC5D6F-4B2F-4392-82E7-5DB5C7A2816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102" r="5102"/>
          <a:stretch>
            <a:fillRect/>
          </a:stretch>
        </p:blipFill>
        <p:spPr>
          <a:xfrm>
            <a:off x="1536700" y="2209800"/>
            <a:ext cx="2860675" cy="2274888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DF9A304-65F0-4ED1-A1B4-A18C2AFC48E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8083" r="8083"/>
          <a:stretch>
            <a:fillRect/>
          </a:stretch>
        </p:blipFill>
        <p:spPr>
          <a:xfrm>
            <a:off x="4672013" y="2209800"/>
            <a:ext cx="2860675" cy="2274888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6170043-D144-4EC4-ACB7-FE811A80CE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8083" r="8083"/>
          <a:stretch>
            <a:fillRect/>
          </a:stretch>
        </p:blipFill>
        <p:spPr>
          <a:xfrm>
            <a:off x="7807325" y="2209800"/>
            <a:ext cx="2860675" cy="2274888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EEB65ED-A5D3-4D20-8C78-178AA1D8A54D}"/>
              </a:ext>
            </a:extLst>
          </p:cNvPr>
          <p:cNvSpPr txBox="1"/>
          <p:nvPr/>
        </p:nvSpPr>
        <p:spPr>
          <a:xfrm>
            <a:off x="3356561" y="973937"/>
            <a:ext cx="5478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TITLE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GOES HERE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ajdhani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D8638D4-1BC9-494E-B312-4731C0A4D0E9}"/>
              </a:ext>
            </a:extLst>
          </p:cNvPr>
          <p:cNvCxnSpPr>
            <a:cxnSpLocks/>
          </p:cNvCxnSpPr>
          <p:nvPr/>
        </p:nvCxnSpPr>
        <p:spPr>
          <a:xfrm>
            <a:off x="5908675" y="880933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3890A73-79DF-4627-BBD9-5C459245ED08}"/>
              </a:ext>
            </a:extLst>
          </p:cNvPr>
          <p:cNvSpPr/>
          <p:nvPr/>
        </p:nvSpPr>
        <p:spPr>
          <a:xfrm>
            <a:off x="1610677" y="5165162"/>
            <a:ext cx="271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Segoe UI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74E299-EF7C-4071-8174-74DBA7BE81F2}"/>
              </a:ext>
            </a:extLst>
          </p:cNvPr>
          <p:cNvSpPr txBox="1"/>
          <p:nvPr/>
        </p:nvSpPr>
        <p:spPr>
          <a:xfrm>
            <a:off x="1993959" y="4857385"/>
            <a:ext cx="1946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LOREM IPSUM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8ED9EE-D9BE-4F1D-BB48-61A01181E2BD}"/>
              </a:ext>
            </a:extLst>
          </p:cNvPr>
          <p:cNvSpPr/>
          <p:nvPr/>
        </p:nvSpPr>
        <p:spPr>
          <a:xfrm>
            <a:off x="4739640" y="5165162"/>
            <a:ext cx="271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Segoe UI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8A8582-B7CA-4538-BCAC-533A18E1365F}"/>
              </a:ext>
            </a:extLst>
          </p:cNvPr>
          <p:cNvSpPr txBox="1"/>
          <p:nvPr/>
        </p:nvSpPr>
        <p:spPr>
          <a:xfrm>
            <a:off x="5122922" y="4857385"/>
            <a:ext cx="1946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LOREM IPSUM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9FE7546-A81B-4557-ADBD-FE96B53479AC}"/>
              </a:ext>
            </a:extLst>
          </p:cNvPr>
          <p:cNvSpPr/>
          <p:nvPr/>
        </p:nvSpPr>
        <p:spPr>
          <a:xfrm>
            <a:off x="7868603" y="5165162"/>
            <a:ext cx="271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Segoe UI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D2EB802-ECE7-41F6-984C-7829E9BACFB5}"/>
              </a:ext>
            </a:extLst>
          </p:cNvPr>
          <p:cNvSpPr txBox="1"/>
          <p:nvPr/>
        </p:nvSpPr>
        <p:spPr>
          <a:xfrm>
            <a:off x="8251885" y="4857385"/>
            <a:ext cx="1946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LOREM IPSUM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Shape 981">
            <a:extLst>
              <a:ext uri="{FF2B5EF4-FFF2-40B4-BE49-F238E27FC236}">
                <a16:creationId xmlns:a16="http://schemas.microsoft.com/office/drawing/2014/main" id="{3DDEFCEE-4323-426A-AF1B-E1BD8B0C8A17}"/>
              </a:ext>
            </a:extLst>
          </p:cNvPr>
          <p:cNvSpPr>
            <a:spLocks/>
          </p:cNvSpPr>
          <p:nvPr/>
        </p:nvSpPr>
        <p:spPr bwMode="auto">
          <a:xfrm>
            <a:off x="1535113" y="4079875"/>
            <a:ext cx="955675" cy="1716088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50800" tIns="50800" rIns="50800" bIns="5080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28678" name="Shape 982">
            <a:extLst>
              <a:ext uri="{FF2B5EF4-FFF2-40B4-BE49-F238E27FC236}">
                <a16:creationId xmlns:a16="http://schemas.microsoft.com/office/drawing/2014/main" id="{9DA8A15F-6063-4C10-A3B0-B3FCE1866AF9}"/>
              </a:ext>
            </a:extLst>
          </p:cNvPr>
          <p:cNvSpPr>
            <a:spLocks/>
          </p:cNvSpPr>
          <p:nvPr/>
        </p:nvSpPr>
        <p:spPr bwMode="auto">
          <a:xfrm>
            <a:off x="2489200" y="3557588"/>
            <a:ext cx="944563" cy="223996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5898240 60000 65536"/>
              <a:gd name="T10" fmla="*/ 11796480 60000 65536"/>
              <a:gd name="T11" fmla="*/ 1769472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33" name="Shape 983">
            <a:extLst>
              <a:ext uri="{FF2B5EF4-FFF2-40B4-BE49-F238E27FC236}">
                <a16:creationId xmlns:a16="http://schemas.microsoft.com/office/drawing/2014/main" id="{58912423-5C9F-4432-9C8D-C29C3821AEC0}"/>
              </a:ext>
            </a:extLst>
          </p:cNvPr>
          <p:cNvSpPr/>
          <p:nvPr/>
        </p:nvSpPr>
        <p:spPr>
          <a:xfrm>
            <a:off x="3416300" y="3024188"/>
            <a:ext cx="938213" cy="2770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  <a:sym typeface="Helvetica Light"/>
            </a:endParaRPr>
          </a:p>
        </p:txBody>
      </p:sp>
      <p:sp>
        <p:nvSpPr>
          <p:cNvPr id="34" name="Shape 984">
            <a:extLst>
              <a:ext uri="{FF2B5EF4-FFF2-40B4-BE49-F238E27FC236}">
                <a16:creationId xmlns:a16="http://schemas.microsoft.com/office/drawing/2014/main" id="{305DDF7F-F1A5-4051-ADC5-B38CA0BA152C}"/>
              </a:ext>
            </a:extLst>
          </p:cNvPr>
          <p:cNvSpPr/>
          <p:nvPr/>
        </p:nvSpPr>
        <p:spPr>
          <a:xfrm>
            <a:off x="4351338" y="2500313"/>
            <a:ext cx="944562" cy="32940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ubicBezTo>
                  <a:pt x="0" y="0"/>
                  <a:pt x="21600" y="0"/>
                  <a:pt x="21600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Light"/>
              </a:defRPr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  <a:sym typeface="Helvetica Light"/>
            </a:endParaRPr>
          </a:p>
        </p:txBody>
      </p:sp>
      <p:sp>
        <p:nvSpPr>
          <p:cNvPr id="35" name="Shape 985">
            <a:extLst>
              <a:ext uri="{FF2B5EF4-FFF2-40B4-BE49-F238E27FC236}">
                <a16:creationId xmlns:a16="http://schemas.microsoft.com/office/drawing/2014/main" id="{D0EF411E-2293-4094-9675-32A05F070F78}"/>
              </a:ext>
            </a:extLst>
          </p:cNvPr>
          <p:cNvSpPr/>
          <p:nvPr/>
        </p:nvSpPr>
        <p:spPr>
          <a:xfrm>
            <a:off x="1546225" y="3613150"/>
            <a:ext cx="936625" cy="938213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38100" tIns="38100" rIns="38100" bIns="38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cap="none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53585F"/>
              </a:solidFill>
              <a:effectLst/>
              <a:uLnTx/>
              <a:uFillTx/>
              <a:latin typeface="Open Sans"/>
              <a:ea typeface="Roboto" panose="02000000000000000000" pitchFamily="2" charset="0"/>
              <a:cs typeface="Open Sans"/>
              <a:sym typeface="Open Sans"/>
            </a:endParaRPr>
          </a:p>
        </p:txBody>
      </p:sp>
      <p:sp>
        <p:nvSpPr>
          <p:cNvPr id="41" name="Shape 991">
            <a:extLst>
              <a:ext uri="{FF2B5EF4-FFF2-40B4-BE49-F238E27FC236}">
                <a16:creationId xmlns:a16="http://schemas.microsoft.com/office/drawing/2014/main" id="{8DB4C3F3-4CF6-462F-B89E-1E32E621488E}"/>
              </a:ext>
            </a:extLst>
          </p:cNvPr>
          <p:cNvSpPr/>
          <p:nvPr/>
        </p:nvSpPr>
        <p:spPr>
          <a:xfrm>
            <a:off x="2489200" y="3089275"/>
            <a:ext cx="938213" cy="938213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solidFill>
              <a:srgbClr val="DCDEE0"/>
            </a:solidFill>
          </a:ln>
        </p:spPr>
        <p:txBody>
          <a:bodyPr lIns="38100" tIns="38100" rIns="38100" bIns="38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cap="none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53585F"/>
              </a:solidFill>
              <a:effectLst/>
              <a:uLnTx/>
              <a:uFillTx/>
              <a:latin typeface="Open Sans"/>
              <a:ea typeface="Roboto" panose="02000000000000000000" pitchFamily="2" charset="0"/>
              <a:cs typeface="Open Sans"/>
              <a:sym typeface="Open Sans"/>
            </a:endParaRPr>
          </a:p>
        </p:txBody>
      </p:sp>
      <p:sp>
        <p:nvSpPr>
          <p:cNvPr id="43" name="Shape 993">
            <a:extLst>
              <a:ext uri="{FF2B5EF4-FFF2-40B4-BE49-F238E27FC236}">
                <a16:creationId xmlns:a16="http://schemas.microsoft.com/office/drawing/2014/main" id="{92AB7D64-7428-4AD4-8802-4BE840709B6B}"/>
              </a:ext>
            </a:extLst>
          </p:cNvPr>
          <p:cNvSpPr/>
          <p:nvPr/>
        </p:nvSpPr>
        <p:spPr>
          <a:xfrm>
            <a:off x="3414713" y="2557463"/>
            <a:ext cx="936625" cy="938212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38100" tIns="38100" rIns="38100" bIns="38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cap="none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53585F"/>
              </a:solidFill>
              <a:effectLst/>
              <a:uLnTx/>
              <a:uFillTx/>
              <a:latin typeface="Open Sans"/>
              <a:ea typeface="Roboto" panose="02000000000000000000" pitchFamily="2" charset="0"/>
              <a:cs typeface="Open Sans"/>
              <a:sym typeface="Open Sans"/>
            </a:endParaRPr>
          </a:p>
        </p:txBody>
      </p:sp>
      <p:sp>
        <p:nvSpPr>
          <p:cNvPr id="45" name="Shape 995">
            <a:extLst>
              <a:ext uri="{FF2B5EF4-FFF2-40B4-BE49-F238E27FC236}">
                <a16:creationId xmlns:a16="http://schemas.microsoft.com/office/drawing/2014/main" id="{B51D334D-E6D7-4316-A810-FE6602056D6B}"/>
              </a:ext>
            </a:extLst>
          </p:cNvPr>
          <p:cNvSpPr/>
          <p:nvPr/>
        </p:nvSpPr>
        <p:spPr>
          <a:xfrm>
            <a:off x="4354513" y="2036763"/>
            <a:ext cx="936625" cy="938212"/>
          </a:xfrm>
          <a:prstGeom prst="ellipse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38100" tIns="38100" rIns="38100" bIns="381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 cap="none">
                <a:solidFill>
                  <a:srgbClr val="53585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53585F"/>
              </a:solidFill>
              <a:effectLst/>
              <a:uLnTx/>
              <a:uFillTx/>
              <a:latin typeface="Open Sans"/>
              <a:ea typeface="Roboto" panose="02000000000000000000" pitchFamily="2" charset="0"/>
              <a:cs typeface="Open Sans"/>
              <a:sym typeface="Open Sans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0C877E8-6FC9-4847-8B5B-E3CB8820C212}"/>
              </a:ext>
            </a:extLst>
          </p:cNvPr>
          <p:cNvSpPr/>
          <p:nvPr/>
        </p:nvSpPr>
        <p:spPr>
          <a:xfrm>
            <a:off x="5840413" y="3051601"/>
            <a:ext cx="237807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Lorem ipsum dolor sit amet, consectetuer adipiscing elit. Maecenas porttitor congue massa. Fusce posuere, magna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AA61330C-0835-474E-9055-1122D999DD4C}"/>
              </a:ext>
            </a:extLst>
          </p:cNvPr>
          <p:cNvSpPr/>
          <p:nvPr/>
        </p:nvSpPr>
        <p:spPr>
          <a:xfrm>
            <a:off x="5840413" y="2699611"/>
            <a:ext cx="1417637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Lorem ipsum 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ajdhani"/>
              <a:ea typeface="+mn-ea"/>
              <a:cs typeface="+mn-cs"/>
            </a:endParaRPr>
          </a:p>
        </p:txBody>
      </p:sp>
      <p:sp>
        <p:nvSpPr>
          <p:cNvPr id="28690" name="Rectangle 56">
            <a:extLst>
              <a:ext uri="{FF2B5EF4-FFF2-40B4-BE49-F238E27FC236}">
                <a16:creationId xmlns:a16="http://schemas.microsoft.com/office/drawing/2014/main" id="{3AD43722-EBE7-4CC2-9F34-185E35D4D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7413" y="3051601"/>
            <a:ext cx="2376487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Lorem ipsum dolor sit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amet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consectetuer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adipiscing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elit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 Maecenas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porttitor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congue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massa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Fusce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posuere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magna</a:t>
            </a:r>
            <a:endParaRPr kumimoji="0" lang="id-ID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8691" name="Rectangle 57">
            <a:extLst>
              <a:ext uri="{FF2B5EF4-FFF2-40B4-BE49-F238E27FC236}">
                <a16:creationId xmlns:a16="http://schemas.microsoft.com/office/drawing/2014/main" id="{A3DEC534-0BC3-4411-BE20-58C47601F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7413" y="2699611"/>
            <a:ext cx="2376487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Lorem ipsum </a:t>
            </a:r>
          </a:p>
        </p:txBody>
      </p:sp>
      <p:sp>
        <p:nvSpPr>
          <p:cNvPr id="28692" name="Rectangle 66">
            <a:extLst>
              <a:ext uri="{FF2B5EF4-FFF2-40B4-BE49-F238E27FC236}">
                <a16:creationId xmlns:a16="http://schemas.microsoft.com/office/drawing/2014/main" id="{F76F36A5-DE3A-4981-B7BF-B74C69B746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0413" y="4348956"/>
            <a:ext cx="2378075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Lorem ipsum dolor sit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amet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consectetuer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adipiscing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elit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 Maecenas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porttitor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congue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massa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Fusce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posuere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magna</a:t>
            </a:r>
            <a:endParaRPr kumimoji="0" lang="id-ID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8693" name="Rectangle 67">
            <a:extLst>
              <a:ext uri="{FF2B5EF4-FFF2-40B4-BE49-F238E27FC236}">
                <a16:creationId xmlns:a16="http://schemas.microsoft.com/office/drawing/2014/main" id="{8F70B9F0-FD47-46E4-A088-C80F71DA6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0413" y="4010402"/>
            <a:ext cx="2378075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Lorem ipsum </a:t>
            </a:r>
          </a:p>
        </p:txBody>
      </p:sp>
      <p:sp>
        <p:nvSpPr>
          <p:cNvPr id="28694" name="Rectangle 68">
            <a:extLst>
              <a:ext uri="{FF2B5EF4-FFF2-40B4-BE49-F238E27FC236}">
                <a16:creationId xmlns:a16="http://schemas.microsoft.com/office/drawing/2014/main" id="{78B6ED77-1D92-47FA-A9F5-C3CFD5D77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7413" y="4348956"/>
            <a:ext cx="2376487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Lorem ipsum dolor sit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amet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consectetuer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adipiscing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elit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 Maecenas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porttitor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congue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massa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Fusce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posuere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, magna</a:t>
            </a:r>
            <a:endParaRPr kumimoji="0" lang="id-ID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8695" name="Rectangle 69">
            <a:extLst>
              <a:ext uri="{FF2B5EF4-FFF2-40B4-BE49-F238E27FC236}">
                <a16:creationId xmlns:a16="http://schemas.microsoft.com/office/drawing/2014/main" id="{21F8244A-FA24-487C-B3C3-E235EC0A46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07413" y="4010402"/>
            <a:ext cx="2376487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Lorem ipsum </a:t>
            </a:r>
          </a:p>
        </p:txBody>
      </p:sp>
      <p:pic>
        <p:nvPicPr>
          <p:cNvPr id="28696" name="Graphic 2">
            <a:extLst>
              <a:ext uri="{FF2B5EF4-FFF2-40B4-BE49-F238E27FC236}">
                <a16:creationId xmlns:a16="http://schemas.microsoft.com/office/drawing/2014/main" id="{00870C5B-8D1C-4F54-AA0E-6A60C64FAB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7" y="3853656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7" name="Graphic 4">
            <a:extLst>
              <a:ext uri="{FF2B5EF4-FFF2-40B4-BE49-F238E27FC236}">
                <a16:creationId xmlns:a16="http://schemas.microsoft.com/office/drawing/2014/main" id="{31C305C7-5A1F-4175-A0F8-8A08710EE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346" y="3329781"/>
            <a:ext cx="459921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8" name="Graphic 6">
            <a:extLst>
              <a:ext uri="{FF2B5EF4-FFF2-40B4-BE49-F238E27FC236}">
                <a16:creationId xmlns:a16="http://schemas.microsoft.com/office/drawing/2014/main" id="{950F0EAE-084A-4258-A00D-FF77DEB4B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4" y="2797969"/>
            <a:ext cx="45720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9" name="Graphic 8">
            <a:extLst>
              <a:ext uri="{FF2B5EF4-FFF2-40B4-BE49-F238E27FC236}">
                <a16:creationId xmlns:a16="http://schemas.microsoft.com/office/drawing/2014/main" id="{4347806B-407F-4A9C-A399-3E52F763B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2277269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06DA1C3-3CA0-42C9-8BE9-438CF9A45F2B}"/>
              </a:ext>
            </a:extLst>
          </p:cNvPr>
          <p:cNvSpPr txBox="1"/>
          <p:nvPr/>
        </p:nvSpPr>
        <p:spPr>
          <a:xfrm>
            <a:off x="3356561" y="973937"/>
            <a:ext cx="5478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TITLE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GOES HERE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ajdhani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DA8E647-65F7-43D1-9811-71B967936BD3}"/>
              </a:ext>
            </a:extLst>
          </p:cNvPr>
          <p:cNvCxnSpPr>
            <a:cxnSpLocks/>
          </p:cNvCxnSpPr>
          <p:nvPr/>
        </p:nvCxnSpPr>
        <p:spPr>
          <a:xfrm>
            <a:off x="5908675" y="880933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CB65FF-5132-49DA-8150-540F5385264C}"/>
              </a:ext>
            </a:extLst>
          </p:cNvPr>
          <p:cNvSpPr/>
          <p:nvPr/>
        </p:nvSpPr>
        <p:spPr>
          <a:xfrm>
            <a:off x="0" y="3219450"/>
            <a:ext cx="12192000" cy="36385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530" name="Rectangle 19">
            <a:extLst>
              <a:ext uri="{FF2B5EF4-FFF2-40B4-BE49-F238E27FC236}">
                <a16:creationId xmlns:a16="http://schemas.microsoft.com/office/drawing/2014/main" id="{A668D8B5-46C5-48FB-B531-B7AF33EA1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786188"/>
            <a:ext cx="4667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amet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consectetuer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adipiscing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elit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. Maecenas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porttitor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congue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massa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Fusce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posuere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, magna sed pulvinar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ultricies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purus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lectus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malesuada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libero, sit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amet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commodo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magna eros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quis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urna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22531" name="Rectangle 25">
            <a:extLst>
              <a:ext uri="{FF2B5EF4-FFF2-40B4-BE49-F238E27FC236}">
                <a16:creationId xmlns:a16="http://schemas.microsoft.com/office/drawing/2014/main" id="{5BF55057-DA0A-480A-97F1-C9E3078EE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710303"/>
            <a:ext cx="4667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amet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consectetuer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adipiscing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elit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. Maecenas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porttitor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congue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massa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.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Fusce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posuere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, magna sed pulvinar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ultricies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purus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lectus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malesuada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libero, sit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amet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commodo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magna eros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quis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urna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21141C-0E1C-43D9-90C4-3E79175BD0C2}"/>
              </a:ext>
            </a:extLst>
          </p:cNvPr>
          <p:cNvGrpSpPr/>
          <p:nvPr/>
        </p:nvGrpSpPr>
        <p:grpSpPr>
          <a:xfrm>
            <a:off x="2606675" y="5105400"/>
            <a:ext cx="1758950" cy="550863"/>
            <a:chOff x="2508250" y="5105400"/>
            <a:chExt cx="1758950" cy="550863"/>
          </a:xfrm>
        </p:grpSpPr>
        <p:sp>
          <p:nvSpPr>
            <p:cNvPr id="22532" name="Rectangle 23">
              <a:extLst>
                <a:ext uri="{FF2B5EF4-FFF2-40B4-BE49-F238E27FC236}">
                  <a16:creationId xmlns:a16="http://schemas.microsoft.com/office/drawing/2014/main" id="{2DE563B8-E7CD-489E-82BA-F2AF74F19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93988" y="5105400"/>
              <a:ext cx="1387475" cy="357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ajdhani"/>
                  <a:ea typeface="+mn-ea"/>
                  <a:cs typeface="+mn-cs"/>
                </a:rPr>
                <a:t>TITLE HERE</a:t>
              </a:r>
              <a:endParaRPr kumimoji="0" lang="id-ID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jdhani"/>
                <a:ea typeface="+mn-ea"/>
                <a:cs typeface="+mn-cs"/>
              </a:endParaRPr>
            </a:p>
          </p:txBody>
        </p:sp>
        <p:sp>
          <p:nvSpPr>
            <p:cNvPr id="22533" name="Rectangle 24">
              <a:extLst>
                <a:ext uri="{FF2B5EF4-FFF2-40B4-BE49-F238E27FC236}">
                  <a16:creationId xmlns:a16="http://schemas.microsoft.com/office/drawing/2014/main" id="{E06FEE80-7928-4082-A683-3E743012D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8250" y="5407025"/>
              <a:ext cx="1758950" cy="249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Roboto" panose="02000000000000000000" pitchFamily="2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Lorem ipsum dolor sit </a:t>
              </a:r>
              <a:r>
                <a:rPr kumimoji="0" lang="en-US" altLang="en-US" sz="10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 panose="02000000000000000000" pitchFamily="2" charset="0"/>
                  <a:ea typeface="+mn-ea"/>
                  <a:cs typeface="+mn-cs"/>
                </a:rPr>
                <a:t>amet</a:t>
              </a:r>
              <a:endParaRPr kumimoji="0" lang="id-ID" altLang="en-US" sz="1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4ECAB0F1-7C36-43F4-9990-0EDC433355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6461" b="16461"/>
          <a:stretch>
            <a:fillRect/>
          </a:stretch>
        </p:blipFill>
        <p:spPr>
          <a:xfrm>
            <a:off x="1428750" y="723900"/>
            <a:ext cx="4114800" cy="4083050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AA1697-3D43-48BA-8008-76243BD83447}"/>
              </a:ext>
            </a:extLst>
          </p:cNvPr>
          <p:cNvSpPr txBox="1"/>
          <p:nvPr/>
        </p:nvSpPr>
        <p:spPr>
          <a:xfrm>
            <a:off x="6096000" y="1919653"/>
            <a:ext cx="29305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GOES HERE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ajdhani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55DADDB-AD7A-429A-B866-28DC821B4A90}"/>
              </a:ext>
            </a:extLst>
          </p:cNvPr>
          <p:cNvCxnSpPr/>
          <p:nvPr/>
        </p:nvCxnSpPr>
        <p:spPr>
          <a:xfrm>
            <a:off x="6170613" y="1868853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6D1E5FC-C799-4B1D-8546-46D7A3C8BD75}"/>
              </a:ext>
            </a:extLst>
          </p:cNvPr>
          <p:cNvSpPr/>
          <p:nvPr/>
        </p:nvSpPr>
        <p:spPr>
          <a:xfrm>
            <a:off x="11512549" y="6346030"/>
            <a:ext cx="444502" cy="5119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F485C6F7-3E17-48E7-8483-4A47FC0C6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45887" y="6471045"/>
            <a:ext cx="377825" cy="261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algn="ctr">
              <a:defRPr/>
            </a:pPr>
            <a:fld id="{F84C4087-14F6-44E8-9B45-E668E85C8E67}" type="slidenum">
              <a:rPr lang="en-US" altLang="en-US" sz="1100" smtClean="0">
                <a:solidFill>
                  <a:schemeClr val="bg1"/>
                </a:solidFill>
              </a:rPr>
              <a:pPr algn="ctr">
                <a:defRPr/>
              </a:pPr>
              <a:t>6</a:t>
            </a:fld>
            <a:endParaRPr lang="en-US" altLang="en-US" sz="11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337;p17">
            <a:extLst>
              <a:ext uri="{FF2B5EF4-FFF2-40B4-BE49-F238E27FC236}">
                <a16:creationId xmlns:a16="http://schemas.microsoft.com/office/drawing/2014/main" id="{AFD580EB-9AE3-4E47-8494-9B84C5F39C24}"/>
              </a:ext>
            </a:extLst>
          </p:cNvPr>
          <p:cNvSpPr/>
          <p:nvPr/>
        </p:nvSpPr>
        <p:spPr>
          <a:xfrm>
            <a:off x="4400550" y="1847850"/>
            <a:ext cx="3395663" cy="435133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25000"/>
              </a:prstClr>
            </a:outerShdw>
          </a:effectLst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aleway"/>
              <a:sym typeface="Raleway"/>
            </a:endParaRPr>
          </a:p>
        </p:txBody>
      </p:sp>
      <p:sp>
        <p:nvSpPr>
          <p:cNvPr id="22" name="Google Shape;338;p17">
            <a:extLst>
              <a:ext uri="{FF2B5EF4-FFF2-40B4-BE49-F238E27FC236}">
                <a16:creationId xmlns:a16="http://schemas.microsoft.com/office/drawing/2014/main" id="{D87B66D6-94DF-4830-93A7-A1C47D85E936}"/>
              </a:ext>
            </a:extLst>
          </p:cNvPr>
          <p:cNvSpPr/>
          <p:nvPr/>
        </p:nvSpPr>
        <p:spPr>
          <a:xfrm>
            <a:off x="8018463" y="2344738"/>
            <a:ext cx="2659062" cy="33559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25000"/>
              </a:prstClr>
            </a:outerShdw>
          </a:effectLst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aleway"/>
              <a:sym typeface="Raleway"/>
            </a:endParaRPr>
          </a:p>
        </p:txBody>
      </p:sp>
      <p:sp>
        <p:nvSpPr>
          <p:cNvPr id="23" name="Google Shape;339;p17">
            <a:extLst>
              <a:ext uri="{FF2B5EF4-FFF2-40B4-BE49-F238E27FC236}">
                <a16:creationId xmlns:a16="http://schemas.microsoft.com/office/drawing/2014/main" id="{2DCE7BBF-CD4E-4BFC-AE94-390C3C7A68C7}"/>
              </a:ext>
            </a:extLst>
          </p:cNvPr>
          <p:cNvSpPr/>
          <p:nvPr/>
        </p:nvSpPr>
        <p:spPr>
          <a:xfrm>
            <a:off x="1509713" y="2344738"/>
            <a:ext cx="2660650" cy="33559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prstClr val="black">
                <a:alpha val="25000"/>
              </a:prstClr>
            </a:outerShdw>
          </a:effectLst>
        </p:spPr>
        <p:txBody>
          <a:bodyPr spcFirstLastPara="1" lIns="91425" tIns="45700" rIns="91425" bIns="4570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aleway"/>
              <a:sym typeface="Raleway"/>
            </a:endParaRPr>
          </a:p>
        </p:txBody>
      </p:sp>
      <p:sp>
        <p:nvSpPr>
          <p:cNvPr id="26629" name="Google Shape;340;p17">
            <a:extLst>
              <a:ext uri="{FF2B5EF4-FFF2-40B4-BE49-F238E27FC236}">
                <a16:creationId xmlns:a16="http://schemas.microsoft.com/office/drawing/2014/main" id="{E10854D2-B938-4391-80C0-7257DFF3B0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5175250"/>
            <a:ext cx="1144588" cy="325438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aleway" panose="020B0503030101060003" pitchFamily="34" charset="0"/>
              <a:sym typeface="Raleway" panose="020B0503030101060003" pitchFamily="34" charset="0"/>
            </a:endParaRPr>
          </a:p>
        </p:txBody>
      </p:sp>
      <p:sp>
        <p:nvSpPr>
          <p:cNvPr id="26630" name="Google Shape;341;p17">
            <a:extLst>
              <a:ext uri="{FF2B5EF4-FFF2-40B4-BE49-F238E27FC236}">
                <a16:creationId xmlns:a16="http://schemas.microsoft.com/office/drawing/2014/main" id="{C13D0099-BDAC-489A-9DCB-C26D5B69C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02263" y="5557838"/>
            <a:ext cx="1423987" cy="325437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aleway" panose="020B0503030101060003" pitchFamily="34" charset="0"/>
              <a:sym typeface="Raleway" panose="020B0503030101060003" pitchFamily="34" charset="0"/>
            </a:endParaRPr>
          </a:p>
        </p:txBody>
      </p:sp>
      <p:sp>
        <p:nvSpPr>
          <p:cNvPr id="26631" name="Google Shape;342;p17">
            <a:extLst>
              <a:ext uri="{FF2B5EF4-FFF2-40B4-BE49-F238E27FC236}">
                <a16:creationId xmlns:a16="http://schemas.microsoft.com/office/drawing/2014/main" id="{AD59228F-F3F8-485A-A003-500A2AD8F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6338" y="5175250"/>
            <a:ext cx="1146175" cy="325438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aleway" panose="020B0503030101060003" pitchFamily="34" charset="0"/>
              <a:sym typeface="Raleway" panose="020B0503030101060003" pitchFamily="34" charset="0"/>
            </a:endParaRPr>
          </a:p>
        </p:txBody>
      </p:sp>
      <p:sp>
        <p:nvSpPr>
          <p:cNvPr id="26632" name="Google Shape;349;p17">
            <a:extLst>
              <a:ext uri="{FF2B5EF4-FFF2-40B4-BE49-F238E27FC236}">
                <a16:creationId xmlns:a16="http://schemas.microsoft.com/office/drawing/2014/main" id="{5010F770-ABCA-402E-8F71-05C14514C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0550" y="1847850"/>
            <a:ext cx="3395663" cy="936625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aleway" panose="020B0503030101060003" pitchFamily="34" charset="0"/>
              <a:sym typeface="Raleway" panose="020B0503030101060003" pitchFamily="34" charset="0"/>
            </a:endParaRPr>
          </a:p>
        </p:txBody>
      </p:sp>
      <p:sp>
        <p:nvSpPr>
          <p:cNvPr id="26633" name="Google Shape;352;p17">
            <a:extLst>
              <a:ext uri="{FF2B5EF4-FFF2-40B4-BE49-F238E27FC236}">
                <a16:creationId xmlns:a16="http://schemas.microsoft.com/office/drawing/2014/main" id="{6922DACE-5E51-410F-B2B8-601EB8870A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1325" y="3417888"/>
            <a:ext cx="226218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Lorem ipsum dolor sit</a:t>
            </a:r>
            <a:endParaRPr kumimoji="0" lang="id-ID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26634" name="Google Shape;353;p17">
            <a:extLst>
              <a:ext uri="{FF2B5EF4-FFF2-40B4-BE49-F238E27FC236}">
                <a16:creationId xmlns:a16="http://schemas.microsoft.com/office/drawing/2014/main" id="{B0333DC9-84C6-4B82-A0B0-BCCAFF4E94D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98625" y="3863975"/>
            <a:ext cx="2286000" cy="0"/>
          </a:xfrm>
          <a:prstGeom prst="straightConnector1">
            <a:avLst/>
          </a:prstGeom>
          <a:noFill/>
          <a:ln w="28575">
            <a:solidFill>
              <a:srgbClr val="D8D8D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Google Shape;355;p17">
            <a:extLst>
              <a:ext uri="{FF2B5EF4-FFF2-40B4-BE49-F238E27FC236}">
                <a16:creationId xmlns:a16="http://schemas.microsoft.com/office/drawing/2014/main" id="{46B49FA3-80B1-44A7-839C-89E38EA72813}"/>
              </a:ext>
            </a:extLst>
          </p:cNvPr>
          <p:cNvSpPr txBox="1"/>
          <p:nvPr/>
        </p:nvSpPr>
        <p:spPr>
          <a:xfrm>
            <a:off x="8223250" y="3414713"/>
            <a:ext cx="2262188" cy="37623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Lorem ipsum dolor sit am</a:t>
            </a:r>
          </a:p>
        </p:txBody>
      </p:sp>
      <p:cxnSp>
        <p:nvCxnSpPr>
          <p:cNvPr id="26636" name="Google Shape;356;p17">
            <a:extLst>
              <a:ext uri="{FF2B5EF4-FFF2-40B4-BE49-F238E27FC236}">
                <a16:creationId xmlns:a16="http://schemas.microsoft.com/office/drawing/2014/main" id="{AA24DEEB-23E8-47C7-BA93-C762BB408D7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10550" y="3860800"/>
            <a:ext cx="2286000" cy="0"/>
          </a:xfrm>
          <a:prstGeom prst="straightConnector1">
            <a:avLst/>
          </a:prstGeom>
          <a:noFill/>
          <a:ln w="28575">
            <a:solidFill>
              <a:srgbClr val="D8D8D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" name="Google Shape;357;p17">
            <a:extLst>
              <a:ext uri="{FF2B5EF4-FFF2-40B4-BE49-F238E27FC236}">
                <a16:creationId xmlns:a16="http://schemas.microsoft.com/office/drawing/2014/main" id="{CB4A2373-804E-4CED-BDDB-048B244F8064}"/>
              </a:ext>
            </a:extLst>
          </p:cNvPr>
          <p:cNvSpPr txBox="1"/>
          <p:nvPr/>
        </p:nvSpPr>
        <p:spPr>
          <a:xfrm>
            <a:off x="8235950" y="3929063"/>
            <a:ext cx="2260600" cy="37623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d-ID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Lorem ipsum dolor sit am</a:t>
            </a:r>
          </a:p>
        </p:txBody>
      </p:sp>
      <p:cxnSp>
        <p:nvCxnSpPr>
          <p:cNvPr id="26638" name="Google Shape;358;p17">
            <a:extLst>
              <a:ext uri="{FF2B5EF4-FFF2-40B4-BE49-F238E27FC236}">
                <a16:creationId xmlns:a16="http://schemas.microsoft.com/office/drawing/2014/main" id="{97D2D186-122C-49ED-8590-BC175353A2D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223250" y="4375150"/>
            <a:ext cx="2286000" cy="0"/>
          </a:xfrm>
          <a:prstGeom prst="straightConnector1">
            <a:avLst/>
          </a:prstGeom>
          <a:noFill/>
          <a:ln w="28575">
            <a:solidFill>
              <a:srgbClr val="D8D8D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" name="Google Shape;362;p17">
            <a:extLst>
              <a:ext uri="{FF2B5EF4-FFF2-40B4-BE49-F238E27FC236}">
                <a16:creationId xmlns:a16="http://schemas.microsoft.com/office/drawing/2014/main" id="{460A6728-9ACD-4E0B-8838-4A794EAE9189}"/>
              </a:ext>
            </a:extLst>
          </p:cNvPr>
          <p:cNvSpPr txBox="1"/>
          <p:nvPr/>
        </p:nvSpPr>
        <p:spPr>
          <a:xfrm>
            <a:off x="4768850" y="3225800"/>
            <a:ext cx="2659063" cy="48895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Lorem ipsum dolor sit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26640" name="Google Shape;363;p17">
            <a:extLst>
              <a:ext uri="{FF2B5EF4-FFF2-40B4-BE49-F238E27FC236}">
                <a16:creationId xmlns:a16="http://schemas.microsoft.com/office/drawing/2014/main" id="{4AA57B5F-E635-4BE4-B63B-B7CC98510DB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25988" y="3722688"/>
            <a:ext cx="2743200" cy="0"/>
          </a:xfrm>
          <a:prstGeom prst="straightConnector1">
            <a:avLst/>
          </a:prstGeom>
          <a:noFill/>
          <a:ln w="28575">
            <a:solidFill>
              <a:srgbClr val="D8D8D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41" name="Google Shape;364;p17">
            <a:extLst>
              <a:ext uri="{FF2B5EF4-FFF2-40B4-BE49-F238E27FC236}">
                <a16:creationId xmlns:a16="http://schemas.microsoft.com/office/drawing/2014/main" id="{EF54E674-3231-4EE3-A282-69C01903F8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5025" y="3714750"/>
            <a:ext cx="2930525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Lorem ipsum dolor sit</a:t>
            </a:r>
            <a:endParaRPr kumimoji="0" lang="id-ID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26642" name="Google Shape;365;p17">
            <a:extLst>
              <a:ext uri="{FF2B5EF4-FFF2-40B4-BE49-F238E27FC236}">
                <a16:creationId xmlns:a16="http://schemas.microsoft.com/office/drawing/2014/main" id="{6B3FFAFB-EC02-49B0-B53D-10450BCA12D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25988" y="4237038"/>
            <a:ext cx="2743200" cy="0"/>
          </a:xfrm>
          <a:prstGeom prst="straightConnector1">
            <a:avLst/>
          </a:prstGeom>
          <a:noFill/>
          <a:ln w="28575">
            <a:solidFill>
              <a:srgbClr val="D8D8D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43" name="Google Shape;366;p17">
            <a:extLst>
              <a:ext uri="{FF2B5EF4-FFF2-40B4-BE49-F238E27FC236}">
                <a16:creationId xmlns:a16="http://schemas.microsoft.com/office/drawing/2014/main" id="{EDAB3602-944F-4A4E-9987-ED9AF5A743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25" y="4229100"/>
            <a:ext cx="29321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Lorem ipsum dolor sit</a:t>
            </a:r>
            <a:endParaRPr kumimoji="0" lang="id-ID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26644" name="Google Shape;367;p17">
            <a:extLst>
              <a:ext uri="{FF2B5EF4-FFF2-40B4-BE49-F238E27FC236}">
                <a16:creationId xmlns:a16="http://schemas.microsoft.com/office/drawing/2014/main" id="{B9B37ADB-7663-4BF6-B578-268B4638CFB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25988" y="4751388"/>
            <a:ext cx="2743200" cy="0"/>
          </a:xfrm>
          <a:prstGeom prst="straightConnector1">
            <a:avLst/>
          </a:prstGeom>
          <a:noFill/>
          <a:ln w="28575">
            <a:solidFill>
              <a:srgbClr val="D8D8D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45" name="Google Shape;368;p17">
            <a:extLst>
              <a:ext uri="{FF2B5EF4-FFF2-40B4-BE49-F238E27FC236}">
                <a16:creationId xmlns:a16="http://schemas.microsoft.com/office/drawing/2014/main" id="{6AC43B90-3381-47F3-9B58-33F87160AE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2325" y="4735513"/>
            <a:ext cx="29321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Lorem ipsum dolor sit</a:t>
            </a:r>
            <a:endParaRPr kumimoji="0" lang="id-ID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26646" name="Google Shape;369;p17">
            <a:extLst>
              <a:ext uri="{FF2B5EF4-FFF2-40B4-BE49-F238E27FC236}">
                <a16:creationId xmlns:a16="http://schemas.microsoft.com/office/drawing/2014/main" id="{4C3F162D-233C-4569-B650-887B73FE76D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25988" y="5257800"/>
            <a:ext cx="2743200" cy="0"/>
          </a:xfrm>
          <a:prstGeom prst="straightConnector1">
            <a:avLst/>
          </a:prstGeom>
          <a:noFill/>
          <a:ln w="28575">
            <a:solidFill>
              <a:srgbClr val="D8D8D8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47" name="Google Shape;371;p17">
            <a:extLst>
              <a:ext uri="{FF2B5EF4-FFF2-40B4-BE49-F238E27FC236}">
                <a16:creationId xmlns:a16="http://schemas.microsoft.com/office/drawing/2014/main" id="{87CD3631-5DB2-4173-BCDB-8C3DE460F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9713" y="2344738"/>
            <a:ext cx="2660650" cy="714375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aleway" panose="020B0503030101060003" pitchFamily="34" charset="0"/>
              <a:sym typeface="Raleway" panose="020B0503030101060003" pitchFamily="34" charset="0"/>
            </a:endParaRPr>
          </a:p>
        </p:txBody>
      </p:sp>
      <p:sp>
        <p:nvSpPr>
          <p:cNvPr id="26648" name="Google Shape;372;p17">
            <a:extLst>
              <a:ext uri="{FF2B5EF4-FFF2-40B4-BE49-F238E27FC236}">
                <a16:creationId xmlns:a16="http://schemas.microsoft.com/office/drawing/2014/main" id="{30E6B48C-77B0-4BBD-B01B-74658B35D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413" y="2500313"/>
            <a:ext cx="1616075" cy="400050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LOREM IPSUM </a:t>
            </a:r>
          </a:p>
        </p:txBody>
      </p:sp>
      <p:sp>
        <p:nvSpPr>
          <p:cNvPr id="26649" name="Google Shape;373;p17">
            <a:extLst>
              <a:ext uri="{FF2B5EF4-FFF2-40B4-BE49-F238E27FC236}">
                <a16:creationId xmlns:a16="http://schemas.microsoft.com/office/drawing/2014/main" id="{BC307A66-F22F-45B6-A9B9-66A245613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18463" y="2344738"/>
            <a:ext cx="2659062" cy="714375"/>
          </a:xfrm>
          <a:prstGeom prst="rect">
            <a:avLst/>
          </a:prstGeom>
          <a:solidFill>
            <a:srgbClr val="5959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 anchor="ctr"/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Raleway" panose="020B0503030101060003" pitchFamily="34" charset="0"/>
              <a:sym typeface="Raleway" panose="020B0503030101060003" pitchFamily="34" charset="0"/>
            </a:endParaRPr>
          </a:p>
        </p:txBody>
      </p:sp>
      <p:sp>
        <p:nvSpPr>
          <p:cNvPr id="26650" name="Google Shape;374;p17">
            <a:extLst>
              <a:ext uri="{FF2B5EF4-FFF2-40B4-BE49-F238E27FC236}">
                <a16:creationId xmlns:a16="http://schemas.microsoft.com/office/drawing/2014/main" id="{9FE5B5C8-2F3D-41B0-BE62-6A12416CF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7575" y="2559050"/>
            <a:ext cx="16160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LOREM IPSUM 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9D7DD858-0935-481C-B011-7119B9E59C9B}"/>
              </a:ext>
            </a:extLst>
          </p:cNvPr>
          <p:cNvSpPr/>
          <p:nvPr/>
        </p:nvSpPr>
        <p:spPr>
          <a:xfrm rot="16200000">
            <a:off x="590550" y="633413"/>
            <a:ext cx="104775" cy="104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5BC738B-C385-436F-AA71-4353142C3EBB}"/>
              </a:ext>
            </a:extLst>
          </p:cNvPr>
          <p:cNvSpPr/>
          <p:nvPr/>
        </p:nvSpPr>
        <p:spPr>
          <a:xfrm rot="16200000">
            <a:off x="785813" y="633413"/>
            <a:ext cx="104775" cy="104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8BD5F05F-B544-4E26-8718-C786BD39DFB6}"/>
              </a:ext>
            </a:extLst>
          </p:cNvPr>
          <p:cNvSpPr/>
          <p:nvPr/>
        </p:nvSpPr>
        <p:spPr>
          <a:xfrm rot="16200000">
            <a:off x="981075" y="633413"/>
            <a:ext cx="104775" cy="104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F6F7557-FCDC-41B7-BF46-7D39047C6DD2}"/>
              </a:ext>
            </a:extLst>
          </p:cNvPr>
          <p:cNvSpPr txBox="1"/>
          <p:nvPr/>
        </p:nvSpPr>
        <p:spPr>
          <a:xfrm>
            <a:off x="3395663" y="995363"/>
            <a:ext cx="5400675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YOUR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TITLE HERE!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17DC94E-12FA-4794-8DAF-67988F0A7948}"/>
              </a:ext>
            </a:extLst>
          </p:cNvPr>
          <p:cNvCxnSpPr>
            <a:cxnSpLocks/>
          </p:cNvCxnSpPr>
          <p:nvPr/>
        </p:nvCxnSpPr>
        <p:spPr>
          <a:xfrm>
            <a:off x="5867400" y="919163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56" name="TextBox 1">
            <a:extLst>
              <a:ext uri="{FF2B5EF4-FFF2-40B4-BE49-F238E27FC236}">
                <a16:creationId xmlns:a16="http://schemas.microsoft.com/office/drawing/2014/main" id="{B889CA5C-15D0-4F96-9DC1-CF854C3AC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5738" y="2146300"/>
            <a:ext cx="1665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LOREM IPSUM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B5C8CB4-9A45-4A77-8527-F28A345D0680}"/>
              </a:ext>
            </a:extLst>
          </p:cNvPr>
          <p:cNvSpPr txBox="1"/>
          <p:nvPr/>
        </p:nvSpPr>
        <p:spPr>
          <a:xfrm>
            <a:off x="2281237" y="5203827"/>
            <a:ext cx="11144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Lorem ipsum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685902D-8227-4DCB-8F18-B42E828DFA81}"/>
              </a:ext>
            </a:extLst>
          </p:cNvPr>
          <p:cNvSpPr txBox="1"/>
          <p:nvPr/>
        </p:nvSpPr>
        <p:spPr>
          <a:xfrm>
            <a:off x="5528468" y="5589751"/>
            <a:ext cx="11144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Lorem ipsum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A70BFA-0CFE-4E34-9069-E88E0A63B8E6}"/>
              </a:ext>
            </a:extLst>
          </p:cNvPr>
          <p:cNvSpPr txBox="1"/>
          <p:nvPr/>
        </p:nvSpPr>
        <p:spPr>
          <a:xfrm>
            <a:off x="8809037" y="5214858"/>
            <a:ext cx="111442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Lorem ipsum 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007F389-8F13-4B9A-84E9-9205E9A48EF6}"/>
              </a:ext>
            </a:extLst>
          </p:cNvPr>
          <p:cNvSpPr/>
          <p:nvPr/>
        </p:nvSpPr>
        <p:spPr>
          <a:xfrm>
            <a:off x="5603875" y="4495800"/>
            <a:ext cx="2873375" cy="2362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3555" name="Rectangle 9">
            <a:extLst>
              <a:ext uri="{FF2B5EF4-FFF2-40B4-BE49-F238E27FC236}">
                <a16:creationId xmlns:a16="http://schemas.microsoft.com/office/drawing/2014/main" id="{EBEA5C1F-FA59-4791-BF8A-D3CF96972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3913" y="5144293"/>
            <a:ext cx="227330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LOREM IPSUM </a:t>
            </a:r>
            <a:endParaRPr kumimoji="0" lang="id-ID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jdhani"/>
              <a:ea typeface="+mn-ea"/>
              <a:cs typeface="+mn-cs"/>
            </a:endParaRPr>
          </a:p>
        </p:txBody>
      </p:sp>
      <p:sp>
        <p:nvSpPr>
          <p:cNvPr id="23557" name="Rectangle 11">
            <a:extLst>
              <a:ext uri="{FF2B5EF4-FFF2-40B4-BE49-F238E27FC236}">
                <a16:creationId xmlns:a16="http://schemas.microsoft.com/office/drawing/2014/main" id="{4B4AE02C-A929-4823-BC1F-12832DD470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9499" y="5540096"/>
            <a:ext cx="17621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Roboto" panose="020000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Roboto" panose="02000000000000000000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Roboto" panose="02000000000000000000" pitchFamily="2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amet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consectetuer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adipiscing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elit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. </a:t>
            </a:r>
            <a:endParaRPr kumimoji="0" lang="id-ID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8603B14-48D0-417F-9398-83E28D235CEF}"/>
              </a:ext>
            </a:extLst>
          </p:cNvPr>
          <p:cNvSpPr/>
          <p:nvPr/>
        </p:nvSpPr>
        <p:spPr>
          <a:xfrm rot="16200000">
            <a:off x="590550" y="633413"/>
            <a:ext cx="104775" cy="104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C53B035C-AA0F-4CC1-BB61-0950D1E991D4}"/>
              </a:ext>
            </a:extLst>
          </p:cNvPr>
          <p:cNvSpPr/>
          <p:nvPr/>
        </p:nvSpPr>
        <p:spPr>
          <a:xfrm rot="16200000">
            <a:off x="785813" y="633413"/>
            <a:ext cx="104775" cy="104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EC7D4F32-E187-478C-B7B3-8A4A82B3693F}"/>
              </a:ext>
            </a:extLst>
          </p:cNvPr>
          <p:cNvSpPr/>
          <p:nvPr/>
        </p:nvSpPr>
        <p:spPr>
          <a:xfrm rot="16200000">
            <a:off x="981075" y="633413"/>
            <a:ext cx="104775" cy="1047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4A8DAECD-0D89-4A58-BFCA-DD2D0B022BD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139" b="4139"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A5407665-7746-485F-BC6C-C311324B87C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22586" b="22586"/>
          <a:stretch>
            <a:fillRect/>
          </a:stretch>
        </p:blipFill>
        <p:spPr/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6FA113-1B2F-4001-B6B3-8EAB4FE769F4}"/>
              </a:ext>
            </a:extLst>
          </p:cNvPr>
          <p:cNvSpPr txBox="1"/>
          <p:nvPr/>
        </p:nvSpPr>
        <p:spPr>
          <a:xfrm>
            <a:off x="768763" y="1350503"/>
            <a:ext cx="29305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TITLE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GOES HERE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ajdhani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13367FC-7E29-42FD-8AD3-CE5434F12497}"/>
              </a:ext>
            </a:extLst>
          </p:cNvPr>
          <p:cNvCxnSpPr/>
          <p:nvPr/>
        </p:nvCxnSpPr>
        <p:spPr>
          <a:xfrm>
            <a:off x="843376" y="1299703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B45ACF8-059E-450C-B455-A00F26E3B968}"/>
              </a:ext>
            </a:extLst>
          </p:cNvPr>
          <p:cNvSpPr txBox="1"/>
          <p:nvPr/>
        </p:nvSpPr>
        <p:spPr>
          <a:xfrm flipH="1">
            <a:off x="785813" y="2598003"/>
            <a:ext cx="4441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Lorem ipsum dolor sit amet, consectetuer adipiscing elit. Maecenas porttitor congue massa. Fusce posuere, magna sed pulvinar ultricies, purus lectus malesuada libero, sit amet commodo magna eros quis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urna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2AF017-D026-40AF-8308-BEE2538B355B}"/>
              </a:ext>
            </a:extLst>
          </p:cNvPr>
          <p:cNvSpPr txBox="1"/>
          <p:nvPr/>
        </p:nvSpPr>
        <p:spPr>
          <a:xfrm flipH="1">
            <a:off x="1531862" y="3804633"/>
            <a:ext cx="30827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Lorem ipsum dolor sit amet, consectetuer adipiscing elit.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235AB2-6883-4EA1-87B7-25A951B45189}"/>
              </a:ext>
            </a:extLst>
          </p:cNvPr>
          <p:cNvSpPr txBox="1"/>
          <p:nvPr/>
        </p:nvSpPr>
        <p:spPr>
          <a:xfrm flipH="1">
            <a:off x="1531862" y="4655976"/>
            <a:ext cx="3236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Lorem ipsum dolor sit amet, consectetuer adipiscing elit. 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5E4CF07-B170-43F3-9B29-50BB3DFF73DC}"/>
              </a:ext>
            </a:extLst>
          </p:cNvPr>
          <p:cNvSpPr/>
          <p:nvPr/>
        </p:nvSpPr>
        <p:spPr>
          <a:xfrm>
            <a:off x="817083" y="4583212"/>
            <a:ext cx="595494" cy="5954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83BB5EE9-D8C3-4A56-9F7C-22BD7E6914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652" y="4720781"/>
            <a:ext cx="320356" cy="320356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A14C06CD-C69C-42C4-A09A-FAEACEE6339F}"/>
              </a:ext>
            </a:extLst>
          </p:cNvPr>
          <p:cNvSpPr/>
          <p:nvPr/>
        </p:nvSpPr>
        <p:spPr>
          <a:xfrm>
            <a:off x="817083" y="3768496"/>
            <a:ext cx="595494" cy="5954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928A0F80-58D8-447A-9A7B-AE3F3993BE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652" y="3906065"/>
            <a:ext cx="320356" cy="32035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44EB8CE9-E34D-4CDC-9B08-A493F868C68A}"/>
              </a:ext>
            </a:extLst>
          </p:cNvPr>
          <p:cNvSpPr txBox="1"/>
          <p:nvPr/>
        </p:nvSpPr>
        <p:spPr>
          <a:xfrm flipH="1">
            <a:off x="1531862" y="5468805"/>
            <a:ext cx="3236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Lorem ipsum dolor sit amet, consectetuer adipiscing elit. 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8B6742C-256F-487A-A5D0-558EE0738AA2}"/>
              </a:ext>
            </a:extLst>
          </p:cNvPr>
          <p:cNvSpPr/>
          <p:nvPr/>
        </p:nvSpPr>
        <p:spPr>
          <a:xfrm>
            <a:off x="817083" y="5397929"/>
            <a:ext cx="595494" cy="59549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C7889669-E4E3-43A2-9734-7341831BEB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4652" y="5535498"/>
            <a:ext cx="320356" cy="3203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Placeholder 3">
            <a:extLst>
              <a:ext uri="{FF2B5EF4-FFF2-40B4-BE49-F238E27FC236}">
                <a16:creationId xmlns:a16="http://schemas.microsoft.com/office/drawing/2014/main" id="{AE86B618-8774-4A3E-9E6E-2FCB530CDC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4" b="25654"/>
          <a:stretch/>
        </p:blipFill>
        <p:spPr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8F981F-5C4E-45BF-9BB2-5CC5F5471F70}"/>
              </a:ext>
            </a:extLst>
          </p:cNvPr>
          <p:cNvSpPr/>
          <p:nvPr/>
        </p:nvSpPr>
        <p:spPr>
          <a:xfrm>
            <a:off x="-1" y="0"/>
            <a:ext cx="12192000" cy="3957263"/>
          </a:xfrm>
          <a:prstGeom prst="rect">
            <a:avLst/>
          </a:prstGeom>
          <a:solidFill>
            <a:schemeClr val="tx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4AA1CA-7A38-4CD5-BC2F-73F7BC40DF09}"/>
              </a:ext>
            </a:extLst>
          </p:cNvPr>
          <p:cNvSpPr/>
          <p:nvPr/>
        </p:nvSpPr>
        <p:spPr>
          <a:xfrm>
            <a:off x="0" y="3957264"/>
            <a:ext cx="12192000" cy="204186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3FCA63C-4DFE-402D-BF2F-ECFB918ED55F}"/>
              </a:ext>
            </a:extLst>
          </p:cNvPr>
          <p:cNvSpPr/>
          <p:nvPr/>
        </p:nvSpPr>
        <p:spPr>
          <a:xfrm>
            <a:off x="1894041" y="3556149"/>
            <a:ext cx="936194" cy="9361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6BEADB2-EEC6-4AC5-A93B-E7B4E9BFF9C6}"/>
              </a:ext>
            </a:extLst>
          </p:cNvPr>
          <p:cNvSpPr/>
          <p:nvPr/>
        </p:nvSpPr>
        <p:spPr>
          <a:xfrm>
            <a:off x="5625145" y="3556149"/>
            <a:ext cx="936194" cy="9361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3F29A4C-7847-4F7A-8F00-81C626EECCB6}"/>
              </a:ext>
            </a:extLst>
          </p:cNvPr>
          <p:cNvSpPr/>
          <p:nvPr/>
        </p:nvSpPr>
        <p:spPr>
          <a:xfrm>
            <a:off x="9361765" y="3556149"/>
            <a:ext cx="936194" cy="93619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6E22E8-4E3E-4E21-9500-B60C76350B0A}"/>
              </a:ext>
            </a:extLst>
          </p:cNvPr>
          <p:cNvSpPr/>
          <p:nvPr/>
        </p:nvSpPr>
        <p:spPr>
          <a:xfrm>
            <a:off x="1015591" y="5165162"/>
            <a:ext cx="271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Segoe UI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4CEA84-0DF5-49EA-AFE1-EBB5F1108FFF}"/>
              </a:ext>
            </a:extLst>
          </p:cNvPr>
          <p:cNvSpPr txBox="1"/>
          <p:nvPr/>
        </p:nvSpPr>
        <p:spPr>
          <a:xfrm>
            <a:off x="1398873" y="4857385"/>
            <a:ext cx="1946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LOREM IPSUM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08E72D-5F78-4D6E-8173-33FB656EA3E4}"/>
              </a:ext>
            </a:extLst>
          </p:cNvPr>
          <p:cNvSpPr/>
          <p:nvPr/>
        </p:nvSpPr>
        <p:spPr>
          <a:xfrm>
            <a:off x="4739640" y="5165162"/>
            <a:ext cx="271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Segoe UI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3A28151-E4DA-46C7-94F1-A8417B18BE35}"/>
              </a:ext>
            </a:extLst>
          </p:cNvPr>
          <p:cNvSpPr txBox="1"/>
          <p:nvPr/>
        </p:nvSpPr>
        <p:spPr>
          <a:xfrm>
            <a:off x="5122922" y="4857385"/>
            <a:ext cx="1946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LOREM IPSUM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ED910D3-EFF3-48F5-BF90-DCA879BC9A84}"/>
              </a:ext>
            </a:extLst>
          </p:cNvPr>
          <p:cNvSpPr/>
          <p:nvPr/>
        </p:nvSpPr>
        <p:spPr>
          <a:xfrm>
            <a:off x="8463689" y="5165162"/>
            <a:ext cx="2712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Segoe UI" panose="020B0502040204020203" pitchFamily="34" charset="0"/>
              </a:rPr>
              <a:t>Lorem ipsum dolor sit amet, consectetuer adipiscing elit. Maecenas porttitor congue massa. 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9EDE85B-70C7-4728-9223-ABAB1E20624B}"/>
              </a:ext>
            </a:extLst>
          </p:cNvPr>
          <p:cNvSpPr txBox="1"/>
          <p:nvPr/>
        </p:nvSpPr>
        <p:spPr>
          <a:xfrm>
            <a:off x="8846971" y="4857385"/>
            <a:ext cx="19461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LOREM IPSUM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ADA69A4-1EEA-4A6B-B923-F33D463A4FD6}"/>
              </a:ext>
            </a:extLst>
          </p:cNvPr>
          <p:cNvSpPr txBox="1"/>
          <p:nvPr/>
        </p:nvSpPr>
        <p:spPr>
          <a:xfrm>
            <a:off x="3356561" y="1131744"/>
            <a:ext cx="54788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TITLE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ajdhani"/>
                <a:ea typeface="+mn-ea"/>
                <a:cs typeface="+mn-cs"/>
              </a:rPr>
              <a:t>GOES HERE</a:t>
            </a:r>
            <a:endParaRPr kumimoji="0" lang="id-ID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ajdhani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A1E94238-3E3C-4889-A048-DFA38403D632}"/>
              </a:ext>
            </a:extLst>
          </p:cNvPr>
          <p:cNvCxnSpPr>
            <a:cxnSpLocks/>
          </p:cNvCxnSpPr>
          <p:nvPr/>
        </p:nvCxnSpPr>
        <p:spPr>
          <a:xfrm>
            <a:off x="5908675" y="103874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911F6649-117E-4859-9055-73F9767754D6}"/>
              </a:ext>
            </a:extLst>
          </p:cNvPr>
          <p:cNvSpPr txBox="1"/>
          <p:nvPr/>
        </p:nvSpPr>
        <p:spPr>
          <a:xfrm>
            <a:off x="2324100" y="1867515"/>
            <a:ext cx="7543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Lorem ipsum dolor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consectetuer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adipiscing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elit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. Maecenas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porttitor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congue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massa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.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Fusce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posuere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, magna sed pulvinar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ultricies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,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purus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lectus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malesuada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libero, sit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amet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commodo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magna eros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quis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urna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49F7966-377D-4B02-9A91-90D093848215}"/>
              </a:ext>
            </a:extLst>
          </p:cNvPr>
          <p:cNvGrpSpPr/>
          <p:nvPr/>
        </p:nvGrpSpPr>
        <p:grpSpPr>
          <a:xfrm>
            <a:off x="590550" y="633413"/>
            <a:ext cx="495300" cy="104775"/>
            <a:chOff x="590550" y="633413"/>
            <a:chExt cx="495300" cy="104775"/>
          </a:xfrm>
          <a:solidFill>
            <a:schemeClr val="bg1"/>
          </a:solidFill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C0019FB-0A5E-42E8-B0DC-43EA7896B9EE}"/>
                </a:ext>
              </a:extLst>
            </p:cNvPr>
            <p:cNvSpPr/>
            <p:nvPr userDrawn="1"/>
          </p:nvSpPr>
          <p:spPr>
            <a:xfrm rot="16200000">
              <a:off x="590550" y="633413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3219F932-09FD-43F8-8B2F-684D306DEA7A}"/>
                </a:ext>
              </a:extLst>
            </p:cNvPr>
            <p:cNvSpPr/>
            <p:nvPr userDrawn="1"/>
          </p:nvSpPr>
          <p:spPr>
            <a:xfrm rot="16200000">
              <a:off x="785813" y="633413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7FF3113-2FB6-425B-AFDB-A40FF2388E00}"/>
                </a:ext>
              </a:extLst>
            </p:cNvPr>
            <p:cNvSpPr/>
            <p:nvPr userDrawn="1"/>
          </p:nvSpPr>
          <p:spPr>
            <a:xfrm rot="16200000">
              <a:off x="981075" y="633413"/>
              <a:ext cx="104775" cy="10477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+mn-cs"/>
              </a:endParaRPr>
            </a:p>
          </p:txBody>
        </p:sp>
      </p:grpSp>
      <p:pic>
        <p:nvPicPr>
          <p:cNvPr id="70" name="Graphic 69">
            <a:extLst>
              <a:ext uri="{FF2B5EF4-FFF2-40B4-BE49-F238E27FC236}">
                <a16:creationId xmlns:a16="http://schemas.microsoft.com/office/drawing/2014/main" id="{59EA9B33-17DE-48C9-867A-28EB4AC47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24301" y="3776596"/>
            <a:ext cx="495300" cy="495300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43C7CC9D-8F8D-40C4-905F-FB1AF23FB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45592" y="3770411"/>
            <a:ext cx="495300" cy="495300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F096C6B5-13FD-4A26-934D-04C5E6902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00748" y="3764226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4489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1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08">
      <a:majorFont>
        <a:latin typeface="Rajdhani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674</Words>
  <Application>Microsoft Office PowerPoint</Application>
  <PresentationFormat>Widescreen</PresentationFormat>
  <Paragraphs>78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Archivo Black</vt:lpstr>
      <vt:lpstr>Arial</vt:lpstr>
      <vt:lpstr>Open Sans</vt:lpstr>
      <vt:lpstr>Rajdhani</vt:lpstr>
      <vt:lpstr>Roboto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Khurram Rathore</dc:creator>
  <cp:lastModifiedBy>L J</cp:lastModifiedBy>
  <cp:revision>3</cp:revision>
  <dcterms:created xsi:type="dcterms:W3CDTF">2020-11-04T04:18:28Z</dcterms:created>
  <dcterms:modified xsi:type="dcterms:W3CDTF">2021-02-12T13:17:05Z</dcterms:modified>
</cp:coreProperties>
</file>