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sldIdLst>
    <p:sldId id="305" r:id="rId2"/>
    <p:sldId id="257" r:id="rId3"/>
    <p:sldId id="303" r:id="rId4"/>
    <p:sldId id="299" r:id="rId5"/>
    <p:sldId id="296" r:id="rId6"/>
    <p:sldId id="300" r:id="rId7"/>
    <p:sldId id="258" r:id="rId8"/>
    <p:sldId id="260" r:id="rId9"/>
    <p:sldId id="290" r:id="rId10"/>
    <p:sldId id="304" r:id="rId1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EEEF0"/>
    <a:srgbClr val="DD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4660" autoAdjust="0"/>
  </p:normalViewPr>
  <p:slideViewPr>
    <p:cSldViewPr snapToGrid="0">
      <p:cViewPr varScale="1">
        <p:scale>
          <a:sx n="120" d="100"/>
          <a:sy n="120" d="100"/>
        </p:scale>
        <p:origin x="132" y="318"/>
      </p:cViewPr>
      <p:guideLst>
        <p:guide orient="horz" pos="3997"/>
        <p:guide pos="7333"/>
        <p:guide pos="325"/>
        <p:guide orient="horz" pos="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12/02/2021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0AC599-E78A-48C8-A537-98DBC5680C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301" y="276157"/>
            <a:ext cx="5414996" cy="6581843"/>
          </a:xfrm>
          <a:custGeom>
            <a:avLst/>
            <a:gdLst>
              <a:gd name="connsiteX0" fmla="*/ 3146305 w 5414996"/>
              <a:gd name="connsiteY0" fmla="*/ 4667249 h 6581843"/>
              <a:gd name="connsiteX1" fmla="*/ 4103602 w 5414996"/>
              <a:gd name="connsiteY1" fmla="*/ 5624546 h 6581843"/>
              <a:gd name="connsiteX2" fmla="*/ 3146305 w 5414996"/>
              <a:gd name="connsiteY2" fmla="*/ 6581843 h 6581843"/>
              <a:gd name="connsiteX3" fmla="*/ 2189008 w 5414996"/>
              <a:gd name="connsiteY3" fmla="*/ 5624546 h 6581843"/>
              <a:gd name="connsiteX4" fmla="*/ 2381250 w 5414996"/>
              <a:gd name="connsiteY4" fmla="*/ 305593 h 6581843"/>
              <a:gd name="connsiteX5" fmla="*/ 4762500 w 5414996"/>
              <a:gd name="connsiteY5" fmla="*/ 2686843 h 6581843"/>
              <a:gd name="connsiteX6" fmla="*/ 2381250 w 5414996"/>
              <a:gd name="connsiteY6" fmla="*/ 5068093 h 6581843"/>
              <a:gd name="connsiteX7" fmla="*/ 0 w 5414996"/>
              <a:gd name="connsiteY7" fmla="*/ 2686843 h 6581843"/>
              <a:gd name="connsiteX8" fmla="*/ 4457700 w 5414996"/>
              <a:gd name="connsiteY8" fmla="*/ 0 h 6581843"/>
              <a:gd name="connsiteX9" fmla="*/ 5414996 w 5414996"/>
              <a:gd name="connsiteY9" fmla="*/ 957297 h 6581843"/>
              <a:gd name="connsiteX10" fmla="*/ 4457700 w 5414996"/>
              <a:gd name="connsiteY10" fmla="*/ 1914594 h 6581843"/>
              <a:gd name="connsiteX11" fmla="*/ 3500403 w 5414996"/>
              <a:gd name="connsiteY11" fmla="*/ 957297 h 658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996" h="6581843">
                <a:moveTo>
                  <a:pt x="3146305" y="4667249"/>
                </a:moveTo>
                <a:lnTo>
                  <a:pt x="4103602" y="5624546"/>
                </a:lnTo>
                <a:lnTo>
                  <a:pt x="3146305" y="6581843"/>
                </a:lnTo>
                <a:lnTo>
                  <a:pt x="2189008" y="5624546"/>
                </a:lnTo>
                <a:close/>
                <a:moveTo>
                  <a:pt x="2381250" y="305593"/>
                </a:moveTo>
                <a:lnTo>
                  <a:pt x="4762500" y="2686843"/>
                </a:lnTo>
                <a:lnTo>
                  <a:pt x="2381250" y="5068093"/>
                </a:lnTo>
                <a:lnTo>
                  <a:pt x="0" y="2686843"/>
                </a:lnTo>
                <a:close/>
                <a:moveTo>
                  <a:pt x="4457700" y="0"/>
                </a:moveTo>
                <a:lnTo>
                  <a:pt x="5414996" y="957297"/>
                </a:lnTo>
                <a:lnTo>
                  <a:pt x="4457700" y="1914594"/>
                </a:lnTo>
                <a:lnTo>
                  <a:pt x="3500403" y="957297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46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8F2C18-0321-4265-B30A-3AD807CCD9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9930" y="-3463491"/>
            <a:ext cx="9279757" cy="10321490"/>
          </a:xfrm>
          <a:custGeom>
            <a:avLst/>
            <a:gdLst>
              <a:gd name="connsiteX0" fmla="*/ 1901748 w 9279757"/>
              <a:gd name="connsiteY0" fmla="*/ 6943623 h 10321490"/>
              <a:gd name="connsiteX1" fmla="*/ 3590682 w 9279757"/>
              <a:gd name="connsiteY1" fmla="*/ 8632557 h 10321490"/>
              <a:gd name="connsiteX2" fmla="*/ 1901747 w 9279757"/>
              <a:gd name="connsiteY2" fmla="*/ 10321490 h 10321490"/>
              <a:gd name="connsiteX3" fmla="*/ 212814 w 9279757"/>
              <a:gd name="connsiteY3" fmla="*/ 8632557 h 10321490"/>
              <a:gd name="connsiteX4" fmla="*/ 4639880 w 9279757"/>
              <a:gd name="connsiteY4" fmla="*/ 0 h 10321490"/>
              <a:gd name="connsiteX5" fmla="*/ 9279757 w 9279757"/>
              <a:gd name="connsiteY5" fmla="*/ 4639878 h 10321490"/>
              <a:gd name="connsiteX6" fmla="*/ 4639880 w 9279757"/>
              <a:gd name="connsiteY6" fmla="*/ 9279757 h 10321490"/>
              <a:gd name="connsiteX7" fmla="*/ 0 w 9279757"/>
              <a:gd name="connsiteY7" fmla="*/ 4639878 h 103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79757" h="10321490">
                <a:moveTo>
                  <a:pt x="1901748" y="6943623"/>
                </a:moveTo>
                <a:lnTo>
                  <a:pt x="3590682" y="8632557"/>
                </a:lnTo>
                <a:lnTo>
                  <a:pt x="1901747" y="10321490"/>
                </a:lnTo>
                <a:lnTo>
                  <a:pt x="212814" y="8632557"/>
                </a:lnTo>
                <a:close/>
                <a:moveTo>
                  <a:pt x="4639880" y="0"/>
                </a:moveTo>
                <a:lnTo>
                  <a:pt x="9279757" y="4639878"/>
                </a:lnTo>
                <a:lnTo>
                  <a:pt x="4639880" y="9279757"/>
                </a:lnTo>
                <a:lnTo>
                  <a:pt x="0" y="4639878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369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701370-AAFC-4ACF-BEEE-19C3F5DD18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116" y="-519976"/>
            <a:ext cx="6991456" cy="10439407"/>
          </a:xfrm>
          <a:custGeom>
            <a:avLst/>
            <a:gdLst>
              <a:gd name="connsiteX0" fmla="*/ 3274870 w 6991456"/>
              <a:gd name="connsiteY0" fmla="*/ 3889667 h 10439407"/>
              <a:gd name="connsiteX1" fmla="*/ 6549741 w 6991456"/>
              <a:gd name="connsiteY1" fmla="*/ 7164537 h 10439407"/>
              <a:gd name="connsiteX2" fmla="*/ 3274870 w 6991456"/>
              <a:gd name="connsiteY2" fmla="*/ 10439407 h 10439407"/>
              <a:gd name="connsiteX3" fmla="*/ 0 w 6991456"/>
              <a:gd name="connsiteY3" fmla="*/ 7164537 h 10439407"/>
              <a:gd name="connsiteX4" fmla="*/ 1932791 w 6991456"/>
              <a:gd name="connsiteY4" fmla="*/ 1843534 h 10439407"/>
              <a:gd name="connsiteX5" fmla="*/ 3393713 w 6991456"/>
              <a:gd name="connsiteY5" fmla="*/ 3304457 h 10439407"/>
              <a:gd name="connsiteX6" fmla="*/ 1932791 w 6991456"/>
              <a:gd name="connsiteY6" fmla="*/ 4765379 h 10439407"/>
              <a:gd name="connsiteX7" fmla="*/ 471868 w 6991456"/>
              <a:gd name="connsiteY7" fmla="*/ 3304457 h 10439407"/>
              <a:gd name="connsiteX8" fmla="*/ 4797644 w 6991456"/>
              <a:gd name="connsiteY8" fmla="*/ 0 h 10439407"/>
              <a:gd name="connsiteX9" fmla="*/ 6991456 w 6991456"/>
              <a:gd name="connsiteY9" fmla="*/ 2193812 h 10439407"/>
              <a:gd name="connsiteX10" fmla="*/ 4797644 w 6991456"/>
              <a:gd name="connsiteY10" fmla="*/ 4387624 h 10439407"/>
              <a:gd name="connsiteX11" fmla="*/ 2603831 w 6991456"/>
              <a:gd name="connsiteY11" fmla="*/ 2193812 h 1043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1456" h="10439407">
                <a:moveTo>
                  <a:pt x="3274870" y="3889667"/>
                </a:moveTo>
                <a:lnTo>
                  <a:pt x="6549741" y="7164537"/>
                </a:lnTo>
                <a:lnTo>
                  <a:pt x="3274870" y="10439407"/>
                </a:lnTo>
                <a:lnTo>
                  <a:pt x="0" y="7164537"/>
                </a:lnTo>
                <a:close/>
                <a:moveTo>
                  <a:pt x="1932791" y="1843534"/>
                </a:moveTo>
                <a:lnTo>
                  <a:pt x="3393713" y="3304457"/>
                </a:lnTo>
                <a:lnTo>
                  <a:pt x="1932791" y="4765379"/>
                </a:lnTo>
                <a:lnTo>
                  <a:pt x="471868" y="3304457"/>
                </a:lnTo>
                <a:close/>
                <a:moveTo>
                  <a:pt x="4797644" y="0"/>
                </a:moveTo>
                <a:lnTo>
                  <a:pt x="6991456" y="2193812"/>
                </a:lnTo>
                <a:lnTo>
                  <a:pt x="4797644" y="4387624"/>
                </a:lnTo>
                <a:lnTo>
                  <a:pt x="2603831" y="2193812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674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17BC38-2172-439C-8CB6-60216B5914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802" y="1780836"/>
            <a:ext cx="6549741" cy="6549741"/>
          </a:xfrm>
          <a:custGeom>
            <a:avLst/>
            <a:gdLst>
              <a:gd name="connsiteX0" fmla="*/ 3274871 w 6549741"/>
              <a:gd name="connsiteY0" fmla="*/ 0 h 6549741"/>
              <a:gd name="connsiteX1" fmla="*/ 6549741 w 6549741"/>
              <a:gd name="connsiteY1" fmla="*/ 3274870 h 6549741"/>
              <a:gd name="connsiteX2" fmla="*/ 3274871 w 6549741"/>
              <a:gd name="connsiteY2" fmla="*/ 6549741 h 6549741"/>
              <a:gd name="connsiteX3" fmla="*/ 0 w 6549741"/>
              <a:gd name="connsiteY3" fmla="*/ 3274870 h 65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741" h="6549741">
                <a:moveTo>
                  <a:pt x="3274871" y="0"/>
                </a:moveTo>
                <a:lnTo>
                  <a:pt x="6549741" y="3274870"/>
                </a:lnTo>
                <a:lnTo>
                  <a:pt x="3274871" y="6549741"/>
                </a:lnTo>
                <a:lnTo>
                  <a:pt x="0" y="3274870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057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BE29ED-2A11-4FB9-A64E-1A3692CD31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41311" y="-1179488"/>
            <a:ext cx="5722913" cy="9215358"/>
          </a:xfrm>
          <a:custGeom>
            <a:avLst/>
            <a:gdLst>
              <a:gd name="connsiteX0" fmla="*/ 2303436 w 5722913"/>
              <a:gd name="connsiteY0" fmla="*/ 4608487 h 9215358"/>
              <a:gd name="connsiteX1" fmla="*/ 4606872 w 5722913"/>
              <a:gd name="connsiteY1" fmla="*/ 6911923 h 9215358"/>
              <a:gd name="connsiteX2" fmla="*/ 2303436 w 5722913"/>
              <a:gd name="connsiteY2" fmla="*/ 9215358 h 9215358"/>
              <a:gd name="connsiteX3" fmla="*/ 0 w 5722913"/>
              <a:gd name="connsiteY3" fmla="*/ 6911923 h 9215358"/>
              <a:gd name="connsiteX4" fmla="*/ 4381864 w 5722913"/>
              <a:gd name="connsiteY4" fmla="*/ 3724638 h 9215358"/>
              <a:gd name="connsiteX5" fmla="*/ 5722913 w 5722913"/>
              <a:gd name="connsiteY5" fmla="*/ 5065687 h 9215358"/>
              <a:gd name="connsiteX6" fmla="*/ 4404870 w 5722913"/>
              <a:gd name="connsiteY6" fmla="*/ 6383729 h 9215358"/>
              <a:gd name="connsiteX7" fmla="*/ 3063822 w 5722913"/>
              <a:gd name="connsiteY7" fmla="*/ 5042680 h 9215358"/>
              <a:gd name="connsiteX8" fmla="*/ 3208311 w 5722913"/>
              <a:gd name="connsiteY8" fmla="*/ 0 h 9215358"/>
              <a:gd name="connsiteX9" fmla="*/ 5511747 w 5722913"/>
              <a:gd name="connsiteY9" fmla="*/ 2303436 h 9215358"/>
              <a:gd name="connsiteX10" fmla="*/ 3208311 w 5722913"/>
              <a:gd name="connsiteY10" fmla="*/ 4606872 h 9215358"/>
              <a:gd name="connsiteX11" fmla="*/ 904876 w 5722913"/>
              <a:gd name="connsiteY11" fmla="*/ 2303436 h 921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22913" h="9215358">
                <a:moveTo>
                  <a:pt x="2303436" y="4608487"/>
                </a:moveTo>
                <a:lnTo>
                  <a:pt x="4606872" y="6911923"/>
                </a:lnTo>
                <a:lnTo>
                  <a:pt x="2303436" y="9215358"/>
                </a:lnTo>
                <a:lnTo>
                  <a:pt x="0" y="6911923"/>
                </a:lnTo>
                <a:close/>
                <a:moveTo>
                  <a:pt x="4381864" y="3724638"/>
                </a:moveTo>
                <a:lnTo>
                  <a:pt x="5722913" y="5065687"/>
                </a:lnTo>
                <a:lnTo>
                  <a:pt x="4404870" y="6383729"/>
                </a:lnTo>
                <a:lnTo>
                  <a:pt x="3063822" y="5042680"/>
                </a:lnTo>
                <a:close/>
                <a:moveTo>
                  <a:pt x="3208311" y="0"/>
                </a:moveTo>
                <a:lnTo>
                  <a:pt x="5511747" y="2303436"/>
                </a:lnTo>
                <a:lnTo>
                  <a:pt x="3208311" y="4606872"/>
                </a:lnTo>
                <a:lnTo>
                  <a:pt x="904876" y="2303436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695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D0219B-B9B6-4A31-9C43-56F05830E0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6532" y="-2677967"/>
            <a:ext cx="7489534" cy="10634985"/>
          </a:xfrm>
          <a:custGeom>
            <a:avLst/>
            <a:gdLst>
              <a:gd name="connsiteX0" fmla="*/ 2912449 w 7489534"/>
              <a:gd name="connsiteY0" fmla="*/ 7085807 h 10634985"/>
              <a:gd name="connsiteX1" fmla="*/ 4687038 w 7489534"/>
              <a:gd name="connsiteY1" fmla="*/ 8860396 h 10634985"/>
              <a:gd name="connsiteX2" fmla="*/ 2912449 w 7489534"/>
              <a:gd name="connsiteY2" fmla="*/ 10634985 h 10634985"/>
              <a:gd name="connsiteX3" fmla="*/ 1137859 w 7489534"/>
              <a:gd name="connsiteY3" fmla="*/ 8860396 h 10634985"/>
              <a:gd name="connsiteX4" fmla="*/ 3744767 w 7489534"/>
              <a:gd name="connsiteY4" fmla="*/ 0 h 10634985"/>
              <a:gd name="connsiteX5" fmla="*/ 7489534 w 7489534"/>
              <a:gd name="connsiteY5" fmla="*/ 3744767 h 10634985"/>
              <a:gd name="connsiteX6" fmla="*/ 3744767 w 7489534"/>
              <a:gd name="connsiteY6" fmla="*/ 7489533 h 10634985"/>
              <a:gd name="connsiteX7" fmla="*/ 0 w 7489534"/>
              <a:gd name="connsiteY7" fmla="*/ 3744767 h 1063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9534" h="10634985">
                <a:moveTo>
                  <a:pt x="2912449" y="7085807"/>
                </a:moveTo>
                <a:lnTo>
                  <a:pt x="4687038" y="8860396"/>
                </a:lnTo>
                <a:lnTo>
                  <a:pt x="2912449" y="10634985"/>
                </a:lnTo>
                <a:lnTo>
                  <a:pt x="1137859" y="8860396"/>
                </a:lnTo>
                <a:close/>
                <a:moveTo>
                  <a:pt x="3744767" y="0"/>
                </a:moveTo>
                <a:lnTo>
                  <a:pt x="7489534" y="3744767"/>
                </a:lnTo>
                <a:lnTo>
                  <a:pt x="3744767" y="7489533"/>
                </a:lnTo>
                <a:lnTo>
                  <a:pt x="0" y="3744767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>
                <a:solidFill>
                  <a:schemeClr val="tx1"/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34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C37EE2-6377-4E98-802E-B315FD27C8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14" y="-942976"/>
            <a:ext cx="7294531" cy="9101202"/>
          </a:xfrm>
          <a:custGeom>
            <a:avLst/>
            <a:gdLst>
              <a:gd name="connsiteX0" fmla="*/ 1410494 w 7294531"/>
              <a:gd name="connsiteY0" fmla="*/ 3973546 h 9101202"/>
              <a:gd name="connsiteX1" fmla="*/ 2820989 w 7294531"/>
              <a:gd name="connsiteY1" fmla="*/ 5384040 h 9101202"/>
              <a:gd name="connsiteX2" fmla="*/ 1410494 w 7294531"/>
              <a:gd name="connsiteY2" fmla="*/ 6794534 h 9101202"/>
              <a:gd name="connsiteX3" fmla="*/ 0 w 7294531"/>
              <a:gd name="connsiteY3" fmla="*/ 5384040 h 9101202"/>
              <a:gd name="connsiteX4" fmla="*/ 4663218 w 7294531"/>
              <a:gd name="connsiteY4" fmla="*/ 3838575 h 9101202"/>
              <a:gd name="connsiteX5" fmla="*/ 7294531 w 7294531"/>
              <a:gd name="connsiteY5" fmla="*/ 6469889 h 9101202"/>
              <a:gd name="connsiteX6" fmla="*/ 4663218 w 7294531"/>
              <a:gd name="connsiteY6" fmla="*/ 9101202 h 9101202"/>
              <a:gd name="connsiteX7" fmla="*/ 2031904 w 7294531"/>
              <a:gd name="connsiteY7" fmla="*/ 6469889 h 9101202"/>
              <a:gd name="connsiteX8" fmla="*/ 2983577 w 7294531"/>
              <a:gd name="connsiteY8" fmla="*/ 0 h 9101202"/>
              <a:gd name="connsiteX9" fmla="*/ 5614891 w 7294531"/>
              <a:gd name="connsiteY9" fmla="*/ 2631313 h 9101202"/>
              <a:gd name="connsiteX10" fmla="*/ 2983577 w 7294531"/>
              <a:gd name="connsiteY10" fmla="*/ 5262626 h 9101202"/>
              <a:gd name="connsiteX11" fmla="*/ 352264 w 7294531"/>
              <a:gd name="connsiteY11" fmla="*/ 2631313 h 910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4531" h="9101202">
                <a:moveTo>
                  <a:pt x="1410494" y="3973546"/>
                </a:moveTo>
                <a:lnTo>
                  <a:pt x="2820989" y="5384040"/>
                </a:lnTo>
                <a:lnTo>
                  <a:pt x="1410494" y="6794534"/>
                </a:lnTo>
                <a:lnTo>
                  <a:pt x="0" y="5384040"/>
                </a:lnTo>
                <a:close/>
                <a:moveTo>
                  <a:pt x="4663218" y="3838575"/>
                </a:moveTo>
                <a:lnTo>
                  <a:pt x="7294531" y="6469889"/>
                </a:lnTo>
                <a:lnTo>
                  <a:pt x="4663218" y="9101202"/>
                </a:lnTo>
                <a:lnTo>
                  <a:pt x="2031904" y="6469889"/>
                </a:lnTo>
                <a:close/>
                <a:moveTo>
                  <a:pt x="2983577" y="0"/>
                </a:moveTo>
                <a:lnTo>
                  <a:pt x="5614891" y="2631313"/>
                </a:lnTo>
                <a:lnTo>
                  <a:pt x="2983577" y="5262626"/>
                </a:lnTo>
                <a:lnTo>
                  <a:pt x="352264" y="2631313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125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ADF5-C967-4BA3-9341-8CFEE9BC1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C797-3B55-4E8B-91E6-9D6B01BE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5F00-52A2-400B-A839-17B7B299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BAFD-41CB-4A9D-B627-4AC0621D6E92}" type="datetimeFigureOut">
              <a:rPr lang="en-MU" smtClean="0"/>
              <a:t>02/12/2021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9C82-BA2F-4E48-94F8-63BB4716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6727C-F135-4E3A-B3A2-17A26831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BB3D-85FB-423E-8501-E7243966BE4B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2343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59ECAA-A7E0-403C-84BB-5A17B5CE5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23003" y="1179954"/>
            <a:ext cx="6742807" cy="4226784"/>
          </a:xfrm>
          <a:custGeom>
            <a:avLst/>
            <a:gdLst>
              <a:gd name="connsiteX0" fmla="*/ 0 w 6742807"/>
              <a:gd name="connsiteY0" fmla="*/ 0 h 4226784"/>
              <a:gd name="connsiteX1" fmla="*/ 6742807 w 6742807"/>
              <a:gd name="connsiteY1" fmla="*/ 0 h 4226784"/>
              <a:gd name="connsiteX2" fmla="*/ 6742807 w 6742807"/>
              <a:gd name="connsiteY2" fmla="*/ 4226784 h 4226784"/>
              <a:gd name="connsiteX3" fmla="*/ 0 w 6742807"/>
              <a:gd name="connsiteY3" fmla="*/ 4226784 h 422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807" h="4226784">
                <a:moveTo>
                  <a:pt x="0" y="0"/>
                </a:moveTo>
                <a:lnTo>
                  <a:pt x="6742807" y="0"/>
                </a:lnTo>
                <a:lnTo>
                  <a:pt x="6742807" y="4226784"/>
                </a:lnTo>
                <a:lnTo>
                  <a:pt x="0" y="4226784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8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3650B2-1FE3-4401-A4A9-C6AD0B6997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1941684" y="1557545"/>
            <a:ext cx="3134340" cy="3695700"/>
          </a:xfrm>
          <a:custGeom>
            <a:avLst/>
            <a:gdLst>
              <a:gd name="connsiteX0" fmla="*/ 167664 w 3134340"/>
              <a:gd name="connsiteY0" fmla="*/ 126315 h 3695700"/>
              <a:gd name="connsiteX1" fmla="*/ 358765 w 3134340"/>
              <a:gd name="connsiteY1" fmla="*/ 28600 h 3695700"/>
              <a:gd name="connsiteX2" fmla="*/ 533214 w 3134340"/>
              <a:gd name="connsiteY2" fmla="*/ 9533 h 3695700"/>
              <a:gd name="connsiteX3" fmla="*/ 1567219 w 3134340"/>
              <a:gd name="connsiteY3" fmla="*/ 0 h 3695700"/>
              <a:gd name="connsiteX4" fmla="*/ 1567219 w 3134340"/>
              <a:gd name="connsiteY4" fmla="*/ 3178 h 3695700"/>
              <a:gd name="connsiteX5" fmla="*/ 2410917 w 3134340"/>
              <a:gd name="connsiteY5" fmla="*/ 3178 h 3695700"/>
              <a:gd name="connsiteX6" fmla="*/ 2620256 w 3134340"/>
              <a:gd name="connsiteY6" fmla="*/ 9533 h 3695700"/>
              <a:gd name="connsiteX7" fmla="*/ 2848625 w 3134340"/>
              <a:gd name="connsiteY7" fmla="*/ 54021 h 3695700"/>
              <a:gd name="connsiteX8" fmla="*/ 3099197 w 3134340"/>
              <a:gd name="connsiteY8" fmla="*/ 365439 h 3695700"/>
              <a:gd name="connsiteX9" fmla="*/ 3121399 w 3134340"/>
              <a:gd name="connsiteY9" fmla="*/ 530681 h 3695700"/>
              <a:gd name="connsiteX10" fmla="*/ 3127743 w 3134340"/>
              <a:gd name="connsiteY10" fmla="*/ 711812 h 3695700"/>
              <a:gd name="connsiteX11" fmla="*/ 3130915 w 3134340"/>
              <a:gd name="connsiteY11" fmla="*/ 1306047 h 3695700"/>
              <a:gd name="connsiteX12" fmla="*/ 3130915 w 3134340"/>
              <a:gd name="connsiteY12" fmla="*/ 2904445 h 3695700"/>
              <a:gd name="connsiteX13" fmla="*/ 3124571 w 3134340"/>
              <a:gd name="connsiteY13" fmla="*/ 3145953 h 3695700"/>
              <a:gd name="connsiteX14" fmla="*/ 3089681 w 3134340"/>
              <a:gd name="connsiteY14" fmla="*/ 3365216 h 3695700"/>
              <a:gd name="connsiteX15" fmla="*/ 3032589 w 3134340"/>
              <a:gd name="connsiteY15" fmla="*/ 3485970 h 3695700"/>
              <a:gd name="connsiteX16" fmla="*/ 2743956 w 3134340"/>
              <a:gd name="connsiteY16" fmla="*/ 3673456 h 3695700"/>
              <a:gd name="connsiteX17" fmla="*/ 2534617 w 3134340"/>
              <a:gd name="connsiteY17" fmla="*/ 3692522 h 3695700"/>
              <a:gd name="connsiteX18" fmla="*/ 641055 w 3134340"/>
              <a:gd name="connsiteY18" fmla="*/ 3695700 h 3695700"/>
              <a:gd name="connsiteX19" fmla="*/ 463434 w 3134340"/>
              <a:gd name="connsiteY19" fmla="*/ 3686167 h 3695700"/>
              <a:gd name="connsiteX20" fmla="*/ 276298 w 3134340"/>
              <a:gd name="connsiteY20" fmla="*/ 3641679 h 3695700"/>
              <a:gd name="connsiteX21" fmla="*/ 35242 w 3134340"/>
              <a:gd name="connsiteY21" fmla="*/ 3362038 h 3695700"/>
              <a:gd name="connsiteX22" fmla="*/ 9867 w 3134340"/>
              <a:gd name="connsiteY22" fmla="*/ 3190441 h 3695700"/>
              <a:gd name="connsiteX23" fmla="*/ 352 w 3134340"/>
              <a:gd name="connsiteY23" fmla="*/ 2780514 h 3695700"/>
              <a:gd name="connsiteX24" fmla="*/ 352 w 3134340"/>
              <a:gd name="connsiteY24" fmla="*/ 746767 h 3695700"/>
              <a:gd name="connsiteX25" fmla="*/ 6696 w 3134340"/>
              <a:gd name="connsiteY25" fmla="*/ 530681 h 3695700"/>
              <a:gd name="connsiteX26" fmla="*/ 47929 w 3134340"/>
              <a:gd name="connsiteY26" fmla="*/ 305062 h 3695700"/>
              <a:gd name="connsiteX27" fmla="*/ 167664 w 3134340"/>
              <a:gd name="connsiteY27" fmla="*/ 126315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4340" h="3695700">
                <a:moveTo>
                  <a:pt x="167664" y="126315"/>
                </a:moveTo>
                <a:cubicBezTo>
                  <a:pt x="219206" y="80238"/>
                  <a:pt x="282642" y="47666"/>
                  <a:pt x="358765" y="28600"/>
                </a:cubicBezTo>
                <a:cubicBezTo>
                  <a:pt x="415857" y="15889"/>
                  <a:pt x="472950" y="9533"/>
                  <a:pt x="533214" y="9533"/>
                </a:cubicBezTo>
                <a:cubicBezTo>
                  <a:pt x="875768" y="6356"/>
                  <a:pt x="1221494" y="3178"/>
                  <a:pt x="1567219" y="0"/>
                </a:cubicBezTo>
                <a:lnTo>
                  <a:pt x="1567219" y="3178"/>
                </a:lnTo>
                <a:cubicBezTo>
                  <a:pt x="1849509" y="3178"/>
                  <a:pt x="2131799" y="3178"/>
                  <a:pt x="2410917" y="3178"/>
                </a:cubicBezTo>
                <a:cubicBezTo>
                  <a:pt x="2480697" y="3178"/>
                  <a:pt x="2550476" y="3178"/>
                  <a:pt x="2620256" y="9533"/>
                </a:cubicBezTo>
                <a:cubicBezTo>
                  <a:pt x="2699550" y="12711"/>
                  <a:pt x="2775674" y="22244"/>
                  <a:pt x="2848625" y="54021"/>
                </a:cubicBezTo>
                <a:cubicBezTo>
                  <a:pt x="2981840" y="117576"/>
                  <a:pt x="3064307" y="222441"/>
                  <a:pt x="3099197" y="365439"/>
                </a:cubicBezTo>
                <a:cubicBezTo>
                  <a:pt x="3111884" y="419461"/>
                  <a:pt x="3115056" y="476660"/>
                  <a:pt x="3121399" y="530681"/>
                </a:cubicBezTo>
                <a:cubicBezTo>
                  <a:pt x="3124571" y="591058"/>
                  <a:pt x="3124571" y="651435"/>
                  <a:pt x="3127743" y="711812"/>
                </a:cubicBezTo>
                <a:cubicBezTo>
                  <a:pt x="3140430" y="912009"/>
                  <a:pt x="3130915" y="1109028"/>
                  <a:pt x="3130915" y="1306047"/>
                </a:cubicBezTo>
                <a:cubicBezTo>
                  <a:pt x="3134087" y="1839906"/>
                  <a:pt x="3134087" y="2370587"/>
                  <a:pt x="3130915" y="2904445"/>
                </a:cubicBezTo>
                <a:cubicBezTo>
                  <a:pt x="3130915" y="2983889"/>
                  <a:pt x="3127743" y="3066510"/>
                  <a:pt x="3124571" y="3145953"/>
                </a:cubicBezTo>
                <a:cubicBezTo>
                  <a:pt x="3118228" y="3219041"/>
                  <a:pt x="3111884" y="3295306"/>
                  <a:pt x="3089681" y="3365216"/>
                </a:cubicBezTo>
                <a:cubicBezTo>
                  <a:pt x="3076994" y="3406527"/>
                  <a:pt x="3057963" y="3447837"/>
                  <a:pt x="3032589" y="3485970"/>
                </a:cubicBezTo>
                <a:cubicBezTo>
                  <a:pt x="2962810" y="3590835"/>
                  <a:pt x="2867656" y="3651212"/>
                  <a:pt x="2743956" y="3673456"/>
                </a:cubicBezTo>
                <a:cubicBezTo>
                  <a:pt x="2674176" y="3689345"/>
                  <a:pt x="2604397" y="3692522"/>
                  <a:pt x="2534617" y="3692522"/>
                </a:cubicBezTo>
                <a:cubicBezTo>
                  <a:pt x="1903430" y="3692522"/>
                  <a:pt x="1272242" y="3695700"/>
                  <a:pt x="641055" y="3695700"/>
                </a:cubicBezTo>
                <a:cubicBezTo>
                  <a:pt x="580791" y="3695700"/>
                  <a:pt x="520527" y="3692522"/>
                  <a:pt x="463434" y="3686167"/>
                </a:cubicBezTo>
                <a:cubicBezTo>
                  <a:pt x="396827" y="3679811"/>
                  <a:pt x="333391" y="3670278"/>
                  <a:pt x="276298" y="3641679"/>
                </a:cubicBezTo>
                <a:cubicBezTo>
                  <a:pt x="155770" y="3584480"/>
                  <a:pt x="76475" y="3489148"/>
                  <a:pt x="35242" y="3362038"/>
                </a:cubicBezTo>
                <a:cubicBezTo>
                  <a:pt x="19383" y="3304839"/>
                  <a:pt x="13039" y="3247640"/>
                  <a:pt x="9867" y="3190441"/>
                </a:cubicBezTo>
                <a:cubicBezTo>
                  <a:pt x="-2820" y="3053799"/>
                  <a:pt x="352" y="2917156"/>
                  <a:pt x="352" y="2780514"/>
                </a:cubicBezTo>
                <a:cubicBezTo>
                  <a:pt x="352" y="2103657"/>
                  <a:pt x="352" y="1423623"/>
                  <a:pt x="352" y="746767"/>
                </a:cubicBezTo>
                <a:cubicBezTo>
                  <a:pt x="352" y="673679"/>
                  <a:pt x="3524" y="600591"/>
                  <a:pt x="6696" y="530681"/>
                </a:cubicBezTo>
                <a:cubicBezTo>
                  <a:pt x="13039" y="454416"/>
                  <a:pt x="19383" y="374972"/>
                  <a:pt x="47929" y="305062"/>
                </a:cubicBezTo>
                <a:cubicBezTo>
                  <a:pt x="76475" y="231974"/>
                  <a:pt x="116122" y="172392"/>
                  <a:pt x="167664" y="126315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393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AF0B68-6A4D-4BCE-8B46-8F1DEA4C0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900000">
            <a:off x="1716129" y="-2216767"/>
            <a:ext cx="2759535" cy="5769933"/>
          </a:xfrm>
          <a:custGeom>
            <a:avLst/>
            <a:gdLst>
              <a:gd name="connsiteX0" fmla="*/ 2624824 w 2759535"/>
              <a:gd name="connsiteY0" fmla="*/ 134711 h 5769933"/>
              <a:gd name="connsiteX1" fmla="*/ 2759535 w 2759535"/>
              <a:gd name="connsiteY1" fmla="*/ 459932 h 5769933"/>
              <a:gd name="connsiteX2" fmla="*/ 2759535 w 2759535"/>
              <a:gd name="connsiteY2" fmla="*/ 5310001 h 5769933"/>
              <a:gd name="connsiteX3" fmla="*/ 2299603 w 2759535"/>
              <a:gd name="connsiteY3" fmla="*/ 5769933 h 5769933"/>
              <a:gd name="connsiteX4" fmla="*/ 459932 w 2759535"/>
              <a:gd name="connsiteY4" fmla="*/ 5769933 h 5769933"/>
              <a:gd name="connsiteX5" fmla="*/ 0 w 2759535"/>
              <a:gd name="connsiteY5" fmla="*/ 5310001 h 5769933"/>
              <a:gd name="connsiteX6" fmla="*/ 0 w 2759535"/>
              <a:gd name="connsiteY6" fmla="*/ 459932 h 5769933"/>
              <a:gd name="connsiteX7" fmla="*/ 459932 w 2759535"/>
              <a:gd name="connsiteY7" fmla="*/ 0 h 5769933"/>
              <a:gd name="connsiteX8" fmla="*/ 2299603 w 2759535"/>
              <a:gd name="connsiteY8" fmla="*/ 0 h 5769933"/>
              <a:gd name="connsiteX9" fmla="*/ 2624824 w 2759535"/>
              <a:gd name="connsiteY9" fmla="*/ 134711 h 576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9535" h="5769933">
                <a:moveTo>
                  <a:pt x="2624824" y="134711"/>
                </a:moveTo>
                <a:cubicBezTo>
                  <a:pt x="2708055" y="217942"/>
                  <a:pt x="2759535" y="332925"/>
                  <a:pt x="2759535" y="459932"/>
                </a:cubicBezTo>
                <a:lnTo>
                  <a:pt x="2759535" y="5310001"/>
                </a:lnTo>
                <a:cubicBezTo>
                  <a:pt x="2759535" y="5564014"/>
                  <a:pt x="2553616" y="5769933"/>
                  <a:pt x="2299603" y="5769933"/>
                </a:cubicBezTo>
                <a:lnTo>
                  <a:pt x="459932" y="5769933"/>
                </a:lnTo>
                <a:cubicBezTo>
                  <a:pt x="205919" y="5769933"/>
                  <a:pt x="0" y="5564014"/>
                  <a:pt x="0" y="5310001"/>
                </a:cubicBezTo>
                <a:lnTo>
                  <a:pt x="0" y="459932"/>
                </a:lnTo>
                <a:cubicBezTo>
                  <a:pt x="0" y="205919"/>
                  <a:pt x="205919" y="0"/>
                  <a:pt x="459932" y="0"/>
                </a:cubicBezTo>
                <a:lnTo>
                  <a:pt x="2299603" y="0"/>
                </a:lnTo>
                <a:cubicBezTo>
                  <a:pt x="2426610" y="0"/>
                  <a:pt x="2541592" y="51480"/>
                  <a:pt x="2624824" y="134711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FC3B3B-13AB-401A-9881-310F62A977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-2359634" y="808143"/>
            <a:ext cx="2941919" cy="6151280"/>
          </a:xfrm>
          <a:custGeom>
            <a:avLst/>
            <a:gdLst>
              <a:gd name="connsiteX0" fmla="*/ 143615 w 2941919"/>
              <a:gd name="connsiteY0" fmla="*/ 143614 h 6151280"/>
              <a:gd name="connsiteX1" fmla="*/ 490330 w 2941919"/>
              <a:gd name="connsiteY1" fmla="*/ 0 h 6151280"/>
              <a:gd name="connsiteX2" fmla="*/ 2451590 w 2941919"/>
              <a:gd name="connsiteY2" fmla="*/ 0 h 6151280"/>
              <a:gd name="connsiteX3" fmla="*/ 2941919 w 2941919"/>
              <a:gd name="connsiteY3" fmla="*/ 490330 h 6151280"/>
              <a:gd name="connsiteX4" fmla="*/ 2941919 w 2941919"/>
              <a:gd name="connsiteY4" fmla="*/ 5660950 h 6151280"/>
              <a:gd name="connsiteX5" fmla="*/ 2451590 w 2941919"/>
              <a:gd name="connsiteY5" fmla="*/ 6151280 h 6151280"/>
              <a:gd name="connsiteX6" fmla="*/ 490330 w 2941919"/>
              <a:gd name="connsiteY6" fmla="*/ 6151280 h 6151280"/>
              <a:gd name="connsiteX7" fmla="*/ 0 w 2941919"/>
              <a:gd name="connsiteY7" fmla="*/ 5660950 h 6151280"/>
              <a:gd name="connsiteX8" fmla="*/ 0 w 2941919"/>
              <a:gd name="connsiteY8" fmla="*/ 490330 h 6151280"/>
              <a:gd name="connsiteX9" fmla="*/ 143615 w 2941919"/>
              <a:gd name="connsiteY9" fmla="*/ 143614 h 61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1919" h="6151280">
                <a:moveTo>
                  <a:pt x="143615" y="143614"/>
                </a:moveTo>
                <a:cubicBezTo>
                  <a:pt x="232347" y="54882"/>
                  <a:pt x="354930" y="0"/>
                  <a:pt x="490330" y="0"/>
                </a:cubicBezTo>
                <a:lnTo>
                  <a:pt x="2451590" y="0"/>
                </a:lnTo>
                <a:cubicBezTo>
                  <a:pt x="2722391" y="0"/>
                  <a:pt x="2941919" y="219528"/>
                  <a:pt x="2941919" y="490330"/>
                </a:cubicBezTo>
                <a:lnTo>
                  <a:pt x="2941919" y="5660950"/>
                </a:lnTo>
                <a:cubicBezTo>
                  <a:pt x="2941919" y="5931751"/>
                  <a:pt x="2722391" y="6151280"/>
                  <a:pt x="2451590" y="6151280"/>
                </a:cubicBezTo>
                <a:lnTo>
                  <a:pt x="490330" y="6151280"/>
                </a:lnTo>
                <a:cubicBezTo>
                  <a:pt x="219529" y="6151280"/>
                  <a:pt x="0" y="5931751"/>
                  <a:pt x="0" y="5660950"/>
                </a:cubicBezTo>
                <a:lnTo>
                  <a:pt x="0" y="490330"/>
                </a:lnTo>
                <a:cubicBezTo>
                  <a:pt x="0" y="354929"/>
                  <a:pt x="54883" y="232347"/>
                  <a:pt x="143615" y="14361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7331D3-9365-4281-B8D6-1F3645620D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1148256" y="3268688"/>
            <a:ext cx="1779067" cy="3719865"/>
          </a:xfrm>
          <a:custGeom>
            <a:avLst/>
            <a:gdLst>
              <a:gd name="connsiteX0" fmla="*/ 86848 w 1779067"/>
              <a:gd name="connsiteY0" fmla="*/ 86848 h 3719865"/>
              <a:gd name="connsiteX1" fmla="*/ 296517 w 1779067"/>
              <a:gd name="connsiteY1" fmla="*/ 0 h 3719865"/>
              <a:gd name="connsiteX2" fmla="*/ 1482550 w 1779067"/>
              <a:gd name="connsiteY2" fmla="*/ 0 h 3719865"/>
              <a:gd name="connsiteX3" fmla="*/ 1779067 w 1779067"/>
              <a:gd name="connsiteY3" fmla="*/ 296517 h 3719865"/>
              <a:gd name="connsiteX4" fmla="*/ 1779067 w 1779067"/>
              <a:gd name="connsiteY4" fmla="*/ 3423347 h 3719865"/>
              <a:gd name="connsiteX5" fmla="*/ 1482550 w 1779067"/>
              <a:gd name="connsiteY5" fmla="*/ 3719865 h 3719865"/>
              <a:gd name="connsiteX6" fmla="*/ 296517 w 1779067"/>
              <a:gd name="connsiteY6" fmla="*/ 3719865 h 3719865"/>
              <a:gd name="connsiteX7" fmla="*/ 0 w 1779067"/>
              <a:gd name="connsiteY7" fmla="*/ 3423348 h 3719865"/>
              <a:gd name="connsiteX8" fmla="*/ 0 w 1779067"/>
              <a:gd name="connsiteY8" fmla="*/ 296517 h 3719865"/>
              <a:gd name="connsiteX9" fmla="*/ 86848 w 1779067"/>
              <a:gd name="connsiteY9" fmla="*/ 86848 h 37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067" h="3719865">
                <a:moveTo>
                  <a:pt x="86848" y="86848"/>
                </a:moveTo>
                <a:cubicBezTo>
                  <a:pt x="140507" y="33189"/>
                  <a:pt x="214636" y="0"/>
                  <a:pt x="296517" y="0"/>
                </a:cubicBezTo>
                <a:lnTo>
                  <a:pt x="1482550" y="0"/>
                </a:lnTo>
                <a:cubicBezTo>
                  <a:pt x="1646312" y="0"/>
                  <a:pt x="1779067" y="132755"/>
                  <a:pt x="1779067" y="296517"/>
                </a:cubicBezTo>
                <a:lnTo>
                  <a:pt x="1779067" y="3423347"/>
                </a:lnTo>
                <a:cubicBezTo>
                  <a:pt x="1779067" y="3587109"/>
                  <a:pt x="1646311" y="3719865"/>
                  <a:pt x="1482550" y="3719865"/>
                </a:cubicBezTo>
                <a:lnTo>
                  <a:pt x="296517" y="3719865"/>
                </a:lnTo>
                <a:cubicBezTo>
                  <a:pt x="132756" y="3719865"/>
                  <a:pt x="0" y="3587109"/>
                  <a:pt x="0" y="3423348"/>
                </a:cubicBezTo>
                <a:lnTo>
                  <a:pt x="0" y="296517"/>
                </a:lnTo>
                <a:cubicBezTo>
                  <a:pt x="0" y="214636"/>
                  <a:pt x="33189" y="140507"/>
                  <a:pt x="86848" y="86848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75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F93DD1-5DF5-4F5B-AA25-167B39733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930" y="-3965979"/>
            <a:ext cx="8887470" cy="8887468"/>
          </a:xfrm>
          <a:custGeom>
            <a:avLst/>
            <a:gdLst>
              <a:gd name="connsiteX0" fmla="*/ 4443736 w 8887470"/>
              <a:gd name="connsiteY0" fmla="*/ 0 h 8887468"/>
              <a:gd name="connsiteX1" fmla="*/ 8887470 w 8887470"/>
              <a:gd name="connsiteY1" fmla="*/ 4443733 h 8887468"/>
              <a:gd name="connsiteX2" fmla="*/ 4443735 w 8887470"/>
              <a:gd name="connsiteY2" fmla="*/ 8887468 h 8887468"/>
              <a:gd name="connsiteX3" fmla="*/ 0 w 8887470"/>
              <a:gd name="connsiteY3" fmla="*/ 4443733 h 888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7470" h="8887468">
                <a:moveTo>
                  <a:pt x="4443736" y="0"/>
                </a:moveTo>
                <a:lnTo>
                  <a:pt x="8887470" y="4443733"/>
                </a:lnTo>
                <a:lnTo>
                  <a:pt x="4443735" y="8887468"/>
                </a:lnTo>
                <a:lnTo>
                  <a:pt x="0" y="4443733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28D43F6-58C7-40BB-9CB0-015E880B7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44558" y="2759942"/>
            <a:ext cx="4098058" cy="4098057"/>
          </a:xfrm>
          <a:custGeom>
            <a:avLst/>
            <a:gdLst>
              <a:gd name="connsiteX0" fmla="*/ 2049030 w 4098058"/>
              <a:gd name="connsiteY0" fmla="*/ 0 h 4098057"/>
              <a:gd name="connsiteX1" fmla="*/ 4098058 w 4098058"/>
              <a:gd name="connsiteY1" fmla="*/ 2049028 h 4098057"/>
              <a:gd name="connsiteX2" fmla="*/ 2049029 w 4098058"/>
              <a:gd name="connsiteY2" fmla="*/ 4098057 h 4098057"/>
              <a:gd name="connsiteX3" fmla="*/ 0 w 4098058"/>
              <a:gd name="connsiteY3" fmla="*/ 2049028 h 4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8058" h="4098057">
                <a:moveTo>
                  <a:pt x="2049030" y="0"/>
                </a:moveTo>
                <a:lnTo>
                  <a:pt x="4098058" y="2049028"/>
                </a:lnTo>
                <a:lnTo>
                  <a:pt x="2049029" y="4098057"/>
                </a:lnTo>
                <a:lnTo>
                  <a:pt x="0" y="2049028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374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7220D7-26DD-4E1B-A00F-ED304A53FC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0272" y="-633760"/>
            <a:ext cx="5749296" cy="5749295"/>
          </a:xfrm>
          <a:custGeom>
            <a:avLst/>
            <a:gdLst>
              <a:gd name="connsiteX0" fmla="*/ 2874649 w 5749296"/>
              <a:gd name="connsiteY0" fmla="*/ 0 h 5749295"/>
              <a:gd name="connsiteX1" fmla="*/ 5749296 w 5749296"/>
              <a:gd name="connsiteY1" fmla="*/ 2874647 h 5749295"/>
              <a:gd name="connsiteX2" fmla="*/ 2874648 w 5749296"/>
              <a:gd name="connsiteY2" fmla="*/ 5749295 h 5749295"/>
              <a:gd name="connsiteX3" fmla="*/ 0 w 5749296"/>
              <a:gd name="connsiteY3" fmla="*/ 2874647 h 57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296" h="5749295">
                <a:moveTo>
                  <a:pt x="2874649" y="0"/>
                </a:moveTo>
                <a:lnTo>
                  <a:pt x="5749296" y="2874647"/>
                </a:lnTo>
                <a:lnTo>
                  <a:pt x="2874648" y="5749295"/>
                </a:lnTo>
                <a:lnTo>
                  <a:pt x="0" y="2874647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ABD9B4-D0A7-4DC7-AC5B-E3E6C64F41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74210" y="3443373"/>
            <a:ext cx="3841445" cy="3841447"/>
          </a:xfrm>
          <a:custGeom>
            <a:avLst/>
            <a:gdLst>
              <a:gd name="connsiteX0" fmla="*/ 1920723 w 3841445"/>
              <a:gd name="connsiteY0" fmla="*/ 0 h 3841447"/>
              <a:gd name="connsiteX1" fmla="*/ 3841445 w 3841445"/>
              <a:gd name="connsiteY1" fmla="*/ 1920723 h 3841447"/>
              <a:gd name="connsiteX2" fmla="*/ 1920722 w 3841445"/>
              <a:gd name="connsiteY2" fmla="*/ 3841447 h 3841447"/>
              <a:gd name="connsiteX3" fmla="*/ 0 w 3841445"/>
              <a:gd name="connsiteY3" fmla="*/ 1920723 h 38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1445" h="3841447">
                <a:moveTo>
                  <a:pt x="1920723" y="0"/>
                </a:moveTo>
                <a:lnTo>
                  <a:pt x="3841445" y="1920723"/>
                </a:lnTo>
                <a:lnTo>
                  <a:pt x="1920722" y="3841447"/>
                </a:lnTo>
                <a:lnTo>
                  <a:pt x="0" y="1920723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D4B232-8B69-4858-A45C-4A71CC74B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255600" y="3756856"/>
            <a:ext cx="5128553" cy="5128552"/>
          </a:xfrm>
          <a:custGeom>
            <a:avLst/>
            <a:gdLst>
              <a:gd name="connsiteX0" fmla="*/ 2564275 w 5128553"/>
              <a:gd name="connsiteY0" fmla="*/ 0 h 5128552"/>
              <a:gd name="connsiteX1" fmla="*/ 5128553 w 5128553"/>
              <a:gd name="connsiteY1" fmla="*/ 2564276 h 5128552"/>
              <a:gd name="connsiteX2" fmla="*/ 2564277 w 5128553"/>
              <a:gd name="connsiteY2" fmla="*/ 5128552 h 5128552"/>
              <a:gd name="connsiteX3" fmla="*/ 0 w 5128553"/>
              <a:gd name="connsiteY3" fmla="*/ 2564276 h 512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8553" h="5128552">
                <a:moveTo>
                  <a:pt x="2564275" y="0"/>
                </a:moveTo>
                <a:lnTo>
                  <a:pt x="5128553" y="2564276"/>
                </a:lnTo>
                <a:lnTo>
                  <a:pt x="2564277" y="5128552"/>
                </a:lnTo>
                <a:lnTo>
                  <a:pt x="0" y="2564276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038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6D1E63-B7CB-4EF0-B407-73FECAD931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8881" y="1721087"/>
            <a:ext cx="3415825" cy="3415825"/>
          </a:xfrm>
          <a:custGeom>
            <a:avLst/>
            <a:gdLst>
              <a:gd name="connsiteX0" fmla="*/ 1707913 w 3415825"/>
              <a:gd name="connsiteY0" fmla="*/ 0 h 3415825"/>
              <a:gd name="connsiteX1" fmla="*/ 3415825 w 3415825"/>
              <a:gd name="connsiteY1" fmla="*/ 1707913 h 3415825"/>
              <a:gd name="connsiteX2" fmla="*/ 1707913 w 3415825"/>
              <a:gd name="connsiteY2" fmla="*/ 3415825 h 3415825"/>
              <a:gd name="connsiteX3" fmla="*/ 0 w 3415825"/>
              <a:gd name="connsiteY3" fmla="*/ 1707913 h 341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5825" h="3415825">
                <a:moveTo>
                  <a:pt x="1707913" y="0"/>
                </a:moveTo>
                <a:lnTo>
                  <a:pt x="3415825" y="1707913"/>
                </a:lnTo>
                <a:lnTo>
                  <a:pt x="1707913" y="3415825"/>
                </a:lnTo>
                <a:lnTo>
                  <a:pt x="0" y="1707913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9E9088-BDC4-49F0-B557-80F625F7BA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21237" y="1721087"/>
            <a:ext cx="3415825" cy="3415825"/>
          </a:xfrm>
          <a:custGeom>
            <a:avLst/>
            <a:gdLst>
              <a:gd name="connsiteX0" fmla="*/ 1707913 w 3415825"/>
              <a:gd name="connsiteY0" fmla="*/ 0 h 3415825"/>
              <a:gd name="connsiteX1" fmla="*/ 3415825 w 3415825"/>
              <a:gd name="connsiteY1" fmla="*/ 1707913 h 3415825"/>
              <a:gd name="connsiteX2" fmla="*/ 1707913 w 3415825"/>
              <a:gd name="connsiteY2" fmla="*/ 3415825 h 3415825"/>
              <a:gd name="connsiteX3" fmla="*/ 0 w 3415825"/>
              <a:gd name="connsiteY3" fmla="*/ 1707913 h 341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5825" h="3415825">
                <a:moveTo>
                  <a:pt x="1707913" y="0"/>
                </a:moveTo>
                <a:lnTo>
                  <a:pt x="3415825" y="1707913"/>
                </a:lnTo>
                <a:lnTo>
                  <a:pt x="1707913" y="3415825"/>
                </a:lnTo>
                <a:lnTo>
                  <a:pt x="0" y="1707913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4AE000-613F-42D9-B89E-FF5EF490B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526" y="1721087"/>
            <a:ext cx="3415825" cy="3415825"/>
          </a:xfrm>
          <a:custGeom>
            <a:avLst/>
            <a:gdLst>
              <a:gd name="connsiteX0" fmla="*/ 1707913 w 3415825"/>
              <a:gd name="connsiteY0" fmla="*/ 0 h 3415825"/>
              <a:gd name="connsiteX1" fmla="*/ 3415825 w 3415825"/>
              <a:gd name="connsiteY1" fmla="*/ 1707913 h 3415825"/>
              <a:gd name="connsiteX2" fmla="*/ 1707913 w 3415825"/>
              <a:gd name="connsiteY2" fmla="*/ 3415825 h 3415825"/>
              <a:gd name="connsiteX3" fmla="*/ 0 w 3415825"/>
              <a:gd name="connsiteY3" fmla="*/ 1707913 h 341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5825" h="3415825">
                <a:moveTo>
                  <a:pt x="1707913" y="0"/>
                </a:moveTo>
                <a:lnTo>
                  <a:pt x="3415825" y="1707913"/>
                </a:lnTo>
                <a:lnTo>
                  <a:pt x="1707913" y="3415825"/>
                </a:lnTo>
                <a:lnTo>
                  <a:pt x="0" y="1707913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609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448C9B3-3C69-47A8-BF2E-260138FAD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9269" y="-1774971"/>
            <a:ext cx="4885260" cy="4885259"/>
          </a:xfrm>
          <a:custGeom>
            <a:avLst/>
            <a:gdLst>
              <a:gd name="connsiteX0" fmla="*/ 2442631 w 4885260"/>
              <a:gd name="connsiteY0" fmla="*/ 0 h 4885259"/>
              <a:gd name="connsiteX1" fmla="*/ 4885260 w 4885260"/>
              <a:gd name="connsiteY1" fmla="*/ 2442629 h 4885259"/>
              <a:gd name="connsiteX2" fmla="*/ 2442630 w 4885260"/>
              <a:gd name="connsiteY2" fmla="*/ 4885259 h 4885259"/>
              <a:gd name="connsiteX3" fmla="*/ 0 w 4885260"/>
              <a:gd name="connsiteY3" fmla="*/ 2442629 h 48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260" h="4885259">
                <a:moveTo>
                  <a:pt x="2442631" y="0"/>
                </a:moveTo>
                <a:lnTo>
                  <a:pt x="4885260" y="2442629"/>
                </a:lnTo>
                <a:lnTo>
                  <a:pt x="2442630" y="4885259"/>
                </a:lnTo>
                <a:lnTo>
                  <a:pt x="0" y="2442629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E0564-24FB-47B7-A546-08415310AE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1673" y="1955799"/>
            <a:ext cx="4357806" cy="4357805"/>
          </a:xfrm>
          <a:custGeom>
            <a:avLst/>
            <a:gdLst>
              <a:gd name="connsiteX0" fmla="*/ 2178902 w 4357806"/>
              <a:gd name="connsiteY0" fmla="*/ 0 h 4357805"/>
              <a:gd name="connsiteX1" fmla="*/ 4357806 w 4357806"/>
              <a:gd name="connsiteY1" fmla="*/ 2178902 h 4357805"/>
              <a:gd name="connsiteX2" fmla="*/ 2178903 w 4357806"/>
              <a:gd name="connsiteY2" fmla="*/ 4357805 h 4357805"/>
              <a:gd name="connsiteX3" fmla="*/ 0 w 4357806"/>
              <a:gd name="connsiteY3" fmla="*/ 2178902 h 435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806" h="4357805">
                <a:moveTo>
                  <a:pt x="2178902" y="0"/>
                </a:moveTo>
                <a:lnTo>
                  <a:pt x="4357806" y="2178902"/>
                </a:lnTo>
                <a:lnTo>
                  <a:pt x="2178903" y="4357805"/>
                </a:lnTo>
                <a:lnTo>
                  <a:pt x="0" y="2178902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9E43F2-2D77-44F7-A1F8-BA2752D7E9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0662" y="1689428"/>
            <a:ext cx="3264131" cy="3264132"/>
          </a:xfrm>
          <a:custGeom>
            <a:avLst/>
            <a:gdLst>
              <a:gd name="connsiteX0" fmla="*/ 1632065 w 3264131"/>
              <a:gd name="connsiteY0" fmla="*/ 0 h 3264132"/>
              <a:gd name="connsiteX1" fmla="*/ 3264131 w 3264131"/>
              <a:gd name="connsiteY1" fmla="*/ 1632066 h 3264132"/>
              <a:gd name="connsiteX2" fmla="*/ 1632065 w 3264131"/>
              <a:gd name="connsiteY2" fmla="*/ 3264132 h 3264132"/>
              <a:gd name="connsiteX3" fmla="*/ 0 w 3264131"/>
              <a:gd name="connsiteY3" fmla="*/ 1632065 h 326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131" h="3264132">
                <a:moveTo>
                  <a:pt x="1632065" y="0"/>
                </a:moveTo>
                <a:lnTo>
                  <a:pt x="3264131" y="1632066"/>
                </a:lnTo>
                <a:lnTo>
                  <a:pt x="1632065" y="3264132"/>
                </a:lnTo>
                <a:lnTo>
                  <a:pt x="0" y="1632065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1185537-3EA4-444C-A57F-017FA3A562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8656" y="4288973"/>
            <a:ext cx="2207614" cy="2207615"/>
          </a:xfrm>
          <a:custGeom>
            <a:avLst/>
            <a:gdLst>
              <a:gd name="connsiteX0" fmla="*/ 1103806 w 2207614"/>
              <a:gd name="connsiteY0" fmla="*/ 0 h 2207615"/>
              <a:gd name="connsiteX1" fmla="*/ 2207614 w 2207614"/>
              <a:gd name="connsiteY1" fmla="*/ 1103808 h 2207615"/>
              <a:gd name="connsiteX2" fmla="*/ 1103806 w 2207614"/>
              <a:gd name="connsiteY2" fmla="*/ 2207615 h 2207615"/>
              <a:gd name="connsiteX3" fmla="*/ 0 w 2207614"/>
              <a:gd name="connsiteY3" fmla="*/ 1103807 h 220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614" h="2207615">
                <a:moveTo>
                  <a:pt x="1103806" y="0"/>
                </a:moveTo>
                <a:lnTo>
                  <a:pt x="2207614" y="1103808"/>
                </a:lnTo>
                <a:lnTo>
                  <a:pt x="1103806" y="2207615"/>
                </a:lnTo>
                <a:lnTo>
                  <a:pt x="0" y="1103807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745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898799-8DF0-4A52-947E-454BDECD06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9269" y="-1774971"/>
            <a:ext cx="5032112" cy="7253727"/>
          </a:xfrm>
          <a:custGeom>
            <a:avLst/>
            <a:gdLst>
              <a:gd name="connsiteX0" fmla="*/ 3480790 w 5032112"/>
              <a:gd name="connsiteY0" fmla="*/ 4151084 h 7253727"/>
              <a:gd name="connsiteX1" fmla="*/ 5032112 w 5032112"/>
              <a:gd name="connsiteY1" fmla="*/ 5702405 h 7253727"/>
              <a:gd name="connsiteX2" fmla="*/ 3480790 w 5032112"/>
              <a:gd name="connsiteY2" fmla="*/ 7253727 h 7253727"/>
              <a:gd name="connsiteX3" fmla="*/ 1929469 w 5032112"/>
              <a:gd name="connsiteY3" fmla="*/ 5702405 h 7253727"/>
              <a:gd name="connsiteX4" fmla="*/ 1347193 w 5032112"/>
              <a:gd name="connsiteY4" fmla="*/ 4072052 h 7253727"/>
              <a:gd name="connsiteX5" fmla="*/ 2160400 w 5032112"/>
              <a:gd name="connsiteY5" fmla="*/ 4885258 h 7253727"/>
              <a:gd name="connsiteX6" fmla="*/ 1347193 w 5032112"/>
              <a:gd name="connsiteY6" fmla="*/ 5698465 h 7253727"/>
              <a:gd name="connsiteX7" fmla="*/ 533986 w 5032112"/>
              <a:gd name="connsiteY7" fmla="*/ 4885258 h 7253727"/>
              <a:gd name="connsiteX8" fmla="*/ 2442630 w 5032112"/>
              <a:gd name="connsiteY8" fmla="*/ 0 h 7253727"/>
              <a:gd name="connsiteX9" fmla="*/ 4885259 w 5032112"/>
              <a:gd name="connsiteY9" fmla="*/ 2442629 h 7253727"/>
              <a:gd name="connsiteX10" fmla="*/ 2442630 w 5032112"/>
              <a:gd name="connsiteY10" fmla="*/ 4885259 h 7253727"/>
              <a:gd name="connsiteX11" fmla="*/ 0 w 5032112"/>
              <a:gd name="connsiteY11" fmla="*/ 2442629 h 725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2112" h="7253727">
                <a:moveTo>
                  <a:pt x="3480790" y="4151084"/>
                </a:moveTo>
                <a:lnTo>
                  <a:pt x="5032112" y="5702405"/>
                </a:lnTo>
                <a:lnTo>
                  <a:pt x="3480790" y="7253727"/>
                </a:lnTo>
                <a:lnTo>
                  <a:pt x="1929469" y="5702405"/>
                </a:lnTo>
                <a:close/>
                <a:moveTo>
                  <a:pt x="1347193" y="4072052"/>
                </a:moveTo>
                <a:lnTo>
                  <a:pt x="2160400" y="4885258"/>
                </a:lnTo>
                <a:lnTo>
                  <a:pt x="1347193" y="5698465"/>
                </a:lnTo>
                <a:lnTo>
                  <a:pt x="533986" y="4885258"/>
                </a:lnTo>
                <a:close/>
                <a:moveTo>
                  <a:pt x="2442630" y="0"/>
                </a:moveTo>
                <a:lnTo>
                  <a:pt x="4885259" y="2442629"/>
                </a:lnTo>
                <a:lnTo>
                  <a:pt x="2442630" y="4885259"/>
                </a:lnTo>
                <a:lnTo>
                  <a:pt x="0" y="2442629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423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C27C0E-256F-4B15-B1C8-8FA2598C7DC7}"/>
              </a:ext>
            </a:extLst>
          </p:cNvPr>
          <p:cNvSpPr/>
          <p:nvPr userDrawn="1"/>
        </p:nvSpPr>
        <p:spPr>
          <a:xfrm flipH="1">
            <a:off x="142240" y="132563"/>
            <a:ext cx="11909108" cy="6592874"/>
          </a:xfrm>
          <a:custGeom>
            <a:avLst/>
            <a:gdLst>
              <a:gd name="connsiteX0" fmla="*/ 6903720 w 7250431"/>
              <a:gd name="connsiteY0" fmla="*/ 3973830 h 4013835"/>
              <a:gd name="connsiteX1" fmla="*/ 6943726 w 7250431"/>
              <a:gd name="connsiteY1" fmla="*/ 4013835 h 4013835"/>
              <a:gd name="connsiteX2" fmla="*/ 6920865 w 7250431"/>
              <a:gd name="connsiteY2" fmla="*/ 4013835 h 4013835"/>
              <a:gd name="connsiteX3" fmla="*/ 6903720 w 7250431"/>
              <a:gd name="connsiteY3" fmla="*/ 3994785 h 4013835"/>
              <a:gd name="connsiteX4" fmla="*/ 6885623 w 7250431"/>
              <a:gd name="connsiteY4" fmla="*/ 4013835 h 4013835"/>
              <a:gd name="connsiteX5" fmla="*/ 6862763 w 7250431"/>
              <a:gd name="connsiteY5" fmla="*/ 4013835 h 4013835"/>
              <a:gd name="connsiteX6" fmla="*/ 6497003 w 7250431"/>
              <a:gd name="connsiteY6" fmla="*/ 3973830 h 4013835"/>
              <a:gd name="connsiteX7" fmla="*/ 6537961 w 7250431"/>
              <a:gd name="connsiteY7" fmla="*/ 4013835 h 4013835"/>
              <a:gd name="connsiteX8" fmla="*/ 6515100 w 7250431"/>
              <a:gd name="connsiteY8" fmla="*/ 4013835 h 4013835"/>
              <a:gd name="connsiteX9" fmla="*/ 6497003 w 7250431"/>
              <a:gd name="connsiteY9" fmla="*/ 3994785 h 4013835"/>
              <a:gd name="connsiteX10" fmla="*/ 6479858 w 7250431"/>
              <a:gd name="connsiteY10" fmla="*/ 4013835 h 4013835"/>
              <a:gd name="connsiteX11" fmla="*/ 6456998 w 7250431"/>
              <a:gd name="connsiteY11" fmla="*/ 4013835 h 4013835"/>
              <a:gd name="connsiteX12" fmla="*/ 6255067 w 7250431"/>
              <a:gd name="connsiteY12" fmla="*/ 3973830 h 4013835"/>
              <a:gd name="connsiteX13" fmla="*/ 6295073 w 7250431"/>
              <a:gd name="connsiteY13" fmla="*/ 4013835 h 4013835"/>
              <a:gd name="connsiteX14" fmla="*/ 6272212 w 7250431"/>
              <a:gd name="connsiteY14" fmla="*/ 4013835 h 4013835"/>
              <a:gd name="connsiteX15" fmla="*/ 6255067 w 7250431"/>
              <a:gd name="connsiteY15" fmla="*/ 3994785 h 4013835"/>
              <a:gd name="connsiteX16" fmla="*/ 6236970 w 7250431"/>
              <a:gd name="connsiteY16" fmla="*/ 4013835 h 4013835"/>
              <a:gd name="connsiteX17" fmla="*/ 6214110 w 7250431"/>
              <a:gd name="connsiteY17" fmla="*/ 4013835 h 4013835"/>
              <a:gd name="connsiteX18" fmla="*/ 5762625 w 7250431"/>
              <a:gd name="connsiteY18" fmla="*/ 3973830 h 4013835"/>
              <a:gd name="connsiteX19" fmla="*/ 5802631 w 7250431"/>
              <a:gd name="connsiteY19" fmla="*/ 4013835 h 4013835"/>
              <a:gd name="connsiteX20" fmla="*/ 5779770 w 7250431"/>
              <a:gd name="connsiteY20" fmla="*/ 4013835 h 4013835"/>
              <a:gd name="connsiteX21" fmla="*/ 5762625 w 7250431"/>
              <a:gd name="connsiteY21" fmla="*/ 3994785 h 4013835"/>
              <a:gd name="connsiteX22" fmla="*/ 5745481 w 7250431"/>
              <a:gd name="connsiteY22" fmla="*/ 4013835 h 4013835"/>
              <a:gd name="connsiteX23" fmla="*/ 5721668 w 7250431"/>
              <a:gd name="connsiteY23" fmla="*/ 4013835 h 4013835"/>
              <a:gd name="connsiteX24" fmla="*/ 5356860 w 7250431"/>
              <a:gd name="connsiteY24" fmla="*/ 3973830 h 4013835"/>
              <a:gd name="connsiteX25" fmla="*/ 5396865 w 7250431"/>
              <a:gd name="connsiteY25" fmla="*/ 4013835 h 4013835"/>
              <a:gd name="connsiteX26" fmla="*/ 5374005 w 7250431"/>
              <a:gd name="connsiteY26" fmla="*/ 4013835 h 4013835"/>
              <a:gd name="connsiteX27" fmla="*/ 5356860 w 7250431"/>
              <a:gd name="connsiteY27" fmla="*/ 3994785 h 4013835"/>
              <a:gd name="connsiteX28" fmla="*/ 5338762 w 7250431"/>
              <a:gd name="connsiteY28" fmla="*/ 4013835 h 4013835"/>
              <a:gd name="connsiteX29" fmla="*/ 5315902 w 7250431"/>
              <a:gd name="connsiteY29" fmla="*/ 4013835 h 4013835"/>
              <a:gd name="connsiteX30" fmla="*/ 5113973 w 7250431"/>
              <a:gd name="connsiteY30" fmla="*/ 3973830 h 4013835"/>
              <a:gd name="connsiteX31" fmla="*/ 5153978 w 7250431"/>
              <a:gd name="connsiteY31" fmla="*/ 4013835 h 4013835"/>
              <a:gd name="connsiteX32" fmla="*/ 5131118 w 7250431"/>
              <a:gd name="connsiteY32" fmla="*/ 4013835 h 4013835"/>
              <a:gd name="connsiteX33" fmla="*/ 5113973 w 7250431"/>
              <a:gd name="connsiteY33" fmla="*/ 3994785 h 4013835"/>
              <a:gd name="connsiteX34" fmla="*/ 5096828 w 7250431"/>
              <a:gd name="connsiteY34" fmla="*/ 4013835 h 4013835"/>
              <a:gd name="connsiteX35" fmla="*/ 5073015 w 7250431"/>
              <a:gd name="connsiteY35" fmla="*/ 4013835 h 4013835"/>
              <a:gd name="connsiteX36" fmla="*/ 4621530 w 7250431"/>
              <a:gd name="connsiteY36" fmla="*/ 3973830 h 4013835"/>
              <a:gd name="connsiteX37" fmla="*/ 4662487 w 7250431"/>
              <a:gd name="connsiteY37" fmla="*/ 4013835 h 4013835"/>
              <a:gd name="connsiteX38" fmla="*/ 4638675 w 7250431"/>
              <a:gd name="connsiteY38" fmla="*/ 4013835 h 4013835"/>
              <a:gd name="connsiteX39" fmla="*/ 4621530 w 7250431"/>
              <a:gd name="connsiteY39" fmla="*/ 3994785 h 4013835"/>
              <a:gd name="connsiteX40" fmla="*/ 4604385 w 7250431"/>
              <a:gd name="connsiteY40" fmla="*/ 4013835 h 4013835"/>
              <a:gd name="connsiteX41" fmla="*/ 4580572 w 7250431"/>
              <a:gd name="connsiteY41" fmla="*/ 4013835 h 4013835"/>
              <a:gd name="connsiteX42" fmla="*/ 4215765 w 7250431"/>
              <a:gd name="connsiteY42" fmla="*/ 3973830 h 4013835"/>
              <a:gd name="connsiteX43" fmla="*/ 4255770 w 7250431"/>
              <a:gd name="connsiteY43" fmla="*/ 4013835 h 4013835"/>
              <a:gd name="connsiteX44" fmla="*/ 4233862 w 7250431"/>
              <a:gd name="connsiteY44" fmla="*/ 4013835 h 4013835"/>
              <a:gd name="connsiteX45" fmla="*/ 4215765 w 7250431"/>
              <a:gd name="connsiteY45" fmla="*/ 3994785 h 4013835"/>
              <a:gd name="connsiteX46" fmla="*/ 4198620 w 7250431"/>
              <a:gd name="connsiteY46" fmla="*/ 4013835 h 4013835"/>
              <a:gd name="connsiteX47" fmla="*/ 4174807 w 7250431"/>
              <a:gd name="connsiteY47" fmla="*/ 4013835 h 4013835"/>
              <a:gd name="connsiteX48" fmla="*/ 3972878 w 7250431"/>
              <a:gd name="connsiteY48" fmla="*/ 3973830 h 4013835"/>
              <a:gd name="connsiteX49" fmla="*/ 4013835 w 7250431"/>
              <a:gd name="connsiteY49" fmla="*/ 4013835 h 4013835"/>
              <a:gd name="connsiteX50" fmla="*/ 3990975 w 7250431"/>
              <a:gd name="connsiteY50" fmla="*/ 4013835 h 4013835"/>
              <a:gd name="connsiteX51" fmla="*/ 3972878 w 7250431"/>
              <a:gd name="connsiteY51" fmla="*/ 3994785 h 4013835"/>
              <a:gd name="connsiteX52" fmla="*/ 3955733 w 7250431"/>
              <a:gd name="connsiteY52" fmla="*/ 4013835 h 4013835"/>
              <a:gd name="connsiteX53" fmla="*/ 3931920 w 7250431"/>
              <a:gd name="connsiteY53" fmla="*/ 4013835 h 4013835"/>
              <a:gd name="connsiteX54" fmla="*/ 3486150 w 7250431"/>
              <a:gd name="connsiteY54" fmla="*/ 3973830 h 4013835"/>
              <a:gd name="connsiteX55" fmla="*/ 3527108 w 7250431"/>
              <a:gd name="connsiteY55" fmla="*/ 4013835 h 4013835"/>
              <a:gd name="connsiteX56" fmla="*/ 3504248 w 7250431"/>
              <a:gd name="connsiteY56" fmla="*/ 4013835 h 4013835"/>
              <a:gd name="connsiteX57" fmla="*/ 3486150 w 7250431"/>
              <a:gd name="connsiteY57" fmla="*/ 3994785 h 4013835"/>
              <a:gd name="connsiteX58" fmla="*/ 3469005 w 7250431"/>
              <a:gd name="connsiteY58" fmla="*/ 4013835 h 4013835"/>
              <a:gd name="connsiteX59" fmla="*/ 3446145 w 7250431"/>
              <a:gd name="connsiteY59" fmla="*/ 4013835 h 4013835"/>
              <a:gd name="connsiteX60" fmla="*/ 3074670 w 7250431"/>
              <a:gd name="connsiteY60" fmla="*/ 3973830 h 4013835"/>
              <a:gd name="connsiteX61" fmla="*/ 3115628 w 7250431"/>
              <a:gd name="connsiteY61" fmla="*/ 4013835 h 4013835"/>
              <a:gd name="connsiteX62" fmla="*/ 3092768 w 7250431"/>
              <a:gd name="connsiteY62" fmla="*/ 4013835 h 4013835"/>
              <a:gd name="connsiteX63" fmla="*/ 3074670 w 7250431"/>
              <a:gd name="connsiteY63" fmla="*/ 3994785 h 4013835"/>
              <a:gd name="connsiteX64" fmla="*/ 3057525 w 7250431"/>
              <a:gd name="connsiteY64" fmla="*/ 4013835 h 4013835"/>
              <a:gd name="connsiteX65" fmla="*/ 3034665 w 7250431"/>
              <a:gd name="connsiteY65" fmla="*/ 4013835 h 4013835"/>
              <a:gd name="connsiteX66" fmla="*/ 2830830 w 7250431"/>
              <a:gd name="connsiteY66" fmla="*/ 3973830 h 4013835"/>
              <a:gd name="connsiteX67" fmla="*/ 2872740 w 7250431"/>
              <a:gd name="connsiteY67" fmla="*/ 4013835 h 4013835"/>
              <a:gd name="connsiteX68" fmla="*/ 2849880 w 7250431"/>
              <a:gd name="connsiteY68" fmla="*/ 4013835 h 4013835"/>
              <a:gd name="connsiteX69" fmla="*/ 2830830 w 7250431"/>
              <a:gd name="connsiteY69" fmla="*/ 3994785 h 4013835"/>
              <a:gd name="connsiteX70" fmla="*/ 2813685 w 7250431"/>
              <a:gd name="connsiteY70" fmla="*/ 4013835 h 4013835"/>
              <a:gd name="connsiteX71" fmla="*/ 2790825 w 7250431"/>
              <a:gd name="connsiteY71" fmla="*/ 4013835 h 4013835"/>
              <a:gd name="connsiteX72" fmla="*/ 2345055 w 7250431"/>
              <a:gd name="connsiteY72" fmla="*/ 3973830 h 4013835"/>
              <a:gd name="connsiteX73" fmla="*/ 2386013 w 7250431"/>
              <a:gd name="connsiteY73" fmla="*/ 4013835 h 4013835"/>
              <a:gd name="connsiteX74" fmla="*/ 2364105 w 7250431"/>
              <a:gd name="connsiteY74" fmla="*/ 4013835 h 4013835"/>
              <a:gd name="connsiteX75" fmla="*/ 2345055 w 7250431"/>
              <a:gd name="connsiteY75" fmla="*/ 3994785 h 4013835"/>
              <a:gd name="connsiteX76" fmla="*/ 2327910 w 7250431"/>
              <a:gd name="connsiteY76" fmla="*/ 4013835 h 4013835"/>
              <a:gd name="connsiteX77" fmla="*/ 2305050 w 7250431"/>
              <a:gd name="connsiteY77" fmla="*/ 4013835 h 4013835"/>
              <a:gd name="connsiteX78" fmla="*/ 1936433 w 7250431"/>
              <a:gd name="connsiteY78" fmla="*/ 3973830 h 4013835"/>
              <a:gd name="connsiteX79" fmla="*/ 1979295 w 7250431"/>
              <a:gd name="connsiteY79" fmla="*/ 4013835 h 4013835"/>
              <a:gd name="connsiteX80" fmla="*/ 1955483 w 7250431"/>
              <a:gd name="connsiteY80" fmla="*/ 4013835 h 4013835"/>
              <a:gd name="connsiteX81" fmla="*/ 1936433 w 7250431"/>
              <a:gd name="connsiteY81" fmla="*/ 3994785 h 4013835"/>
              <a:gd name="connsiteX82" fmla="*/ 1919288 w 7250431"/>
              <a:gd name="connsiteY82" fmla="*/ 4013835 h 4013835"/>
              <a:gd name="connsiteX83" fmla="*/ 1895475 w 7250431"/>
              <a:gd name="connsiteY83" fmla="*/ 4013835 h 4013835"/>
              <a:gd name="connsiteX84" fmla="*/ 1690688 w 7250431"/>
              <a:gd name="connsiteY84" fmla="*/ 3973830 h 4013835"/>
              <a:gd name="connsiteX85" fmla="*/ 1731645 w 7250431"/>
              <a:gd name="connsiteY85" fmla="*/ 4013835 h 4013835"/>
              <a:gd name="connsiteX86" fmla="*/ 1708785 w 7250431"/>
              <a:gd name="connsiteY86" fmla="*/ 4013835 h 4013835"/>
              <a:gd name="connsiteX87" fmla="*/ 1690688 w 7250431"/>
              <a:gd name="connsiteY87" fmla="*/ 3994785 h 4013835"/>
              <a:gd name="connsiteX88" fmla="*/ 1672590 w 7250431"/>
              <a:gd name="connsiteY88" fmla="*/ 4013835 h 4013835"/>
              <a:gd name="connsiteX89" fmla="*/ 1649730 w 7250431"/>
              <a:gd name="connsiteY89" fmla="*/ 4013835 h 4013835"/>
              <a:gd name="connsiteX90" fmla="*/ 1203960 w 7250431"/>
              <a:gd name="connsiteY90" fmla="*/ 3973830 h 4013835"/>
              <a:gd name="connsiteX91" fmla="*/ 1244918 w 7250431"/>
              <a:gd name="connsiteY91" fmla="*/ 4013835 h 4013835"/>
              <a:gd name="connsiteX92" fmla="*/ 1222058 w 7250431"/>
              <a:gd name="connsiteY92" fmla="*/ 4013835 h 4013835"/>
              <a:gd name="connsiteX93" fmla="*/ 1203960 w 7250431"/>
              <a:gd name="connsiteY93" fmla="*/ 3994785 h 4013835"/>
              <a:gd name="connsiteX94" fmla="*/ 1186815 w 7250431"/>
              <a:gd name="connsiteY94" fmla="*/ 4013835 h 4013835"/>
              <a:gd name="connsiteX95" fmla="*/ 1163955 w 7250431"/>
              <a:gd name="connsiteY95" fmla="*/ 4013835 h 4013835"/>
              <a:gd name="connsiteX96" fmla="*/ 800100 w 7250431"/>
              <a:gd name="connsiteY96" fmla="*/ 3973830 h 4013835"/>
              <a:gd name="connsiteX97" fmla="*/ 840105 w 7250431"/>
              <a:gd name="connsiteY97" fmla="*/ 4013835 h 4013835"/>
              <a:gd name="connsiteX98" fmla="*/ 817245 w 7250431"/>
              <a:gd name="connsiteY98" fmla="*/ 4013835 h 4013835"/>
              <a:gd name="connsiteX99" fmla="*/ 800100 w 7250431"/>
              <a:gd name="connsiteY99" fmla="*/ 3994785 h 4013835"/>
              <a:gd name="connsiteX100" fmla="*/ 781050 w 7250431"/>
              <a:gd name="connsiteY100" fmla="*/ 4013835 h 4013835"/>
              <a:gd name="connsiteX101" fmla="*/ 758190 w 7250431"/>
              <a:gd name="connsiteY101" fmla="*/ 4013835 h 4013835"/>
              <a:gd name="connsiteX102" fmla="*/ 555308 w 7250431"/>
              <a:gd name="connsiteY102" fmla="*/ 3973830 h 4013835"/>
              <a:gd name="connsiteX103" fmla="*/ 596265 w 7250431"/>
              <a:gd name="connsiteY103" fmla="*/ 4013835 h 4013835"/>
              <a:gd name="connsiteX104" fmla="*/ 573405 w 7250431"/>
              <a:gd name="connsiteY104" fmla="*/ 4013835 h 4013835"/>
              <a:gd name="connsiteX105" fmla="*/ 555308 w 7250431"/>
              <a:gd name="connsiteY105" fmla="*/ 3994785 h 4013835"/>
              <a:gd name="connsiteX106" fmla="*/ 537211 w 7250431"/>
              <a:gd name="connsiteY106" fmla="*/ 4013835 h 4013835"/>
              <a:gd name="connsiteX107" fmla="*/ 513398 w 7250431"/>
              <a:gd name="connsiteY107" fmla="*/ 4013835 h 4013835"/>
              <a:gd name="connsiteX108" fmla="*/ 62865 w 7250431"/>
              <a:gd name="connsiteY108" fmla="*/ 3973830 h 4013835"/>
              <a:gd name="connsiteX109" fmla="*/ 103822 w 7250431"/>
              <a:gd name="connsiteY109" fmla="*/ 4013835 h 4013835"/>
              <a:gd name="connsiteX110" fmla="*/ 80963 w 7250431"/>
              <a:gd name="connsiteY110" fmla="*/ 4013835 h 4013835"/>
              <a:gd name="connsiteX111" fmla="*/ 62865 w 7250431"/>
              <a:gd name="connsiteY111" fmla="*/ 3994785 h 4013835"/>
              <a:gd name="connsiteX112" fmla="*/ 45720 w 7250431"/>
              <a:gd name="connsiteY112" fmla="*/ 4013835 h 4013835"/>
              <a:gd name="connsiteX113" fmla="*/ 22860 w 7250431"/>
              <a:gd name="connsiteY113" fmla="*/ 4013835 h 4013835"/>
              <a:gd name="connsiteX114" fmla="*/ 7024687 w 7250431"/>
              <a:gd name="connsiteY114" fmla="*/ 3932872 h 4013835"/>
              <a:gd name="connsiteX115" fmla="*/ 7077075 w 7250431"/>
              <a:gd name="connsiteY115" fmla="*/ 3984307 h 4013835"/>
              <a:gd name="connsiteX116" fmla="*/ 7047547 w 7250431"/>
              <a:gd name="connsiteY116" fmla="*/ 4013835 h 4013835"/>
              <a:gd name="connsiteX117" fmla="*/ 7024687 w 7250431"/>
              <a:gd name="connsiteY117" fmla="*/ 4013835 h 4013835"/>
              <a:gd name="connsiteX118" fmla="*/ 7054215 w 7250431"/>
              <a:gd name="connsiteY118" fmla="*/ 3984307 h 4013835"/>
              <a:gd name="connsiteX119" fmla="*/ 7024687 w 7250431"/>
              <a:gd name="connsiteY119" fmla="*/ 3953827 h 4013835"/>
              <a:gd name="connsiteX120" fmla="*/ 6994207 w 7250431"/>
              <a:gd name="connsiteY120" fmla="*/ 3984307 h 4013835"/>
              <a:gd name="connsiteX121" fmla="*/ 7024687 w 7250431"/>
              <a:gd name="connsiteY121" fmla="*/ 4013835 h 4013835"/>
              <a:gd name="connsiteX122" fmla="*/ 7000875 w 7250431"/>
              <a:gd name="connsiteY122" fmla="*/ 4013835 h 4013835"/>
              <a:gd name="connsiteX123" fmla="*/ 6973252 w 7250431"/>
              <a:gd name="connsiteY123" fmla="*/ 3984307 h 4013835"/>
              <a:gd name="connsiteX124" fmla="*/ 5883592 w 7250431"/>
              <a:gd name="connsiteY124" fmla="*/ 3932872 h 4013835"/>
              <a:gd name="connsiteX125" fmla="*/ 5935980 w 7250431"/>
              <a:gd name="connsiteY125" fmla="*/ 3984307 h 4013835"/>
              <a:gd name="connsiteX126" fmla="*/ 5906452 w 7250431"/>
              <a:gd name="connsiteY126" fmla="*/ 4013835 h 4013835"/>
              <a:gd name="connsiteX127" fmla="*/ 5883592 w 7250431"/>
              <a:gd name="connsiteY127" fmla="*/ 4013835 h 4013835"/>
              <a:gd name="connsiteX128" fmla="*/ 5914072 w 7250431"/>
              <a:gd name="connsiteY128" fmla="*/ 3984307 h 4013835"/>
              <a:gd name="connsiteX129" fmla="*/ 5883592 w 7250431"/>
              <a:gd name="connsiteY129" fmla="*/ 3953827 h 4013835"/>
              <a:gd name="connsiteX130" fmla="*/ 5854064 w 7250431"/>
              <a:gd name="connsiteY130" fmla="*/ 3984307 h 4013835"/>
              <a:gd name="connsiteX131" fmla="*/ 5883592 w 7250431"/>
              <a:gd name="connsiteY131" fmla="*/ 4013835 h 4013835"/>
              <a:gd name="connsiteX132" fmla="*/ 5860732 w 7250431"/>
              <a:gd name="connsiteY132" fmla="*/ 4013835 h 4013835"/>
              <a:gd name="connsiteX133" fmla="*/ 5832157 w 7250431"/>
              <a:gd name="connsiteY133" fmla="*/ 3984307 h 4013835"/>
              <a:gd name="connsiteX134" fmla="*/ 4746308 w 7250431"/>
              <a:gd name="connsiteY134" fmla="*/ 3932872 h 4013835"/>
              <a:gd name="connsiteX135" fmla="*/ 4794885 w 7250431"/>
              <a:gd name="connsiteY135" fmla="*/ 3984307 h 4013835"/>
              <a:gd name="connsiteX136" fmla="*/ 4767263 w 7250431"/>
              <a:gd name="connsiteY136" fmla="*/ 4013835 h 4013835"/>
              <a:gd name="connsiteX137" fmla="*/ 4746308 w 7250431"/>
              <a:gd name="connsiteY137" fmla="*/ 4013835 h 4013835"/>
              <a:gd name="connsiteX138" fmla="*/ 4773931 w 7250431"/>
              <a:gd name="connsiteY138" fmla="*/ 3984307 h 4013835"/>
              <a:gd name="connsiteX139" fmla="*/ 4746308 w 7250431"/>
              <a:gd name="connsiteY139" fmla="*/ 3953827 h 4013835"/>
              <a:gd name="connsiteX140" fmla="*/ 4717733 w 7250431"/>
              <a:gd name="connsiteY140" fmla="*/ 3984307 h 4013835"/>
              <a:gd name="connsiteX141" fmla="*/ 4746308 w 7250431"/>
              <a:gd name="connsiteY141" fmla="*/ 4013835 h 4013835"/>
              <a:gd name="connsiteX142" fmla="*/ 4724400 w 7250431"/>
              <a:gd name="connsiteY142" fmla="*/ 4013835 h 4013835"/>
              <a:gd name="connsiteX143" fmla="*/ 4696778 w 7250431"/>
              <a:gd name="connsiteY143" fmla="*/ 3984307 h 4013835"/>
              <a:gd name="connsiteX144" fmla="*/ 3608070 w 7250431"/>
              <a:gd name="connsiteY144" fmla="*/ 3932872 h 4013835"/>
              <a:gd name="connsiteX145" fmla="*/ 3660457 w 7250431"/>
              <a:gd name="connsiteY145" fmla="*/ 3984307 h 4013835"/>
              <a:gd name="connsiteX146" fmla="*/ 3631882 w 7250431"/>
              <a:gd name="connsiteY146" fmla="*/ 4013835 h 4013835"/>
              <a:gd name="connsiteX147" fmla="*/ 3608070 w 7250431"/>
              <a:gd name="connsiteY147" fmla="*/ 4013835 h 4013835"/>
              <a:gd name="connsiteX148" fmla="*/ 3638550 w 7250431"/>
              <a:gd name="connsiteY148" fmla="*/ 3984307 h 4013835"/>
              <a:gd name="connsiteX149" fmla="*/ 3608070 w 7250431"/>
              <a:gd name="connsiteY149" fmla="*/ 3953827 h 4013835"/>
              <a:gd name="connsiteX150" fmla="*/ 3578542 w 7250431"/>
              <a:gd name="connsiteY150" fmla="*/ 3984307 h 4013835"/>
              <a:gd name="connsiteX151" fmla="*/ 3608070 w 7250431"/>
              <a:gd name="connsiteY151" fmla="*/ 4013835 h 4013835"/>
              <a:gd name="connsiteX152" fmla="*/ 3585210 w 7250431"/>
              <a:gd name="connsiteY152" fmla="*/ 4013835 h 4013835"/>
              <a:gd name="connsiteX153" fmla="*/ 3555682 w 7250431"/>
              <a:gd name="connsiteY153" fmla="*/ 3984307 h 4013835"/>
              <a:gd name="connsiteX154" fmla="*/ 2467928 w 7250431"/>
              <a:gd name="connsiteY154" fmla="*/ 3932872 h 4013835"/>
              <a:gd name="connsiteX155" fmla="*/ 2519363 w 7250431"/>
              <a:gd name="connsiteY155" fmla="*/ 3984307 h 4013835"/>
              <a:gd name="connsiteX156" fmla="*/ 2490788 w 7250431"/>
              <a:gd name="connsiteY156" fmla="*/ 4013835 h 4013835"/>
              <a:gd name="connsiteX157" fmla="*/ 2467928 w 7250431"/>
              <a:gd name="connsiteY157" fmla="*/ 4013835 h 4013835"/>
              <a:gd name="connsiteX158" fmla="*/ 2497456 w 7250431"/>
              <a:gd name="connsiteY158" fmla="*/ 3984307 h 4013835"/>
              <a:gd name="connsiteX159" fmla="*/ 2467928 w 7250431"/>
              <a:gd name="connsiteY159" fmla="*/ 3953827 h 4013835"/>
              <a:gd name="connsiteX160" fmla="*/ 2437448 w 7250431"/>
              <a:gd name="connsiteY160" fmla="*/ 3984307 h 4013835"/>
              <a:gd name="connsiteX161" fmla="*/ 2467928 w 7250431"/>
              <a:gd name="connsiteY161" fmla="*/ 4013835 h 4013835"/>
              <a:gd name="connsiteX162" fmla="*/ 2444116 w 7250431"/>
              <a:gd name="connsiteY162" fmla="*/ 4013835 h 4013835"/>
              <a:gd name="connsiteX163" fmla="*/ 2414588 w 7250431"/>
              <a:gd name="connsiteY163" fmla="*/ 3984307 h 4013835"/>
              <a:gd name="connsiteX164" fmla="*/ 1326833 w 7250431"/>
              <a:gd name="connsiteY164" fmla="*/ 3932872 h 4013835"/>
              <a:gd name="connsiteX165" fmla="*/ 1378267 w 7250431"/>
              <a:gd name="connsiteY165" fmla="*/ 3984307 h 4013835"/>
              <a:gd name="connsiteX166" fmla="*/ 1349692 w 7250431"/>
              <a:gd name="connsiteY166" fmla="*/ 4013835 h 4013835"/>
              <a:gd name="connsiteX167" fmla="*/ 1326833 w 7250431"/>
              <a:gd name="connsiteY167" fmla="*/ 4013835 h 4013835"/>
              <a:gd name="connsiteX168" fmla="*/ 1357312 w 7250431"/>
              <a:gd name="connsiteY168" fmla="*/ 3984307 h 4013835"/>
              <a:gd name="connsiteX169" fmla="*/ 1326833 w 7250431"/>
              <a:gd name="connsiteY169" fmla="*/ 3953827 h 4013835"/>
              <a:gd name="connsiteX170" fmla="*/ 1296353 w 7250431"/>
              <a:gd name="connsiteY170" fmla="*/ 3984307 h 4013835"/>
              <a:gd name="connsiteX171" fmla="*/ 1326833 w 7250431"/>
              <a:gd name="connsiteY171" fmla="*/ 4013835 h 4013835"/>
              <a:gd name="connsiteX172" fmla="*/ 1303020 w 7250431"/>
              <a:gd name="connsiteY172" fmla="*/ 4013835 h 4013835"/>
              <a:gd name="connsiteX173" fmla="*/ 1274445 w 7250431"/>
              <a:gd name="connsiteY173" fmla="*/ 3984307 h 4013835"/>
              <a:gd name="connsiteX174" fmla="*/ 185738 w 7250431"/>
              <a:gd name="connsiteY174" fmla="*/ 3932872 h 4013835"/>
              <a:gd name="connsiteX175" fmla="*/ 237173 w 7250431"/>
              <a:gd name="connsiteY175" fmla="*/ 3984307 h 4013835"/>
              <a:gd name="connsiteX176" fmla="*/ 208598 w 7250431"/>
              <a:gd name="connsiteY176" fmla="*/ 4013835 h 4013835"/>
              <a:gd name="connsiteX177" fmla="*/ 185738 w 7250431"/>
              <a:gd name="connsiteY177" fmla="*/ 4013835 h 4013835"/>
              <a:gd name="connsiteX178" fmla="*/ 216218 w 7250431"/>
              <a:gd name="connsiteY178" fmla="*/ 3984307 h 4013835"/>
              <a:gd name="connsiteX179" fmla="*/ 185738 w 7250431"/>
              <a:gd name="connsiteY179" fmla="*/ 3953827 h 4013835"/>
              <a:gd name="connsiteX180" fmla="*/ 155257 w 7250431"/>
              <a:gd name="connsiteY180" fmla="*/ 3984307 h 4013835"/>
              <a:gd name="connsiteX181" fmla="*/ 185738 w 7250431"/>
              <a:gd name="connsiteY181" fmla="*/ 4013835 h 4013835"/>
              <a:gd name="connsiteX182" fmla="*/ 161925 w 7250431"/>
              <a:gd name="connsiteY182" fmla="*/ 4013835 h 4013835"/>
              <a:gd name="connsiteX183" fmla="*/ 133350 w 7250431"/>
              <a:gd name="connsiteY183" fmla="*/ 3984307 h 4013835"/>
              <a:gd name="connsiteX184" fmla="*/ 0 w 7250431"/>
              <a:gd name="connsiteY184" fmla="*/ 3910013 h 4013835"/>
              <a:gd name="connsiteX185" fmla="*/ 34290 w 7250431"/>
              <a:gd name="connsiteY185" fmla="*/ 3944303 h 4013835"/>
              <a:gd name="connsiteX186" fmla="*/ 0 w 7250431"/>
              <a:gd name="connsiteY186" fmla="*/ 3979545 h 4013835"/>
              <a:gd name="connsiteX187" fmla="*/ 0 w 7250431"/>
              <a:gd name="connsiteY187" fmla="*/ 3957638 h 4013835"/>
              <a:gd name="connsiteX188" fmla="*/ 12383 w 7250431"/>
              <a:gd name="connsiteY188" fmla="*/ 3944303 h 4013835"/>
              <a:gd name="connsiteX189" fmla="*/ 0 w 7250431"/>
              <a:gd name="connsiteY189" fmla="*/ 3931920 h 4013835"/>
              <a:gd name="connsiteX190" fmla="*/ 7146608 w 7250431"/>
              <a:gd name="connsiteY190" fmla="*/ 3891915 h 4013835"/>
              <a:gd name="connsiteX191" fmla="*/ 7250430 w 7250431"/>
              <a:gd name="connsiteY191" fmla="*/ 3996690 h 4013835"/>
              <a:gd name="connsiteX192" fmla="*/ 7250430 w 7250431"/>
              <a:gd name="connsiteY192" fmla="*/ 4013835 h 4013835"/>
              <a:gd name="connsiteX193" fmla="*/ 7244715 w 7250431"/>
              <a:gd name="connsiteY193" fmla="*/ 4013835 h 4013835"/>
              <a:gd name="connsiteX194" fmla="*/ 7146608 w 7250431"/>
              <a:gd name="connsiteY194" fmla="*/ 3913822 h 4013835"/>
              <a:gd name="connsiteX195" fmla="*/ 7117080 w 7250431"/>
              <a:gd name="connsiteY195" fmla="*/ 3943350 h 4013835"/>
              <a:gd name="connsiteX196" fmla="*/ 7186613 w 7250431"/>
              <a:gd name="connsiteY196" fmla="*/ 4013835 h 4013835"/>
              <a:gd name="connsiteX197" fmla="*/ 7163752 w 7250431"/>
              <a:gd name="connsiteY197" fmla="*/ 4013835 h 4013835"/>
              <a:gd name="connsiteX198" fmla="*/ 7094220 w 7250431"/>
              <a:gd name="connsiteY198" fmla="*/ 3943350 h 4013835"/>
              <a:gd name="connsiteX199" fmla="*/ 6821806 w 7250431"/>
              <a:gd name="connsiteY199" fmla="*/ 3891915 h 4013835"/>
              <a:gd name="connsiteX200" fmla="*/ 6874193 w 7250431"/>
              <a:gd name="connsiteY200" fmla="*/ 3943350 h 4013835"/>
              <a:gd name="connsiteX201" fmla="*/ 6804661 w 7250431"/>
              <a:gd name="connsiteY201" fmla="*/ 4013835 h 4013835"/>
              <a:gd name="connsiteX202" fmla="*/ 6781801 w 7250431"/>
              <a:gd name="connsiteY202" fmla="*/ 4013835 h 4013835"/>
              <a:gd name="connsiteX203" fmla="*/ 6852286 w 7250431"/>
              <a:gd name="connsiteY203" fmla="*/ 3943350 h 4013835"/>
              <a:gd name="connsiteX204" fmla="*/ 6821806 w 7250431"/>
              <a:gd name="connsiteY204" fmla="*/ 3913822 h 4013835"/>
              <a:gd name="connsiteX205" fmla="*/ 6723698 w 7250431"/>
              <a:gd name="connsiteY205" fmla="*/ 4013835 h 4013835"/>
              <a:gd name="connsiteX206" fmla="*/ 6700838 w 7250431"/>
              <a:gd name="connsiteY206" fmla="*/ 4013835 h 4013835"/>
              <a:gd name="connsiteX207" fmla="*/ 6497002 w 7250431"/>
              <a:gd name="connsiteY207" fmla="*/ 3891915 h 4013835"/>
              <a:gd name="connsiteX208" fmla="*/ 6619875 w 7250431"/>
              <a:gd name="connsiteY208" fmla="*/ 4013835 h 4013835"/>
              <a:gd name="connsiteX209" fmla="*/ 6596062 w 7250431"/>
              <a:gd name="connsiteY209" fmla="*/ 4013835 h 4013835"/>
              <a:gd name="connsiteX210" fmla="*/ 6497002 w 7250431"/>
              <a:gd name="connsiteY210" fmla="*/ 3913822 h 4013835"/>
              <a:gd name="connsiteX211" fmla="*/ 6397942 w 7250431"/>
              <a:gd name="connsiteY211" fmla="*/ 4013835 h 4013835"/>
              <a:gd name="connsiteX212" fmla="*/ 6376035 w 7250431"/>
              <a:gd name="connsiteY212" fmla="*/ 4013835 h 4013835"/>
              <a:gd name="connsiteX213" fmla="*/ 6010275 w 7250431"/>
              <a:gd name="connsiteY213" fmla="*/ 3891915 h 4013835"/>
              <a:gd name="connsiteX214" fmla="*/ 6133148 w 7250431"/>
              <a:gd name="connsiteY214" fmla="*/ 4013835 h 4013835"/>
              <a:gd name="connsiteX215" fmla="*/ 6110288 w 7250431"/>
              <a:gd name="connsiteY215" fmla="*/ 4013835 h 4013835"/>
              <a:gd name="connsiteX216" fmla="*/ 6010275 w 7250431"/>
              <a:gd name="connsiteY216" fmla="*/ 3913822 h 4013835"/>
              <a:gd name="connsiteX217" fmla="*/ 5980748 w 7250431"/>
              <a:gd name="connsiteY217" fmla="*/ 3943350 h 4013835"/>
              <a:gd name="connsiteX218" fmla="*/ 6051233 w 7250431"/>
              <a:gd name="connsiteY218" fmla="*/ 4013835 h 4013835"/>
              <a:gd name="connsiteX219" fmla="*/ 6027420 w 7250431"/>
              <a:gd name="connsiteY219" fmla="*/ 4013835 h 4013835"/>
              <a:gd name="connsiteX220" fmla="*/ 5958840 w 7250431"/>
              <a:gd name="connsiteY220" fmla="*/ 3943350 h 4013835"/>
              <a:gd name="connsiteX221" fmla="*/ 5682615 w 7250431"/>
              <a:gd name="connsiteY221" fmla="*/ 3891915 h 4013835"/>
              <a:gd name="connsiteX222" fmla="*/ 5733098 w 7250431"/>
              <a:gd name="connsiteY222" fmla="*/ 3943350 h 4013835"/>
              <a:gd name="connsiteX223" fmla="*/ 5663565 w 7250431"/>
              <a:gd name="connsiteY223" fmla="*/ 4013835 h 4013835"/>
              <a:gd name="connsiteX224" fmla="*/ 5640706 w 7250431"/>
              <a:gd name="connsiteY224" fmla="*/ 4013835 h 4013835"/>
              <a:gd name="connsiteX225" fmla="*/ 5712143 w 7250431"/>
              <a:gd name="connsiteY225" fmla="*/ 3943350 h 4013835"/>
              <a:gd name="connsiteX226" fmla="*/ 5682615 w 7250431"/>
              <a:gd name="connsiteY226" fmla="*/ 3913822 h 4013835"/>
              <a:gd name="connsiteX227" fmla="*/ 5582603 w 7250431"/>
              <a:gd name="connsiteY227" fmla="*/ 4013835 h 4013835"/>
              <a:gd name="connsiteX228" fmla="*/ 5559743 w 7250431"/>
              <a:gd name="connsiteY228" fmla="*/ 4013835 h 4013835"/>
              <a:gd name="connsiteX229" fmla="*/ 5356860 w 7250431"/>
              <a:gd name="connsiteY229" fmla="*/ 3891915 h 4013835"/>
              <a:gd name="connsiteX230" fmla="*/ 5478780 w 7250431"/>
              <a:gd name="connsiteY230" fmla="*/ 4013835 h 4013835"/>
              <a:gd name="connsiteX231" fmla="*/ 5455920 w 7250431"/>
              <a:gd name="connsiteY231" fmla="*/ 4013835 h 4013835"/>
              <a:gd name="connsiteX232" fmla="*/ 5356860 w 7250431"/>
              <a:gd name="connsiteY232" fmla="*/ 3913822 h 4013835"/>
              <a:gd name="connsiteX233" fmla="*/ 5258753 w 7250431"/>
              <a:gd name="connsiteY233" fmla="*/ 4013835 h 4013835"/>
              <a:gd name="connsiteX234" fmla="*/ 5234940 w 7250431"/>
              <a:gd name="connsiteY234" fmla="*/ 4013835 h 4013835"/>
              <a:gd name="connsiteX235" fmla="*/ 4869180 w 7250431"/>
              <a:gd name="connsiteY235" fmla="*/ 3891915 h 4013835"/>
              <a:gd name="connsiteX236" fmla="*/ 4992052 w 7250431"/>
              <a:gd name="connsiteY236" fmla="*/ 4013835 h 4013835"/>
              <a:gd name="connsiteX237" fmla="*/ 4969192 w 7250431"/>
              <a:gd name="connsiteY237" fmla="*/ 4013835 h 4013835"/>
              <a:gd name="connsiteX238" fmla="*/ 4869180 w 7250431"/>
              <a:gd name="connsiteY238" fmla="*/ 3913822 h 4013835"/>
              <a:gd name="connsiteX239" fmla="*/ 4839652 w 7250431"/>
              <a:gd name="connsiteY239" fmla="*/ 3943350 h 4013835"/>
              <a:gd name="connsiteX240" fmla="*/ 4910137 w 7250431"/>
              <a:gd name="connsiteY240" fmla="*/ 4013835 h 4013835"/>
              <a:gd name="connsiteX241" fmla="*/ 4887277 w 7250431"/>
              <a:gd name="connsiteY241" fmla="*/ 4013835 h 4013835"/>
              <a:gd name="connsiteX242" fmla="*/ 4818697 w 7250431"/>
              <a:gd name="connsiteY242" fmla="*/ 3943350 h 4013835"/>
              <a:gd name="connsiteX243" fmla="*/ 4541519 w 7250431"/>
              <a:gd name="connsiteY243" fmla="*/ 3891915 h 4013835"/>
              <a:gd name="connsiteX244" fmla="*/ 4592955 w 7250431"/>
              <a:gd name="connsiteY244" fmla="*/ 3943350 h 4013835"/>
              <a:gd name="connsiteX245" fmla="*/ 4523422 w 7250431"/>
              <a:gd name="connsiteY245" fmla="*/ 4013835 h 4013835"/>
              <a:gd name="connsiteX246" fmla="*/ 4500562 w 7250431"/>
              <a:gd name="connsiteY246" fmla="*/ 4013835 h 4013835"/>
              <a:gd name="connsiteX247" fmla="*/ 4571047 w 7250431"/>
              <a:gd name="connsiteY247" fmla="*/ 3943350 h 4013835"/>
              <a:gd name="connsiteX248" fmla="*/ 4541519 w 7250431"/>
              <a:gd name="connsiteY248" fmla="*/ 3913822 h 4013835"/>
              <a:gd name="connsiteX249" fmla="*/ 4441507 w 7250431"/>
              <a:gd name="connsiteY249" fmla="*/ 4013835 h 4013835"/>
              <a:gd name="connsiteX250" fmla="*/ 4418647 w 7250431"/>
              <a:gd name="connsiteY250" fmla="*/ 4013835 h 4013835"/>
              <a:gd name="connsiteX251" fmla="*/ 4215765 w 7250431"/>
              <a:gd name="connsiteY251" fmla="*/ 3891915 h 4013835"/>
              <a:gd name="connsiteX252" fmla="*/ 4337685 w 7250431"/>
              <a:gd name="connsiteY252" fmla="*/ 4013835 h 4013835"/>
              <a:gd name="connsiteX253" fmla="*/ 4314825 w 7250431"/>
              <a:gd name="connsiteY253" fmla="*/ 4013835 h 4013835"/>
              <a:gd name="connsiteX254" fmla="*/ 4215765 w 7250431"/>
              <a:gd name="connsiteY254" fmla="*/ 3913822 h 4013835"/>
              <a:gd name="connsiteX255" fmla="*/ 4117657 w 7250431"/>
              <a:gd name="connsiteY255" fmla="*/ 4013835 h 4013835"/>
              <a:gd name="connsiteX256" fmla="*/ 4094797 w 7250431"/>
              <a:gd name="connsiteY256" fmla="*/ 4013835 h 4013835"/>
              <a:gd name="connsiteX257" fmla="*/ 3729038 w 7250431"/>
              <a:gd name="connsiteY257" fmla="*/ 3891915 h 4013835"/>
              <a:gd name="connsiteX258" fmla="*/ 3850958 w 7250431"/>
              <a:gd name="connsiteY258" fmla="*/ 4013835 h 4013835"/>
              <a:gd name="connsiteX259" fmla="*/ 3828098 w 7250431"/>
              <a:gd name="connsiteY259" fmla="*/ 4013835 h 4013835"/>
              <a:gd name="connsiteX260" fmla="*/ 3729038 w 7250431"/>
              <a:gd name="connsiteY260" fmla="*/ 3913822 h 4013835"/>
              <a:gd name="connsiteX261" fmla="*/ 3698558 w 7250431"/>
              <a:gd name="connsiteY261" fmla="*/ 3943350 h 4013835"/>
              <a:gd name="connsiteX262" fmla="*/ 3769043 w 7250431"/>
              <a:gd name="connsiteY262" fmla="*/ 4013835 h 4013835"/>
              <a:gd name="connsiteX263" fmla="*/ 3746183 w 7250431"/>
              <a:gd name="connsiteY263" fmla="*/ 4013835 h 4013835"/>
              <a:gd name="connsiteX264" fmla="*/ 3677603 w 7250431"/>
              <a:gd name="connsiteY264" fmla="*/ 3943350 h 4013835"/>
              <a:gd name="connsiteX265" fmla="*/ 3400425 w 7250431"/>
              <a:gd name="connsiteY265" fmla="*/ 3891915 h 4013835"/>
              <a:gd name="connsiteX266" fmla="*/ 3451860 w 7250431"/>
              <a:gd name="connsiteY266" fmla="*/ 3943350 h 4013835"/>
              <a:gd name="connsiteX267" fmla="*/ 3383281 w 7250431"/>
              <a:gd name="connsiteY267" fmla="*/ 4013835 h 4013835"/>
              <a:gd name="connsiteX268" fmla="*/ 3360420 w 7250431"/>
              <a:gd name="connsiteY268" fmla="*/ 4013835 h 4013835"/>
              <a:gd name="connsiteX269" fmla="*/ 3429953 w 7250431"/>
              <a:gd name="connsiteY269" fmla="*/ 3943350 h 4013835"/>
              <a:gd name="connsiteX270" fmla="*/ 3400425 w 7250431"/>
              <a:gd name="connsiteY270" fmla="*/ 3913822 h 4013835"/>
              <a:gd name="connsiteX271" fmla="*/ 3301366 w 7250431"/>
              <a:gd name="connsiteY271" fmla="*/ 4013835 h 4013835"/>
              <a:gd name="connsiteX272" fmla="*/ 3277553 w 7250431"/>
              <a:gd name="connsiteY272" fmla="*/ 4013835 h 4013835"/>
              <a:gd name="connsiteX273" fmla="*/ 3074670 w 7250431"/>
              <a:gd name="connsiteY273" fmla="*/ 3891915 h 4013835"/>
              <a:gd name="connsiteX274" fmla="*/ 3196591 w 7250431"/>
              <a:gd name="connsiteY274" fmla="*/ 4013835 h 4013835"/>
              <a:gd name="connsiteX275" fmla="*/ 3173731 w 7250431"/>
              <a:gd name="connsiteY275" fmla="*/ 4013835 h 4013835"/>
              <a:gd name="connsiteX276" fmla="*/ 3074670 w 7250431"/>
              <a:gd name="connsiteY276" fmla="*/ 3913822 h 4013835"/>
              <a:gd name="connsiteX277" fmla="*/ 2976563 w 7250431"/>
              <a:gd name="connsiteY277" fmla="*/ 4013835 h 4013835"/>
              <a:gd name="connsiteX278" fmla="*/ 2953703 w 7250431"/>
              <a:gd name="connsiteY278" fmla="*/ 4013835 h 4013835"/>
              <a:gd name="connsiteX279" fmla="*/ 2587942 w 7250431"/>
              <a:gd name="connsiteY279" fmla="*/ 3891915 h 4013835"/>
              <a:gd name="connsiteX280" fmla="*/ 2709862 w 7250431"/>
              <a:gd name="connsiteY280" fmla="*/ 4013835 h 4013835"/>
              <a:gd name="connsiteX281" fmla="*/ 2687002 w 7250431"/>
              <a:gd name="connsiteY281" fmla="*/ 4013835 h 4013835"/>
              <a:gd name="connsiteX282" fmla="*/ 2587942 w 7250431"/>
              <a:gd name="connsiteY282" fmla="*/ 3913822 h 4013835"/>
              <a:gd name="connsiteX283" fmla="*/ 2557462 w 7250431"/>
              <a:gd name="connsiteY283" fmla="*/ 3943350 h 4013835"/>
              <a:gd name="connsiteX284" fmla="*/ 2627947 w 7250431"/>
              <a:gd name="connsiteY284" fmla="*/ 4013835 h 4013835"/>
              <a:gd name="connsiteX285" fmla="*/ 2606040 w 7250431"/>
              <a:gd name="connsiteY285" fmla="*/ 4013835 h 4013835"/>
              <a:gd name="connsiteX286" fmla="*/ 2536507 w 7250431"/>
              <a:gd name="connsiteY286" fmla="*/ 3943350 h 4013835"/>
              <a:gd name="connsiteX287" fmla="*/ 2265045 w 7250431"/>
              <a:gd name="connsiteY287" fmla="*/ 3891915 h 4013835"/>
              <a:gd name="connsiteX288" fmla="*/ 2316480 w 7250431"/>
              <a:gd name="connsiteY288" fmla="*/ 3943350 h 4013835"/>
              <a:gd name="connsiteX289" fmla="*/ 2247900 w 7250431"/>
              <a:gd name="connsiteY289" fmla="*/ 4013835 h 4013835"/>
              <a:gd name="connsiteX290" fmla="*/ 2225040 w 7250431"/>
              <a:gd name="connsiteY290" fmla="*/ 4013835 h 4013835"/>
              <a:gd name="connsiteX291" fmla="*/ 2295525 w 7250431"/>
              <a:gd name="connsiteY291" fmla="*/ 3943350 h 4013835"/>
              <a:gd name="connsiteX292" fmla="*/ 2265045 w 7250431"/>
              <a:gd name="connsiteY292" fmla="*/ 3913822 h 4013835"/>
              <a:gd name="connsiteX293" fmla="*/ 2165985 w 7250431"/>
              <a:gd name="connsiteY293" fmla="*/ 4013835 h 4013835"/>
              <a:gd name="connsiteX294" fmla="*/ 2143125 w 7250431"/>
              <a:gd name="connsiteY294" fmla="*/ 4013835 h 4013835"/>
              <a:gd name="connsiteX295" fmla="*/ 1936433 w 7250431"/>
              <a:gd name="connsiteY295" fmla="*/ 3891915 h 4013835"/>
              <a:gd name="connsiteX296" fmla="*/ 2062163 w 7250431"/>
              <a:gd name="connsiteY296" fmla="*/ 4013835 h 4013835"/>
              <a:gd name="connsiteX297" fmla="*/ 2038350 w 7250431"/>
              <a:gd name="connsiteY297" fmla="*/ 4013835 h 4013835"/>
              <a:gd name="connsiteX298" fmla="*/ 1936433 w 7250431"/>
              <a:gd name="connsiteY298" fmla="*/ 3913822 h 4013835"/>
              <a:gd name="connsiteX299" fmla="*/ 1836421 w 7250431"/>
              <a:gd name="connsiteY299" fmla="*/ 4013835 h 4013835"/>
              <a:gd name="connsiteX300" fmla="*/ 1812608 w 7250431"/>
              <a:gd name="connsiteY300" fmla="*/ 4013835 h 4013835"/>
              <a:gd name="connsiteX301" fmla="*/ 1446848 w 7250431"/>
              <a:gd name="connsiteY301" fmla="*/ 3891915 h 4013835"/>
              <a:gd name="connsiteX302" fmla="*/ 1568768 w 7250431"/>
              <a:gd name="connsiteY302" fmla="*/ 4013835 h 4013835"/>
              <a:gd name="connsiteX303" fmla="*/ 1545908 w 7250431"/>
              <a:gd name="connsiteY303" fmla="*/ 4013835 h 4013835"/>
              <a:gd name="connsiteX304" fmla="*/ 1446848 w 7250431"/>
              <a:gd name="connsiteY304" fmla="*/ 3913822 h 4013835"/>
              <a:gd name="connsiteX305" fmla="*/ 1417321 w 7250431"/>
              <a:gd name="connsiteY305" fmla="*/ 3943350 h 4013835"/>
              <a:gd name="connsiteX306" fmla="*/ 1487805 w 7250431"/>
              <a:gd name="connsiteY306" fmla="*/ 4013835 h 4013835"/>
              <a:gd name="connsiteX307" fmla="*/ 1464946 w 7250431"/>
              <a:gd name="connsiteY307" fmla="*/ 4013835 h 4013835"/>
              <a:gd name="connsiteX308" fmla="*/ 1395413 w 7250431"/>
              <a:gd name="connsiteY308" fmla="*/ 3943350 h 4013835"/>
              <a:gd name="connsiteX309" fmla="*/ 1124903 w 7250431"/>
              <a:gd name="connsiteY309" fmla="*/ 3891915 h 4013835"/>
              <a:gd name="connsiteX310" fmla="*/ 1175385 w 7250431"/>
              <a:gd name="connsiteY310" fmla="*/ 3943350 h 4013835"/>
              <a:gd name="connsiteX311" fmla="*/ 1106805 w 7250431"/>
              <a:gd name="connsiteY311" fmla="*/ 4013835 h 4013835"/>
              <a:gd name="connsiteX312" fmla="*/ 1083945 w 7250431"/>
              <a:gd name="connsiteY312" fmla="*/ 4013835 h 4013835"/>
              <a:gd name="connsiteX313" fmla="*/ 1154430 w 7250431"/>
              <a:gd name="connsiteY313" fmla="*/ 3943350 h 4013835"/>
              <a:gd name="connsiteX314" fmla="*/ 1124903 w 7250431"/>
              <a:gd name="connsiteY314" fmla="*/ 3913822 h 4013835"/>
              <a:gd name="connsiteX315" fmla="*/ 1024890 w 7250431"/>
              <a:gd name="connsiteY315" fmla="*/ 4013835 h 4013835"/>
              <a:gd name="connsiteX316" fmla="*/ 1002030 w 7250431"/>
              <a:gd name="connsiteY316" fmla="*/ 4013835 h 4013835"/>
              <a:gd name="connsiteX317" fmla="*/ 800100 w 7250431"/>
              <a:gd name="connsiteY317" fmla="*/ 3891915 h 4013835"/>
              <a:gd name="connsiteX318" fmla="*/ 921067 w 7250431"/>
              <a:gd name="connsiteY318" fmla="*/ 4013835 h 4013835"/>
              <a:gd name="connsiteX319" fmla="*/ 898207 w 7250431"/>
              <a:gd name="connsiteY319" fmla="*/ 4013835 h 4013835"/>
              <a:gd name="connsiteX320" fmla="*/ 800100 w 7250431"/>
              <a:gd name="connsiteY320" fmla="*/ 3913822 h 4013835"/>
              <a:gd name="connsiteX321" fmla="*/ 701040 w 7250431"/>
              <a:gd name="connsiteY321" fmla="*/ 4013835 h 4013835"/>
              <a:gd name="connsiteX322" fmla="*/ 677227 w 7250431"/>
              <a:gd name="connsiteY322" fmla="*/ 4013835 h 4013835"/>
              <a:gd name="connsiteX323" fmla="*/ 307658 w 7250431"/>
              <a:gd name="connsiteY323" fmla="*/ 3891915 h 4013835"/>
              <a:gd name="connsiteX324" fmla="*/ 431483 w 7250431"/>
              <a:gd name="connsiteY324" fmla="*/ 4013835 h 4013835"/>
              <a:gd name="connsiteX325" fmla="*/ 407670 w 7250431"/>
              <a:gd name="connsiteY325" fmla="*/ 4013835 h 4013835"/>
              <a:gd name="connsiteX326" fmla="*/ 307658 w 7250431"/>
              <a:gd name="connsiteY326" fmla="*/ 3913822 h 4013835"/>
              <a:gd name="connsiteX327" fmla="*/ 277178 w 7250431"/>
              <a:gd name="connsiteY327" fmla="*/ 3943350 h 4013835"/>
              <a:gd name="connsiteX328" fmla="*/ 348616 w 7250431"/>
              <a:gd name="connsiteY328" fmla="*/ 4013835 h 4013835"/>
              <a:gd name="connsiteX329" fmla="*/ 325755 w 7250431"/>
              <a:gd name="connsiteY329" fmla="*/ 4013835 h 4013835"/>
              <a:gd name="connsiteX330" fmla="*/ 255270 w 7250431"/>
              <a:gd name="connsiteY330" fmla="*/ 3943350 h 4013835"/>
              <a:gd name="connsiteX331" fmla="*/ 6903720 w 7250431"/>
              <a:gd name="connsiteY331" fmla="*/ 3833813 h 4013835"/>
              <a:gd name="connsiteX332" fmla="*/ 6873240 w 7250431"/>
              <a:gd name="connsiteY332" fmla="*/ 3863341 h 4013835"/>
              <a:gd name="connsiteX333" fmla="*/ 6944678 w 7250431"/>
              <a:gd name="connsiteY333" fmla="*/ 3934778 h 4013835"/>
              <a:gd name="connsiteX334" fmla="*/ 6974205 w 7250431"/>
              <a:gd name="connsiteY334" fmla="*/ 3904298 h 4013835"/>
              <a:gd name="connsiteX335" fmla="*/ 5761673 w 7250431"/>
              <a:gd name="connsiteY335" fmla="*/ 3833813 h 4013835"/>
              <a:gd name="connsiteX336" fmla="*/ 5731193 w 7250431"/>
              <a:gd name="connsiteY336" fmla="*/ 3863341 h 4013835"/>
              <a:gd name="connsiteX337" fmla="*/ 5802631 w 7250431"/>
              <a:gd name="connsiteY337" fmla="*/ 3934778 h 4013835"/>
              <a:gd name="connsiteX338" fmla="*/ 5833111 w 7250431"/>
              <a:gd name="connsiteY338" fmla="*/ 3904298 h 4013835"/>
              <a:gd name="connsiteX339" fmla="*/ 4624388 w 7250431"/>
              <a:gd name="connsiteY339" fmla="*/ 3833813 h 4013835"/>
              <a:gd name="connsiteX340" fmla="*/ 4595813 w 7250431"/>
              <a:gd name="connsiteY340" fmla="*/ 3863341 h 4013835"/>
              <a:gd name="connsiteX341" fmla="*/ 4663441 w 7250431"/>
              <a:gd name="connsiteY341" fmla="*/ 3934778 h 4013835"/>
              <a:gd name="connsiteX342" fmla="*/ 4692968 w 7250431"/>
              <a:gd name="connsiteY342" fmla="*/ 3904298 h 4013835"/>
              <a:gd name="connsiteX343" fmla="*/ 3486150 w 7250431"/>
              <a:gd name="connsiteY343" fmla="*/ 3833813 h 4013835"/>
              <a:gd name="connsiteX344" fmla="*/ 3455670 w 7250431"/>
              <a:gd name="connsiteY344" fmla="*/ 3863341 h 4013835"/>
              <a:gd name="connsiteX345" fmla="*/ 3526155 w 7250431"/>
              <a:gd name="connsiteY345" fmla="*/ 3934778 h 4013835"/>
              <a:gd name="connsiteX346" fmla="*/ 3556635 w 7250431"/>
              <a:gd name="connsiteY346" fmla="*/ 3904298 h 4013835"/>
              <a:gd name="connsiteX347" fmla="*/ 2345055 w 7250431"/>
              <a:gd name="connsiteY347" fmla="*/ 3833813 h 4013835"/>
              <a:gd name="connsiteX348" fmla="*/ 2314575 w 7250431"/>
              <a:gd name="connsiteY348" fmla="*/ 3863341 h 4013835"/>
              <a:gd name="connsiteX349" fmla="*/ 2386013 w 7250431"/>
              <a:gd name="connsiteY349" fmla="*/ 3934778 h 4013835"/>
              <a:gd name="connsiteX350" fmla="*/ 2415540 w 7250431"/>
              <a:gd name="connsiteY350" fmla="*/ 3904298 h 4013835"/>
              <a:gd name="connsiteX351" fmla="*/ 1203960 w 7250431"/>
              <a:gd name="connsiteY351" fmla="*/ 3833813 h 4013835"/>
              <a:gd name="connsiteX352" fmla="*/ 1173480 w 7250431"/>
              <a:gd name="connsiteY352" fmla="*/ 3863341 h 4013835"/>
              <a:gd name="connsiteX353" fmla="*/ 1245871 w 7250431"/>
              <a:gd name="connsiteY353" fmla="*/ 3934778 h 4013835"/>
              <a:gd name="connsiteX354" fmla="*/ 1274445 w 7250431"/>
              <a:gd name="connsiteY354" fmla="*/ 3904298 h 4013835"/>
              <a:gd name="connsiteX355" fmla="*/ 62865 w 7250431"/>
              <a:gd name="connsiteY355" fmla="*/ 3833813 h 4013835"/>
              <a:gd name="connsiteX356" fmla="*/ 34290 w 7250431"/>
              <a:gd name="connsiteY356" fmla="*/ 3863341 h 4013835"/>
              <a:gd name="connsiteX357" fmla="*/ 104775 w 7250431"/>
              <a:gd name="connsiteY357" fmla="*/ 3934778 h 4013835"/>
              <a:gd name="connsiteX358" fmla="*/ 135255 w 7250431"/>
              <a:gd name="connsiteY358" fmla="*/ 3904298 h 4013835"/>
              <a:gd name="connsiteX359" fmla="*/ 6903720 w 7250431"/>
              <a:gd name="connsiteY359" fmla="*/ 3810953 h 4013835"/>
              <a:gd name="connsiteX360" fmla="*/ 6996112 w 7250431"/>
              <a:gd name="connsiteY360" fmla="*/ 3904298 h 4013835"/>
              <a:gd name="connsiteX361" fmla="*/ 6944677 w 7250431"/>
              <a:gd name="connsiteY361" fmla="*/ 3955733 h 4013835"/>
              <a:gd name="connsiteX362" fmla="*/ 6851332 w 7250431"/>
              <a:gd name="connsiteY362" fmla="*/ 3863341 h 4013835"/>
              <a:gd name="connsiteX363" fmla="*/ 5761673 w 7250431"/>
              <a:gd name="connsiteY363" fmla="*/ 3810953 h 4013835"/>
              <a:gd name="connsiteX364" fmla="*/ 5855018 w 7250431"/>
              <a:gd name="connsiteY364" fmla="*/ 3904298 h 4013835"/>
              <a:gd name="connsiteX365" fmla="*/ 5802631 w 7250431"/>
              <a:gd name="connsiteY365" fmla="*/ 3955733 h 4013835"/>
              <a:gd name="connsiteX366" fmla="*/ 5710238 w 7250431"/>
              <a:gd name="connsiteY366" fmla="*/ 3863341 h 4013835"/>
              <a:gd name="connsiteX367" fmla="*/ 4624387 w 7250431"/>
              <a:gd name="connsiteY367" fmla="*/ 3810953 h 4013835"/>
              <a:gd name="connsiteX368" fmla="*/ 4713922 w 7250431"/>
              <a:gd name="connsiteY368" fmla="*/ 3904298 h 4013835"/>
              <a:gd name="connsiteX369" fmla="*/ 4663440 w 7250431"/>
              <a:gd name="connsiteY369" fmla="*/ 3955733 h 4013835"/>
              <a:gd name="connsiteX370" fmla="*/ 4574857 w 7250431"/>
              <a:gd name="connsiteY370" fmla="*/ 3863341 h 4013835"/>
              <a:gd name="connsiteX371" fmla="*/ 3486150 w 7250431"/>
              <a:gd name="connsiteY371" fmla="*/ 3810953 h 4013835"/>
              <a:gd name="connsiteX372" fmla="*/ 3579495 w 7250431"/>
              <a:gd name="connsiteY372" fmla="*/ 3904298 h 4013835"/>
              <a:gd name="connsiteX373" fmla="*/ 3526155 w 7250431"/>
              <a:gd name="connsiteY373" fmla="*/ 3955733 h 4013835"/>
              <a:gd name="connsiteX374" fmla="*/ 3434715 w 7250431"/>
              <a:gd name="connsiteY374" fmla="*/ 3863341 h 4013835"/>
              <a:gd name="connsiteX375" fmla="*/ 2345055 w 7250431"/>
              <a:gd name="connsiteY375" fmla="*/ 3810953 h 4013835"/>
              <a:gd name="connsiteX376" fmla="*/ 2438400 w 7250431"/>
              <a:gd name="connsiteY376" fmla="*/ 3904298 h 4013835"/>
              <a:gd name="connsiteX377" fmla="*/ 2386012 w 7250431"/>
              <a:gd name="connsiteY377" fmla="*/ 3955733 h 4013835"/>
              <a:gd name="connsiteX378" fmla="*/ 2293620 w 7250431"/>
              <a:gd name="connsiteY378" fmla="*/ 3863341 h 4013835"/>
              <a:gd name="connsiteX379" fmla="*/ 1203960 w 7250431"/>
              <a:gd name="connsiteY379" fmla="*/ 3810953 h 4013835"/>
              <a:gd name="connsiteX380" fmla="*/ 1297305 w 7250431"/>
              <a:gd name="connsiteY380" fmla="*/ 3904298 h 4013835"/>
              <a:gd name="connsiteX381" fmla="*/ 1245871 w 7250431"/>
              <a:gd name="connsiteY381" fmla="*/ 3955733 h 4013835"/>
              <a:gd name="connsiteX382" fmla="*/ 1152525 w 7250431"/>
              <a:gd name="connsiteY382" fmla="*/ 3863341 h 4013835"/>
              <a:gd name="connsiteX383" fmla="*/ 62865 w 7250431"/>
              <a:gd name="connsiteY383" fmla="*/ 3810953 h 4013835"/>
              <a:gd name="connsiteX384" fmla="*/ 156210 w 7250431"/>
              <a:gd name="connsiteY384" fmla="*/ 3904298 h 4013835"/>
              <a:gd name="connsiteX385" fmla="*/ 104775 w 7250431"/>
              <a:gd name="connsiteY385" fmla="*/ 3955733 h 4013835"/>
              <a:gd name="connsiteX386" fmla="*/ 11430 w 7250431"/>
              <a:gd name="connsiteY386" fmla="*/ 3863341 h 4013835"/>
              <a:gd name="connsiteX387" fmla="*/ 6618923 w 7250431"/>
              <a:gd name="connsiteY387" fmla="*/ 3791903 h 4013835"/>
              <a:gd name="connsiteX388" fmla="*/ 6547485 w 7250431"/>
              <a:gd name="connsiteY388" fmla="*/ 3864293 h 4013835"/>
              <a:gd name="connsiteX389" fmla="*/ 6656070 w 7250431"/>
              <a:gd name="connsiteY389" fmla="*/ 3973831 h 4013835"/>
              <a:gd name="connsiteX390" fmla="*/ 6685598 w 7250431"/>
              <a:gd name="connsiteY390" fmla="*/ 3944303 h 4013835"/>
              <a:gd name="connsiteX391" fmla="*/ 6607492 w 7250431"/>
              <a:gd name="connsiteY391" fmla="*/ 3864293 h 4013835"/>
              <a:gd name="connsiteX392" fmla="*/ 6648450 w 7250431"/>
              <a:gd name="connsiteY392" fmla="*/ 3822383 h 4013835"/>
              <a:gd name="connsiteX393" fmla="*/ 5477827 w 7250431"/>
              <a:gd name="connsiteY393" fmla="*/ 3791903 h 4013835"/>
              <a:gd name="connsiteX394" fmla="*/ 5408295 w 7250431"/>
              <a:gd name="connsiteY394" fmla="*/ 3864293 h 4013835"/>
              <a:gd name="connsiteX395" fmla="*/ 5514975 w 7250431"/>
              <a:gd name="connsiteY395" fmla="*/ 3973831 h 4013835"/>
              <a:gd name="connsiteX396" fmla="*/ 5544502 w 7250431"/>
              <a:gd name="connsiteY396" fmla="*/ 3944303 h 4013835"/>
              <a:gd name="connsiteX397" fmla="*/ 5466398 w 7250431"/>
              <a:gd name="connsiteY397" fmla="*/ 3864293 h 4013835"/>
              <a:gd name="connsiteX398" fmla="*/ 5507355 w 7250431"/>
              <a:gd name="connsiteY398" fmla="*/ 3822383 h 4013835"/>
              <a:gd name="connsiteX399" fmla="*/ 4339590 w 7250431"/>
              <a:gd name="connsiteY399" fmla="*/ 3791903 h 4013835"/>
              <a:gd name="connsiteX400" fmla="*/ 4267200 w 7250431"/>
              <a:gd name="connsiteY400" fmla="*/ 3864293 h 4013835"/>
              <a:gd name="connsiteX401" fmla="*/ 4377690 w 7250431"/>
              <a:gd name="connsiteY401" fmla="*/ 3973831 h 4013835"/>
              <a:gd name="connsiteX402" fmla="*/ 4408170 w 7250431"/>
              <a:gd name="connsiteY402" fmla="*/ 3944303 h 4013835"/>
              <a:gd name="connsiteX403" fmla="*/ 4328160 w 7250431"/>
              <a:gd name="connsiteY403" fmla="*/ 3864293 h 4013835"/>
              <a:gd name="connsiteX404" fmla="*/ 4370070 w 7250431"/>
              <a:gd name="connsiteY404" fmla="*/ 3822383 h 4013835"/>
              <a:gd name="connsiteX405" fmla="*/ 3198495 w 7250431"/>
              <a:gd name="connsiteY405" fmla="*/ 3791903 h 4013835"/>
              <a:gd name="connsiteX406" fmla="*/ 3127057 w 7250431"/>
              <a:gd name="connsiteY406" fmla="*/ 3864293 h 4013835"/>
              <a:gd name="connsiteX407" fmla="*/ 3236595 w 7250431"/>
              <a:gd name="connsiteY407" fmla="*/ 3973831 h 4013835"/>
              <a:gd name="connsiteX408" fmla="*/ 3267075 w 7250431"/>
              <a:gd name="connsiteY408" fmla="*/ 3944303 h 4013835"/>
              <a:gd name="connsiteX409" fmla="*/ 3187065 w 7250431"/>
              <a:gd name="connsiteY409" fmla="*/ 3864293 h 4013835"/>
              <a:gd name="connsiteX410" fmla="*/ 3228975 w 7250431"/>
              <a:gd name="connsiteY410" fmla="*/ 3822383 h 4013835"/>
              <a:gd name="connsiteX411" fmla="*/ 2060258 w 7250431"/>
              <a:gd name="connsiteY411" fmla="*/ 3791903 h 4013835"/>
              <a:gd name="connsiteX412" fmla="*/ 1990725 w 7250431"/>
              <a:gd name="connsiteY412" fmla="*/ 3864293 h 4013835"/>
              <a:gd name="connsiteX413" fmla="*/ 2097405 w 7250431"/>
              <a:gd name="connsiteY413" fmla="*/ 3973831 h 4013835"/>
              <a:gd name="connsiteX414" fmla="*/ 2126933 w 7250431"/>
              <a:gd name="connsiteY414" fmla="*/ 3944303 h 4013835"/>
              <a:gd name="connsiteX415" fmla="*/ 2049780 w 7250431"/>
              <a:gd name="connsiteY415" fmla="*/ 3864293 h 4013835"/>
              <a:gd name="connsiteX416" fmla="*/ 2089785 w 7250431"/>
              <a:gd name="connsiteY416" fmla="*/ 3822383 h 4013835"/>
              <a:gd name="connsiteX417" fmla="*/ 919163 w 7250431"/>
              <a:gd name="connsiteY417" fmla="*/ 3791903 h 4013835"/>
              <a:gd name="connsiteX418" fmla="*/ 849630 w 7250431"/>
              <a:gd name="connsiteY418" fmla="*/ 3864293 h 4013835"/>
              <a:gd name="connsiteX419" fmla="*/ 956310 w 7250431"/>
              <a:gd name="connsiteY419" fmla="*/ 3973831 h 4013835"/>
              <a:gd name="connsiteX420" fmla="*/ 985838 w 7250431"/>
              <a:gd name="connsiteY420" fmla="*/ 3944303 h 4013835"/>
              <a:gd name="connsiteX421" fmla="*/ 908685 w 7250431"/>
              <a:gd name="connsiteY421" fmla="*/ 3864293 h 4013835"/>
              <a:gd name="connsiteX422" fmla="*/ 948690 w 7250431"/>
              <a:gd name="connsiteY422" fmla="*/ 3822383 h 4013835"/>
              <a:gd name="connsiteX423" fmla="*/ 7250430 w 7250431"/>
              <a:gd name="connsiteY423" fmla="*/ 3788093 h 4013835"/>
              <a:gd name="connsiteX424" fmla="*/ 7250430 w 7250431"/>
              <a:gd name="connsiteY424" fmla="*/ 3810000 h 4013835"/>
              <a:gd name="connsiteX425" fmla="*/ 7197089 w 7250431"/>
              <a:gd name="connsiteY425" fmla="*/ 3864293 h 4013835"/>
              <a:gd name="connsiteX426" fmla="*/ 7227570 w 7250431"/>
              <a:gd name="connsiteY426" fmla="*/ 3893820 h 4013835"/>
              <a:gd name="connsiteX427" fmla="*/ 7250430 w 7250431"/>
              <a:gd name="connsiteY427" fmla="*/ 3870960 h 4013835"/>
              <a:gd name="connsiteX428" fmla="*/ 7250430 w 7250431"/>
              <a:gd name="connsiteY428" fmla="*/ 3891915 h 4013835"/>
              <a:gd name="connsiteX429" fmla="*/ 7227570 w 7250431"/>
              <a:gd name="connsiteY429" fmla="*/ 3915728 h 4013835"/>
              <a:gd name="connsiteX430" fmla="*/ 7175182 w 7250431"/>
              <a:gd name="connsiteY430" fmla="*/ 3864293 h 4013835"/>
              <a:gd name="connsiteX431" fmla="*/ 6618923 w 7250431"/>
              <a:gd name="connsiteY431" fmla="*/ 3770947 h 4013835"/>
              <a:gd name="connsiteX432" fmla="*/ 6669405 w 7250431"/>
              <a:gd name="connsiteY432" fmla="*/ 3822382 h 4013835"/>
              <a:gd name="connsiteX433" fmla="*/ 6629400 w 7250431"/>
              <a:gd name="connsiteY433" fmla="*/ 3864292 h 4013835"/>
              <a:gd name="connsiteX434" fmla="*/ 6706552 w 7250431"/>
              <a:gd name="connsiteY434" fmla="*/ 3944302 h 4013835"/>
              <a:gd name="connsiteX435" fmla="*/ 6656070 w 7250431"/>
              <a:gd name="connsiteY435" fmla="*/ 3996690 h 4013835"/>
              <a:gd name="connsiteX436" fmla="*/ 6526530 w 7250431"/>
              <a:gd name="connsiteY436" fmla="*/ 3864292 h 4013835"/>
              <a:gd name="connsiteX437" fmla="*/ 5477828 w 7250431"/>
              <a:gd name="connsiteY437" fmla="*/ 3770947 h 4013835"/>
              <a:gd name="connsiteX438" fmla="*/ 5528311 w 7250431"/>
              <a:gd name="connsiteY438" fmla="*/ 3822382 h 4013835"/>
              <a:gd name="connsiteX439" fmla="*/ 5488306 w 7250431"/>
              <a:gd name="connsiteY439" fmla="*/ 3864292 h 4013835"/>
              <a:gd name="connsiteX440" fmla="*/ 5565458 w 7250431"/>
              <a:gd name="connsiteY440" fmla="*/ 3944302 h 4013835"/>
              <a:gd name="connsiteX441" fmla="*/ 5514976 w 7250431"/>
              <a:gd name="connsiteY441" fmla="*/ 3996690 h 4013835"/>
              <a:gd name="connsiteX442" fmla="*/ 5386388 w 7250431"/>
              <a:gd name="connsiteY442" fmla="*/ 3864292 h 4013835"/>
              <a:gd name="connsiteX443" fmla="*/ 4339590 w 7250431"/>
              <a:gd name="connsiteY443" fmla="*/ 3770947 h 4013835"/>
              <a:gd name="connsiteX444" fmla="*/ 4391025 w 7250431"/>
              <a:gd name="connsiteY444" fmla="*/ 3822382 h 4013835"/>
              <a:gd name="connsiteX445" fmla="*/ 4350068 w 7250431"/>
              <a:gd name="connsiteY445" fmla="*/ 3864292 h 4013835"/>
              <a:gd name="connsiteX446" fmla="*/ 4430078 w 7250431"/>
              <a:gd name="connsiteY446" fmla="*/ 3944302 h 4013835"/>
              <a:gd name="connsiteX447" fmla="*/ 4377690 w 7250431"/>
              <a:gd name="connsiteY447" fmla="*/ 3996690 h 4013835"/>
              <a:gd name="connsiteX448" fmla="*/ 4245293 w 7250431"/>
              <a:gd name="connsiteY448" fmla="*/ 3864292 h 4013835"/>
              <a:gd name="connsiteX449" fmla="*/ 3198494 w 7250431"/>
              <a:gd name="connsiteY449" fmla="*/ 3770947 h 4013835"/>
              <a:gd name="connsiteX450" fmla="*/ 3249930 w 7250431"/>
              <a:gd name="connsiteY450" fmla="*/ 3822382 h 4013835"/>
              <a:gd name="connsiteX451" fmla="*/ 3208972 w 7250431"/>
              <a:gd name="connsiteY451" fmla="*/ 3864292 h 4013835"/>
              <a:gd name="connsiteX452" fmla="*/ 3289935 w 7250431"/>
              <a:gd name="connsiteY452" fmla="*/ 3944302 h 4013835"/>
              <a:gd name="connsiteX453" fmla="*/ 3236594 w 7250431"/>
              <a:gd name="connsiteY453" fmla="*/ 3996690 h 4013835"/>
              <a:gd name="connsiteX454" fmla="*/ 3104197 w 7250431"/>
              <a:gd name="connsiteY454" fmla="*/ 3864292 h 4013835"/>
              <a:gd name="connsiteX455" fmla="*/ 2060257 w 7250431"/>
              <a:gd name="connsiteY455" fmla="*/ 3770947 h 4013835"/>
              <a:gd name="connsiteX456" fmla="*/ 2110740 w 7250431"/>
              <a:gd name="connsiteY456" fmla="*/ 3822382 h 4013835"/>
              <a:gd name="connsiteX457" fmla="*/ 2070734 w 7250431"/>
              <a:gd name="connsiteY457" fmla="*/ 3864292 h 4013835"/>
              <a:gd name="connsiteX458" fmla="*/ 2148840 w 7250431"/>
              <a:gd name="connsiteY458" fmla="*/ 3944302 h 4013835"/>
              <a:gd name="connsiteX459" fmla="*/ 2097405 w 7250431"/>
              <a:gd name="connsiteY459" fmla="*/ 3996690 h 4013835"/>
              <a:gd name="connsiteX460" fmla="*/ 1968817 w 7250431"/>
              <a:gd name="connsiteY460" fmla="*/ 3864292 h 4013835"/>
              <a:gd name="connsiteX461" fmla="*/ 919163 w 7250431"/>
              <a:gd name="connsiteY461" fmla="*/ 3770947 h 4013835"/>
              <a:gd name="connsiteX462" fmla="*/ 970598 w 7250431"/>
              <a:gd name="connsiteY462" fmla="*/ 3822382 h 4013835"/>
              <a:gd name="connsiteX463" fmla="*/ 929640 w 7250431"/>
              <a:gd name="connsiteY463" fmla="*/ 3864292 h 4013835"/>
              <a:gd name="connsiteX464" fmla="*/ 1007746 w 7250431"/>
              <a:gd name="connsiteY464" fmla="*/ 3944302 h 4013835"/>
              <a:gd name="connsiteX465" fmla="*/ 956311 w 7250431"/>
              <a:gd name="connsiteY465" fmla="*/ 3996690 h 4013835"/>
              <a:gd name="connsiteX466" fmla="*/ 827723 w 7250431"/>
              <a:gd name="connsiteY466" fmla="*/ 3864292 h 4013835"/>
              <a:gd name="connsiteX467" fmla="*/ 6740843 w 7250431"/>
              <a:gd name="connsiteY467" fmla="*/ 3750945 h 4013835"/>
              <a:gd name="connsiteX468" fmla="*/ 6710363 w 7250431"/>
              <a:gd name="connsiteY468" fmla="*/ 3781425 h 4013835"/>
              <a:gd name="connsiteX469" fmla="*/ 6751320 w 7250431"/>
              <a:gd name="connsiteY469" fmla="*/ 3822383 h 4013835"/>
              <a:gd name="connsiteX470" fmla="*/ 6710363 w 7250431"/>
              <a:gd name="connsiteY470" fmla="*/ 3864293 h 4013835"/>
              <a:gd name="connsiteX471" fmla="*/ 6740843 w 7250431"/>
              <a:gd name="connsiteY471" fmla="*/ 3893820 h 4013835"/>
              <a:gd name="connsiteX472" fmla="*/ 6811328 w 7250431"/>
              <a:gd name="connsiteY472" fmla="*/ 3822383 h 4013835"/>
              <a:gd name="connsiteX473" fmla="*/ 6173152 w 7250431"/>
              <a:gd name="connsiteY473" fmla="*/ 3750945 h 4013835"/>
              <a:gd name="connsiteX474" fmla="*/ 6061710 w 7250431"/>
              <a:gd name="connsiteY474" fmla="*/ 3863340 h 4013835"/>
              <a:gd name="connsiteX475" fmla="*/ 6091237 w 7250431"/>
              <a:gd name="connsiteY475" fmla="*/ 3893820 h 4013835"/>
              <a:gd name="connsiteX476" fmla="*/ 6173152 w 7250431"/>
              <a:gd name="connsiteY476" fmla="*/ 3810953 h 4013835"/>
              <a:gd name="connsiteX477" fmla="*/ 6224587 w 7250431"/>
              <a:gd name="connsiteY477" fmla="*/ 3863340 h 4013835"/>
              <a:gd name="connsiteX478" fmla="*/ 6143625 w 7250431"/>
              <a:gd name="connsiteY478" fmla="*/ 3945255 h 4013835"/>
              <a:gd name="connsiteX479" fmla="*/ 6173152 w 7250431"/>
              <a:gd name="connsiteY479" fmla="*/ 3975735 h 4013835"/>
              <a:gd name="connsiteX480" fmla="*/ 6255067 w 7250431"/>
              <a:gd name="connsiteY480" fmla="*/ 3893820 h 4013835"/>
              <a:gd name="connsiteX481" fmla="*/ 6336030 w 7250431"/>
              <a:gd name="connsiteY481" fmla="*/ 3975735 h 4013835"/>
              <a:gd name="connsiteX482" fmla="*/ 6365557 w 7250431"/>
              <a:gd name="connsiteY482" fmla="*/ 3945255 h 4013835"/>
              <a:gd name="connsiteX483" fmla="*/ 5599748 w 7250431"/>
              <a:gd name="connsiteY483" fmla="*/ 3750945 h 4013835"/>
              <a:gd name="connsiteX484" fmla="*/ 5569268 w 7250431"/>
              <a:gd name="connsiteY484" fmla="*/ 3781425 h 4013835"/>
              <a:gd name="connsiteX485" fmla="*/ 5610225 w 7250431"/>
              <a:gd name="connsiteY485" fmla="*/ 3822383 h 4013835"/>
              <a:gd name="connsiteX486" fmla="*/ 5569268 w 7250431"/>
              <a:gd name="connsiteY486" fmla="*/ 3864293 h 4013835"/>
              <a:gd name="connsiteX487" fmla="*/ 5599748 w 7250431"/>
              <a:gd name="connsiteY487" fmla="*/ 3893820 h 4013835"/>
              <a:gd name="connsiteX488" fmla="*/ 5670233 w 7250431"/>
              <a:gd name="connsiteY488" fmla="*/ 3822383 h 4013835"/>
              <a:gd name="connsiteX489" fmla="*/ 5033011 w 7250431"/>
              <a:gd name="connsiteY489" fmla="*/ 3750945 h 4013835"/>
              <a:gd name="connsiteX490" fmla="*/ 4921568 w 7250431"/>
              <a:gd name="connsiteY490" fmla="*/ 3863340 h 4013835"/>
              <a:gd name="connsiteX491" fmla="*/ 4951095 w 7250431"/>
              <a:gd name="connsiteY491" fmla="*/ 3893820 h 4013835"/>
              <a:gd name="connsiteX492" fmla="*/ 5033011 w 7250431"/>
              <a:gd name="connsiteY492" fmla="*/ 3810953 h 4013835"/>
              <a:gd name="connsiteX493" fmla="*/ 5083493 w 7250431"/>
              <a:gd name="connsiteY493" fmla="*/ 3863340 h 4013835"/>
              <a:gd name="connsiteX494" fmla="*/ 5002531 w 7250431"/>
              <a:gd name="connsiteY494" fmla="*/ 3945255 h 4013835"/>
              <a:gd name="connsiteX495" fmla="*/ 5033011 w 7250431"/>
              <a:gd name="connsiteY495" fmla="*/ 3975735 h 4013835"/>
              <a:gd name="connsiteX496" fmla="*/ 5113973 w 7250431"/>
              <a:gd name="connsiteY496" fmla="*/ 3893820 h 4013835"/>
              <a:gd name="connsiteX497" fmla="*/ 5194936 w 7250431"/>
              <a:gd name="connsiteY497" fmla="*/ 3975735 h 4013835"/>
              <a:gd name="connsiteX498" fmla="*/ 5224463 w 7250431"/>
              <a:gd name="connsiteY498" fmla="*/ 3945255 h 4013835"/>
              <a:gd name="connsiteX499" fmla="*/ 4458652 w 7250431"/>
              <a:gd name="connsiteY499" fmla="*/ 3750945 h 4013835"/>
              <a:gd name="connsiteX500" fmla="*/ 4428172 w 7250431"/>
              <a:gd name="connsiteY500" fmla="*/ 3781425 h 4013835"/>
              <a:gd name="connsiteX501" fmla="*/ 4470082 w 7250431"/>
              <a:gd name="connsiteY501" fmla="*/ 3822383 h 4013835"/>
              <a:gd name="connsiteX502" fmla="*/ 4428172 w 7250431"/>
              <a:gd name="connsiteY502" fmla="*/ 3864293 h 4013835"/>
              <a:gd name="connsiteX503" fmla="*/ 4458652 w 7250431"/>
              <a:gd name="connsiteY503" fmla="*/ 3893820 h 4013835"/>
              <a:gd name="connsiteX504" fmla="*/ 4530090 w 7250431"/>
              <a:gd name="connsiteY504" fmla="*/ 3822383 h 4013835"/>
              <a:gd name="connsiteX505" fmla="*/ 3891915 w 7250431"/>
              <a:gd name="connsiteY505" fmla="*/ 3750945 h 4013835"/>
              <a:gd name="connsiteX506" fmla="*/ 3780472 w 7250431"/>
              <a:gd name="connsiteY506" fmla="*/ 3863340 h 4013835"/>
              <a:gd name="connsiteX507" fmla="*/ 3810952 w 7250431"/>
              <a:gd name="connsiteY507" fmla="*/ 3893820 h 4013835"/>
              <a:gd name="connsiteX508" fmla="*/ 3891915 w 7250431"/>
              <a:gd name="connsiteY508" fmla="*/ 3810953 h 4013835"/>
              <a:gd name="connsiteX509" fmla="*/ 3943350 w 7250431"/>
              <a:gd name="connsiteY509" fmla="*/ 3863340 h 4013835"/>
              <a:gd name="connsiteX510" fmla="*/ 3861435 w 7250431"/>
              <a:gd name="connsiteY510" fmla="*/ 3945255 h 4013835"/>
              <a:gd name="connsiteX511" fmla="*/ 3891915 w 7250431"/>
              <a:gd name="connsiteY511" fmla="*/ 3975735 h 4013835"/>
              <a:gd name="connsiteX512" fmla="*/ 3972877 w 7250431"/>
              <a:gd name="connsiteY512" fmla="*/ 3893820 h 4013835"/>
              <a:gd name="connsiteX513" fmla="*/ 4054792 w 7250431"/>
              <a:gd name="connsiteY513" fmla="*/ 3975735 h 4013835"/>
              <a:gd name="connsiteX514" fmla="*/ 4085272 w 7250431"/>
              <a:gd name="connsiteY514" fmla="*/ 3945255 h 4013835"/>
              <a:gd name="connsiteX515" fmla="*/ 3321368 w 7250431"/>
              <a:gd name="connsiteY515" fmla="*/ 3750945 h 4013835"/>
              <a:gd name="connsiteX516" fmla="*/ 3293745 w 7250431"/>
              <a:gd name="connsiteY516" fmla="*/ 3781425 h 4013835"/>
              <a:gd name="connsiteX517" fmla="*/ 3332798 w 7250431"/>
              <a:gd name="connsiteY517" fmla="*/ 3822383 h 4013835"/>
              <a:gd name="connsiteX518" fmla="*/ 3293745 w 7250431"/>
              <a:gd name="connsiteY518" fmla="*/ 3864293 h 4013835"/>
              <a:gd name="connsiteX519" fmla="*/ 3321368 w 7250431"/>
              <a:gd name="connsiteY519" fmla="*/ 3893820 h 4013835"/>
              <a:gd name="connsiteX520" fmla="*/ 3390900 w 7250431"/>
              <a:gd name="connsiteY520" fmla="*/ 3822383 h 4013835"/>
              <a:gd name="connsiteX521" fmla="*/ 2750820 w 7250431"/>
              <a:gd name="connsiteY521" fmla="*/ 3750945 h 4013835"/>
              <a:gd name="connsiteX522" fmla="*/ 2640330 w 7250431"/>
              <a:gd name="connsiteY522" fmla="*/ 3863340 h 4013835"/>
              <a:gd name="connsiteX523" fmla="*/ 2669857 w 7250431"/>
              <a:gd name="connsiteY523" fmla="*/ 3893820 h 4013835"/>
              <a:gd name="connsiteX524" fmla="*/ 2750820 w 7250431"/>
              <a:gd name="connsiteY524" fmla="*/ 3810953 h 4013835"/>
              <a:gd name="connsiteX525" fmla="*/ 2802255 w 7250431"/>
              <a:gd name="connsiteY525" fmla="*/ 3863340 h 4013835"/>
              <a:gd name="connsiteX526" fmla="*/ 2721293 w 7250431"/>
              <a:gd name="connsiteY526" fmla="*/ 3945255 h 4013835"/>
              <a:gd name="connsiteX527" fmla="*/ 2750820 w 7250431"/>
              <a:gd name="connsiteY527" fmla="*/ 3975735 h 4013835"/>
              <a:gd name="connsiteX528" fmla="*/ 2831782 w 7250431"/>
              <a:gd name="connsiteY528" fmla="*/ 3893820 h 4013835"/>
              <a:gd name="connsiteX529" fmla="*/ 2913697 w 7250431"/>
              <a:gd name="connsiteY529" fmla="*/ 3975735 h 4013835"/>
              <a:gd name="connsiteX530" fmla="*/ 2944177 w 7250431"/>
              <a:gd name="connsiteY530" fmla="*/ 3945255 h 4013835"/>
              <a:gd name="connsiteX531" fmla="*/ 2184083 w 7250431"/>
              <a:gd name="connsiteY531" fmla="*/ 3750945 h 4013835"/>
              <a:gd name="connsiteX532" fmla="*/ 2153603 w 7250431"/>
              <a:gd name="connsiteY532" fmla="*/ 3781425 h 4013835"/>
              <a:gd name="connsiteX533" fmla="*/ 2194560 w 7250431"/>
              <a:gd name="connsiteY533" fmla="*/ 3822383 h 4013835"/>
              <a:gd name="connsiteX534" fmla="*/ 2153603 w 7250431"/>
              <a:gd name="connsiteY534" fmla="*/ 3864293 h 4013835"/>
              <a:gd name="connsiteX535" fmla="*/ 2184083 w 7250431"/>
              <a:gd name="connsiteY535" fmla="*/ 3893820 h 4013835"/>
              <a:gd name="connsiteX536" fmla="*/ 2254568 w 7250431"/>
              <a:gd name="connsiteY536" fmla="*/ 3822383 h 4013835"/>
              <a:gd name="connsiteX537" fmla="*/ 1609725 w 7250431"/>
              <a:gd name="connsiteY537" fmla="*/ 3750945 h 4013835"/>
              <a:gd name="connsiteX538" fmla="*/ 1499235 w 7250431"/>
              <a:gd name="connsiteY538" fmla="*/ 3863340 h 4013835"/>
              <a:gd name="connsiteX539" fmla="*/ 1528763 w 7250431"/>
              <a:gd name="connsiteY539" fmla="*/ 3893820 h 4013835"/>
              <a:gd name="connsiteX540" fmla="*/ 1609725 w 7250431"/>
              <a:gd name="connsiteY540" fmla="*/ 3810953 h 4013835"/>
              <a:gd name="connsiteX541" fmla="*/ 1662113 w 7250431"/>
              <a:gd name="connsiteY541" fmla="*/ 3863340 h 4013835"/>
              <a:gd name="connsiteX542" fmla="*/ 1580198 w 7250431"/>
              <a:gd name="connsiteY542" fmla="*/ 3945255 h 4013835"/>
              <a:gd name="connsiteX543" fmla="*/ 1609725 w 7250431"/>
              <a:gd name="connsiteY543" fmla="*/ 3975735 h 4013835"/>
              <a:gd name="connsiteX544" fmla="*/ 1690688 w 7250431"/>
              <a:gd name="connsiteY544" fmla="*/ 3893820 h 4013835"/>
              <a:gd name="connsiteX545" fmla="*/ 1773555 w 7250431"/>
              <a:gd name="connsiteY545" fmla="*/ 3975735 h 4013835"/>
              <a:gd name="connsiteX546" fmla="*/ 1803083 w 7250431"/>
              <a:gd name="connsiteY546" fmla="*/ 3945255 h 4013835"/>
              <a:gd name="connsiteX547" fmla="*/ 1042988 w 7250431"/>
              <a:gd name="connsiteY547" fmla="*/ 3750945 h 4013835"/>
              <a:gd name="connsiteX548" fmla="*/ 1012508 w 7250431"/>
              <a:gd name="connsiteY548" fmla="*/ 3781425 h 4013835"/>
              <a:gd name="connsiteX549" fmla="*/ 1053465 w 7250431"/>
              <a:gd name="connsiteY549" fmla="*/ 3822383 h 4013835"/>
              <a:gd name="connsiteX550" fmla="*/ 1012508 w 7250431"/>
              <a:gd name="connsiteY550" fmla="*/ 3864293 h 4013835"/>
              <a:gd name="connsiteX551" fmla="*/ 1042988 w 7250431"/>
              <a:gd name="connsiteY551" fmla="*/ 3893820 h 4013835"/>
              <a:gd name="connsiteX552" fmla="*/ 1113473 w 7250431"/>
              <a:gd name="connsiteY552" fmla="*/ 3822383 h 4013835"/>
              <a:gd name="connsiteX553" fmla="*/ 468630 w 7250431"/>
              <a:gd name="connsiteY553" fmla="*/ 3750945 h 4013835"/>
              <a:gd name="connsiteX554" fmla="*/ 358140 w 7250431"/>
              <a:gd name="connsiteY554" fmla="*/ 3863340 h 4013835"/>
              <a:gd name="connsiteX555" fmla="*/ 387668 w 7250431"/>
              <a:gd name="connsiteY555" fmla="*/ 3893820 h 4013835"/>
              <a:gd name="connsiteX556" fmla="*/ 468630 w 7250431"/>
              <a:gd name="connsiteY556" fmla="*/ 3810953 h 4013835"/>
              <a:gd name="connsiteX557" fmla="*/ 521018 w 7250431"/>
              <a:gd name="connsiteY557" fmla="*/ 3863340 h 4013835"/>
              <a:gd name="connsiteX558" fmla="*/ 439103 w 7250431"/>
              <a:gd name="connsiteY558" fmla="*/ 3945255 h 4013835"/>
              <a:gd name="connsiteX559" fmla="*/ 468630 w 7250431"/>
              <a:gd name="connsiteY559" fmla="*/ 3975735 h 4013835"/>
              <a:gd name="connsiteX560" fmla="*/ 551498 w 7250431"/>
              <a:gd name="connsiteY560" fmla="*/ 3893820 h 4013835"/>
              <a:gd name="connsiteX561" fmla="*/ 632460 w 7250431"/>
              <a:gd name="connsiteY561" fmla="*/ 3975735 h 4013835"/>
              <a:gd name="connsiteX562" fmla="*/ 661988 w 7250431"/>
              <a:gd name="connsiteY562" fmla="*/ 3945255 h 4013835"/>
              <a:gd name="connsiteX563" fmla="*/ 6740842 w 7250431"/>
              <a:gd name="connsiteY563" fmla="*/ 3729990 h 4013835"/>
              <a:gd name="connsiteX564" fmla="*/ 6834187 w 7250431"/>
              <a:gd name="connsiteY564" fmla="*/ 3822382 h 4013835"/>
              <a:gd name="connsiteX565" fmla="*/ 6740842 w 7250431"/>
              <a:gd name="connsiteY565" fmla="*/ 3915728 h 4013835"/>
              <a:gd name="connsiteX566" fmla="*/ 6689407 w 7250431"/>
              <a:gd name="connsiteY566" fmla="*/ 3864293 h 4013835"/>
              <a:gd name="connsiteX567" fmla="*/ 6729412 w 7250431"/>
              <a:gd name="connsiteY567" fmla="*/ 3822382 h 4013835"/>
              <a:gd name="connsiteX568" fmla="*/ 6689407 w 7250431"/>
              <a:gd name="connsiteY568" fmla="*/ 3781425 h 4013835"/>
              <a:gd name="connsiteX569" fmla="*/ 6173152 w 7250431"/>
              <a:gd name="connsiteY569" fmla="*/ 3729990 h 4013835"/>
              <a:gd name="connsiteX570" fmla="*/ 6387465 w 7250431"/>
              <a:gd name="connsiteY570" fmla="*/ 3945255 h 4013835"/>
              <a:gd name="connsiteX571" fmla="*/ 6336030 w 7250431"/>
              <a:gd name="connsiteY571" fmla="*/ 3996690 h 4013835"/>
              <a:gd name="connsiteX572" fmla="*/ 6255068 w 7250431"/>
              <a:gd name="connsiteY572" fmla="*/ 3914775 h 4013835"/>
              <a:gd name="connsiteX573" fmla="*/ 6173152 w 7250431"/>
              <a:gd name="connsiteY573" fmla="*/ 3996690 h 4013835"/>
              <a:gd name="connsiteX574" fmla="*/ 6121718 w 7250431"/>
              <a:gd name="connsiteY574" fmla="*/ 3945255 h 4013835"/>
              <a:gd name="connsiteX575" fmla="*/ 6203632 w 7250431"/>
              <a:gd name="connsiteY575" fmla="*/ 3863340 h 4013835"/>
              <a:gd name="connsiteX576" fmla="*/ 6173152 w 7250431"/>
              <a:gd name="connsiteY576" fmla="*/ 3833812 h 4013835"/>
              <a:gd name="connsiteX577" fmla="*/ 6091237 w 7250431"/>
              <a:gd name="connsiteY577" fmla="*/ 3914775 h 4013835"/>
              <a:gd name="connsiteX578" fmla="*/ 6040755 w 7250431"/>
              <a:gd name="connsiteY578" fmla="*/ 3863340 h 4013835"/>
              <a:gd name="connsiteX579" fmla="*/ 5599748 w 7250431"/>
              <a:gd name="connsiteY579" fmla="*/ 3729990 h 4013835"/>
              <a:gd name="connsiteX580" fmla="*/ 5693093 w 7250431"/>
              <a:gd name="connsiteY580" fmla="*/ 3822382 h 4013835"/>
              <a:gd name="connsiteX581" fmla="*/ 5599748 w 7250431"/>
              <a:gd name="connsiteY581" fmla="*/ 3915728 h 4013835"/>
              <a:gd name="connsiteX582" fmla="*/ 5548313 w 7250431"/>
              <a:gd name="connsiteY582" fmla="*/ 3864293 h 4013835"/>
              <a:gd name="connsiteX583" fmla="*/ 5589270 w 7250431"/>
              <a:gd name="connsiteY583" fmla="*/ 3822382 h 4013835"/>
              <a:gd name="connsiteX584" fmla="*/ 5548313 w 7250431"/>
              <a:gd name="connsiteY584" fmla="*/ 3781425 h 4013835"/>
              <a:gd name="connsiteX585" fmla="*/ 5033010 w 7250431"/>
              <a:gd name="connsiteY585" fmla="*/ 3729990 h 4013835"/>
              <a:gd name="connsiteX586" fmla="*/ 5247323 w 7250431"/>
              <a:gd name="connsiteY586" fmla="*/ 3945255 h 4013835"/>
              <a:gd name="connsiteX587" fmla="*/ 5194935 w 7250431"/>
              <a:gd name="connsiteY587" fmla="*/ 3996690 h 4013835"/>
              <a:gd name="connsiteX588" fmla="*/ 5113973 w 7250431"/>
              <a:gd name="connsiteY588" fmla="*/ 3914775 h 4013835"/>
              <a:gd name="connsiteX589" fmla="*/ 5033010 w 7250431"/>
              <a:gd name="connsiteY589" fmla="*/ 3996690 h 4013835"/>
              <a:gd name="connsiteX590" fmla="*/ 4980623 w 7250431"/>
              <a:gd name="connsiteY590" fmla="*/ 3945255 h 4013835"/>
              <a:gd name="connsiteX591" fmla="*/ 5062537 w 7250431"/>
              <a:gd name="connsiteY591" fmla="*/ 3863340 h 4013835"/>
              <a:gd name="connsiteX592" fmla="*/ 5033010 w 7250431"/>
              <a:gd name="connsiteY592" fmla="*/ 3833812 h 4013835"/>
              <a:gd name="connsiteX593" fmla="*/ 4951095 w 7250431"/>
              <a:gd name="connsiteY593" fmla="*/ 3914775 h 4013835"/>
              <a:gd name="connsiteX594" fmla="*/ 4899660 w 7250431"/>
              <a:gd name="connsiteY594" fmla="*/ 3863340 h 4013835"/>
              <a:gd name="connsiteX595" fmla="*/ 4458653 w 7250431"/>
              <a:gd name="connsiteY595" fmla="*/ 3729990 h 4013835"/>
              <a:gd name="connsiteX596" fmla="*/ 4551998 w 7250431"/>
              <a:gd name="connsiteY596" fmla="*/ 3822382 h 4013835"/>
              <a:gd name="connsiteX597" fmla="*/ 4458653 w 7250431"/>
              <a:gd name="connsiteY597" fmla="*/ 3915728 h 4013835"/>
              <a:gd name="connsiteX598" fmla="*/ 4407218 w 7250431"/>
              <a:gd name="connsiteY598" fmla="*/ 3864293 h 4013835"/>
              <a:gd name="connsiteX599" fmla="*/ 4448175 w 7250431"/>
              <a:gd name="connsiteY599" fmla="*/ 3822382 h 4013835"/>
              <a:gd name="connsiteX600" fmla="*/ 4407218 w 7250431"/>
              <a:gd name="connsiteY600" fmla="*/ 3781425 h 4013835"/>
              <a:gd name="connsiteX601" fmla="*/ 3891915 w 7250431"/>
              <a:gd name="connsiteY601" fmla="*/ 3729990 h 4013835"/>
              <a:gd name="connsiteX602" fmla="*/ 4106228 w 7250431"/>
              <a:gd name="connsiteY602" fmla="*/ 3945255 h 4013835"/>
              <a:gd name="connsiteX603" fmla="*/ 4054793 w 7250431"/>
              <a:gd name="connsiteY603" fmla="*/ 3996690 h 4013835"/>
              <a:gd name="connsiteX604" fmla="*/ 3972878 w 7250431"/>
              <a:gd name="connsiteY604" fmla="*/ 3914775 h 4013835"/>
              <a:gd name="connsiteX605" fmla="*/ 3891915 w 7250431"/>
              <a:gd name="connsiteY605" fmla="*/ 3996690 h 4013835"/>
              <a:gd name="connsiteX606" fmla="*/ 3839528 w 7250431"/>
              <a:gd name="connsiteY606" fmla="*/ 3945255 h 4013835"/>
              <a:gd name="connsiteX607" fmla="*/ 3921443 w 7250431"/>
              <a:gd name="connsiteY607" fmla="*/ 3863340 h 4013835"/>
              <a:gd name="connsiteX608" fmla="*/ 3891915 w 7250431"/>
              <a:gd name="connsiteY608" fmla="*/ 3833812 h 4013835"/>
              <a:gd name="connsiteX609" fmla="*/ 3810953 w 7250431"/>
              <a:gd name="connsiteY609" fmla="*/ 3914775 h 4013835"/>
              <a:gd name="connsiteX610" fmla="*/ 3758565 w 7250431"/>
              <a:gd name="connsiteY610" fmla="*/ 3863340 h 4013835"/>
              <a:gd name="connsiteX611" fmla="*/ 3321368 w 7250431"/>
              <a:gd name="connsiteY611" fmla="*/ 3729990 h 4013835"/>
              <a:gd name="connsiteX612" fmla="*/ 3410903 w 7250431"/>
              <a:gd name="connsiteY612" fmla="*/ 3822382 h 4013835"/>
              <a:gd name="connsiteX613" fmla="*/ 3321368 w 7250431"/>
              <a:gd name="connsiteY613" fmla="*/ 3915728 h 4013835"/>
              <a:gd name="connsiteX614" fmla="*/ 3271838 w 7250431"/>
              <a:gd name="connsiteY614" fmla="*/ 3864293 h 4013835"/>
              <a:gd name="connsiteX615" fmla="*/ 3310891 w 7250431"/>
              <a:gd name="connsiteY615" fmla="*/ 3822382 h 4013835"/>
              <a:gd name="connsiteX616" fmla="*/ 3271838 w 7250431"/>
              <a:gd name="connsiteY616" fmla="*/ 3781425 h 4013835"/>
              <a:gd name="connsiteX617" fmla="*/ 2750820 w 7250431"/>
              <a:gd name="connsiteY617" fmla="*/ 3729990 h 4013835"/>
              <a:gd name="connsiteX618" fmla="*/ 2965133 w 7250431"/>
              <a:gd name="connsiteY618" fmla="*/ 3945255 h 4013835"/>
              <a:gd name="connsiteX619" fmla="*/ 2913698 w 7250431"/>
              <a:gd name="connsiteY619" fmla="*/ 3996690 h 4013835"/>
              <a:gd name="connsiteX620" fmla="*/ 2831783 w 7250431"/>
              <a:gd name="connsiteY620" fmla="*/ 3914775 h 4013835"/>
              <a:gd name="connsiteX621" fmla="*/ 2750820 w 7250431"/>
              <a:gd name="connsiteY621" fmla="*/ 3996690 h 4013835"/>
              <a:gd name="connsiteX622" fmla="*/ 2699385 w 7250431"/>
              <a:gd name="connsiteY622" fmla="*/ 3945255 h 4013835"/>
              <a:gd name="connsiteX623" fmla="*/ 2780348 w 7250431"/>
              <a:gd name="connsiteY623" fmla="*/ 3863340 h 4013835"/>
              <a:gd name="connsiteX624" fmla="*/ 2750820 w 7250431"/>
              <a:gd name="connsiteY624" fmla="*/ 3833812 h 4013835"/>
              <a:gd name="connsiteX625" fmla="*/ 2669858 w 7250431"/>
              <a:gd name="connsiteY625" fmla="*/ 3914775 h 4013835"/>
              <a:gd name="connsiteX626" fmla="*/ 2617470 w 7250431"/>
              <a:gd name="connsiteY626" fmla="*/ 3863340 h 4013835"/>
              <a:gd name="connsiteX627" fmla="*/ 2184083 w 7250431"/>
              <a:gd name="connsiteY627" fmla="*/ 3729990 h 4013835"/>
              <a:gd name="connsiteX628" fmla="*/ 2276475 w 7250431"/>
              <a:gd name="connsiteY628" fmla="*/ 3822382 h 4013835"/>
              <a:gd name="connsiteX629" fmla="*/ 2184083 w 7250431"/>
              <a:gd name="connsiteY629" fmla="*/ 3915728 h 4013835"/>
              <a:gd name="connsiteX630" fmla="*/ 2131695 w 7250431"/>
              <a:gd name="connsiteY630" fmla="*/ 3864293 h 4013835"/>
              <a:gd name="connsiteX631" fmla="*/ 2171700 w 7250431"/>
              <a:gd name="connsiteY631" fmla="*/ 3822382 h 4013835"/>
              <a:gd name="connsiteX632" fmla="*/ 2131695 w 7250431"/>
              <a:gd name="connsiteY632" fmla="*/ 3781425 h 4013835"/>
              <a:gd name="connsiteX633" fmla="*/ 1609725 w 7250431"/>
              <a:gd name="connsiteY633" fmla="*/ 3729990 h 4013835"/>
              <a:gd name="connsiteX634" fmla="*/ 1824038 w 7250431"/>
              <a:gd name="connsiteY634" fmla="*/ 3945255 h 4013835"/>
              <a:gd name="connsiteX635" fmla="*/ 1773555 w 7250431"/>
              <a:gd name="connsiteY635" fmla="*/ 3996690 h 4013835"/>
              <a:gd name="connsiteX636" fmla="*/ 1690688 w 7250431"/>
              <a:gd name="connsiteY636" fmla="*/ 3914775 h 4013835"/>
              <a:gd name="connsiteX637" fmla="*/ 1609725 w 7250431"/>
              <a:gd name="connsiteY637" fmla="*/ 3996690 h 4013835"/>
              <a:gd name="connsiteX638" fmla="*/ 1559242 w 7250431"/>
              <a:gd name="connsiteY638" fmla="*/ 3945255 h 4013835"/>
              <a:gd name="connsiteX639" fmla="*/ 1640205 w 7250431"/>
              <a:gd name="connsiteY639" fmla="*/ 3863340 h 4013835"/>
              <a:gd name="connsiteX640" fmla="*/ 1609725 w 7250431"/>
              <a:gd name="connsiteY640" fmla="*/ 3833812 h 4013835"/>
              <a:gd name="connsiteX641" fmla="*/ 1528763 w 7250431"/>
              <a:gd name="connsiteY641" fmla="*/ 3914775 h 4013835"/>
              <a:gd name="connsiteX642" fmla="*/ 1476375 w 7250431"/>
              <a:gd name="connsiteY642" fmla="*/ 3863340 h 4013835"/>
              <a:gd name="connsiteX643" fmla="*/ 1042988 w 7250431"/>
              <a:gd name="connsiteY643" fmla="*/ 3729990 h 4013835"/>
              <a:gd name="connsiteX644" fmla="*/ 1135380 w 7250431"/>
              <a:gd name="connsiteY644" fmla="*/ 3822382 h 4013835"/>
              <a:gd name="connsiteX645" fmla="*/ 1042988 w 7250431"/>
              <a:gd name="connsiteY645" fmla="*/ 3915728 h 4013835"/>
              <a:gd name="connsiteX646" fmla="*/ 990600 w 7250431"/>
              <a:gd name="connsiteY646" fmla="*/ 3864293 h 4013835"/>
              <a:gd name="connsiteX647" fmla="*/ 1031558 w 7250431"/>
              <a:gd name="connsiteY647" fmla="*/ 3822382 h 4013835"/>
              <a:gd name="connsiteX648" fmla="*/ 990600 w 7250431"/>
              <a:gd name="connsiteY648" fmla="*/ 3781425 h 4013835"/>
              <a:gd name="connsiteX649" fmla="*/ 468630 w 7250431"/>
              <a:gd name="connsiteY649" fmla="*/ 3729990 h 4013835"/>
              <a:gd name="connsiteX650" fmla="*/ 682942 w 7250431"/>
              <a:gd name="connsiteY650" fmla="*/ 3945255 h 4013835"/>
              <a:gd name="connsiteX651" fmla="*/ 632460 w 7250431"/>
              <a:gd name="connsiteY651" fmla="*/ 3996690 h 4013835"/>
              <a:gd name="connsiteX652" fmla="*/ 551497 w 7250431"/>
              <a:gd name="connsiteY652" fmla="*/ 3914775 h 4013835"/>
              <a:gd name="connsiteX653" fmla="*/ 468630 w 7250431"/>
              <a:gd name="connsiteY653" fmla="*/ 3996690 h 4013835"/>
              <a:gd name="connsiteX654" fmla="*/ 418147 w 7250431"/>
              <a:gd name="connsiteY654" fmla="*/ 3945255 h 4013835"/>
              <a:gd name="connsiteX655" fmla="*/ 499110 w 7250431"/>
              <a:gd name="connsiteY655" fmla="*/ 3863340 h 4013835"/>
              <a:gd name="connsiteX656" fmla="*/ 468630 w 7250431"/>
              <a:gd name="connsiteY656" fmla="*/ 3833812 h 4013835"/>
              <a:gd name="connsiteX657" fmla="*/ 387667 w 7250431"/>
              <a:gd name="connsiteY657" fmla="*/ 3914775 h 4013835"/>
              <a:gd name="connsiteX658" fmla="*/ 336232 w 7250431"/>
              <a:gd name="connsiteY658" fmla="*/ 3863340 h 4013835"/>
              <a:gd name="connsiteX659" fmla="*/ 6533198 w 7250431"/>
              <a:gd name="connsiteY659" fmla="*/ 3711893 h 4013835"/>
              <a:gd name="connsiteX660" fmla="*/ 6386513 w 7250431"/>
              <a:gd name="connsiteY660" fmla="*/ 3863340 h 4013835"/>
              <a:gd name="connsiteX661" fmla="*/ 6416040 w 7250431"/>
              <a:gd name="connsiteY661" fmla="*/ 3893820 h 4013835"/>
              <a:gd name="connsiteX662" fmla="*/ 6562726 w 7250431"/>
              <a:gd name="connsiteY662" fmla="*/ 3742373 h 4013835"/>
              <a:gd name="connsiteX663" fmla="*/ 5393056 w 7250431"/>
              <a:gd name="connsiteY663" fmla="*/ 3711893 h 4013835"/>
              <a:gd name="connsiteX664" fmla="*/ 5245418 w 7250431"/>
              <a:gd name="connsiteY664" fmla="*/ 3863340 h 4013835"/>
              <a:gd name="connsiteX665" fmla="*/ 5274945 w 7250431"/>
              <a:gd name="connsiteY665" fmla="*/ 3893820 h 4013835"/>
              <a:gd name="connsiteX666" fmla="*/ 5421631 w 7250431"/>
              <a:gd name="connsiteY666" fmla="*/ 3742373 h 4013835"/>
              <a:gd name="connsiteX667" fmla="*/ 4256722 w 7250431"/>
              <a:gd name="connsiteY667" fmla="*/ 3711893 h 4013835"/>
              <a:gd name="connsiteX668" fmla="*/ 4104322 w 7250431"/>
              <a:gd name="connsiteY668" fmla="*/ 3863340 h 4013835"/>
              <a:gd name="connsiteX669" fmla="*/ 4134802 w 7250431"/>
              <a:gd name="connsiteY669" fmla="*/ 3893820 h 4013835"/>
              <a:gd name="connsiteX670" fmla="*/ 4287202 w 7250431"/>
              <a:gd name="connsiteY670" fmla="*/ 3742373 h 4013835"/>
              <a:gd name="connsiteX671" fmla="*/ 3115628 w 7250431"/>
              <a:gd name="connsiteY671" fmla="*/ 3711893 h 4013835"/>
              <a:gd name="connsiteX672" fmla="*/ 2963228 w 7250431"/>
              <a:gd name="connsiteY672" fmla="*/ 3863340 h 4013835"/>
              <a:gd name="connsiteX673" fmla="*/ 2993708 w 7250431"/>
              <a:gd name="connsiteY673" fmla="*/ 3893820 h 4013835"/>
              <a:gd name="connsiteX674" fmla="*/ 3146108 w 7250431"/>
              <a:gd name="connsiteY674" fmla="*/ 3742373 h 4013835"/>
              <a:gd name="connsiteX675" fmla="*/ 1976437 w 7250431"/>
              <a:gd name="connsiteY675" fmla="*/ 3711893 h 4013835"/>
              <a:gd name="connsiteX676" fmla="*/ 1827847 w 7250431"/>
              <a:gd name="connsiteY676" fmla="*/ 3863340 h 4013835"/>
              <a:gd name="connsiteX677" fmla="*/ 1857375 w 7250431"/>
              <a:gd name="connsiteY677" fmla="*/ 3893820 h 4013835"/>
              <a:gd name="connsiteX678" fmla="*/ 2005965 w 7250431"/>
              <a:gd name="connsiteY678" fmla="*/ 3742373 h 4013835"/>
              <a:gd name="connsiteX679" fmla="*/ 835342 w 7250431"/>
              <a:gd name="connsiteY679" fmla="*/ 3711893 h 4013835"/>
              <a:gd name="connsiteX680" fmla="*/ 686752 w 7250431"/>
              <a:gd name="connsiteY680" fmla="*/ 3863340 h 4013835"/>
              <a:gd name="connsiteX681" fmla="*/ 716279 w 7250431"/>
              <a:gd name="connsiteY681" fmla="*/ 3893820 h 4013835"/>
              <a:gd name="connsiteX682" fmla="*/ 864870 w 7250431"/>
              <a:gd name="connsiteY682" fmla="*/ 3742373 h 4013835"/>
              <a:gd name="connsiteX683" fmla="*/ 6533198 w 7250431"/>
              <a:gd name="connsiteY683" fmla="*/ 3689032 h 4013835"/>
              <a:gd name="connsiteX684" fmla="*/ 6584632 w 7250431"/>
              <a:gd name="connsiteY684" fmla="*/ 3742372 h 4013835"/>
              <a:gd name="connsiteX685" fmla="*/ 6416040 w 7250431"/>
              <a:gd name="connsiteY685" fmla="*/ 3915727 h 4013835"/>
              <a:gd name="connsiteX686" fmla="*/ 6364605 w 7250431"/>
              <a:gd name="connsiteY686" fmla="*/ 3863340 h 4013835"/>
              <a:gd name="connsiteX687" fmla="*/ 5393055 w 7250431"/>
              <a:gd name="connsiteY687" fmla="*/ 3689032 h 4013835"/>
              <a:gd name="connsiteX688" fmla="*/ 5443537 w 7250431"/>
              <a:gd name="connsiteY688" fmla="*/ 3742372 h 4013835"/>
              <a:gd name="connsiteX689" fmla="*/ 5274945 w 7250431"/>
              <a:gd name="connsiteY689" fmla="*/ 3915727 h 4013835"/>
              <a:gd name="connsiteX690" fmla="*/ 5223510 w 7250431"/>
              <a:gd name="connsiteY690" fmla="*/ 3863340 h 4013835"/>
              <a:gd name="connsiteX691" fmla="*/ 4256723 w 7250431"/>
              <a:gd name="connsiteY691" fmla="*/ 3689032 h 4013835"/>
              <a:gd name="connsiteX692" fmla="*/ 4309110 w 7250431"/>
              <a:gd name="connsiteY692" fmla="*/ 3742372 h 4013835"/>
              <a:gd name="connsiteX693" fmla="*/ 4134803 w 7250431"/>
              <a:gd name="connsiteY693" fmla="*/ 3915727 h 4013835"/>
              <a:gd name="connsiteX694" fmla="*/ 4083368 w 7250431"/>
              <a:gd name="connsiteY694" fmla="*/ 3863340 h 4013835"/>
              <a:gd name="connsiteX695" fmla="*/ 3115627 w 7250431"/>
              <a:gd name="connsiteY695" fmla="*/ 3689032 h 4013835"/>
              <a:gd name="connsiteX696" fmla="*/ 3168015 w 7250431"/>
              <a:gd name="connsiteY696" fmla="*/ 3742372 h 4013835"/>
              <a:gd name="connsiteX697" fmla="*/ 2993707 w 7250431"/>
              <a:gd name="connsiteY697" fmla="*/ 3915727 h 4013835"/>
              <a:gd name="connsiteX698" fmla="*/ 2942272 w 7250431"/>
              <a:gd name="connsiteY698" fmla="*/ 3863340 h 4013835"/>
              <a:gd name="connsiteX699" fmla="*/ 1976437 w 7250431"/>
              <a:gd name="connsiteY699" fmla="*/ 3689032 h 4013835"/>
              <a:gd name="connsiteX700" fmla="*/ 2026920 w 7250431"/>
              <a:gd name="connsiteY700" fmla="*/ 3742372 h 4013835"/>
              <a:gd name="connsiteX701" fmla="*/ 1857375 w 7250431"/>
              <a:gd name="connsiteY701" fmla="*/ 3915727 h 4013835"/>
              <a:gd name="connsiteX702" fmla="*/ 1806892 w 7250431"/>
              <a:gd name="connsiteY702" fmla="*/ 3863340 h 4013835"/>
              <a:gd name="connsiteX703" fmla="*/ 835343 w 7250431"/>
              <a:gd name="connsiteY703" fmla="*/ 3689032 h 4013835"/>
              <a:gd name="connsiteX704" fmla="*/ 885825 w 7250431"/>
              <a:gd name="connsiteY704" fmla="*/ 3742372 h 4013835"/>
              <a:gd name="connsiteX705" fmla="*/ 716280 w 7250431"/>
              <a:gd name="connsiteY705" fmla="*/ 3915727 h 4013835"/>
              <a:gd name="connsiteX706" fmla="*/ 665798 w 7250431"/>
              <a:gd name="connsiteY706" fmla="*/ 3863340 h 4013835"/>
              <a:gd name="connsiteX707" fmla="*/ 6086475 w 7250431"/>
              <a:gd name="connsiteY707" fmla="*/ 3670935 h 4013835"/>
              <a:gd name="connsiteX708" fmla="*/ 5924550 w 7250431"/>
              <a:gd name="connsiteY708" fmla="*/ 3834765 h 4013835"/>
              <a:gd name="connsiteX709" fmla="*/ 5842635 w 7250431"/>
              <a:gd name="connsiteY709" fmla="*/ 3751898 h 4013835"/>
              <a:gd name="connsiteX710" fmla="*/ 5812155 w 7250431"/>
              <a:gd name="connsiteY710" fmla="*/ 3782378 h 4013835"/>
              <a:gd name="connsiteX711" fmla="*/ 5924550 w 7250431"/>
              <a:gd name="connsiteY711" fmla="*/ 3893820 h 4013835"/>
              <a:gd name="connsiteX712" fmla="*/ 6116955 w 7250431"/>
              <a:gd name="connsiteY712" fmla="*/ 3700463 h 4013835"/>
              <a:gd name="connsiteX713" fmla="*/ 4952048 w 7250431"/>
              <a:gd name="connsiteY713" fmla="*/ 3670935 h 4013835"/>
              <a:gd name="connsiteX714" fmla="*/ 4789170 w 7250431"/>
              <a:gd name="connsiteY714" fmla="*/ 3834765 h 4013835"/>
              <a:gd name="connsiteX715" fmla="*/ 4707256 w 7250431"/>
              <a:gd name="connsiteY715" fmla="*/ 3751898 h 4013835"/>
              <a:gd name="connsiteX716" fmla="*/ 4677728 w 7250431"/>
              <a:gd name="connsiteY716" fmla="*/ 3782378 h 4013835"/>
              <a:gd name="connsiteX717" fmla="*/ 4789170 w 7250431"/>
              <a:gd name="connsiteY717" fmla="*/ 3893820 h 4013835"/>
              <a:gd name="connsiteX718" fmla="*/ 4981575 w 7250431"/>
              <a:gd name="connsiteY718" fmla="*/ 3700463 h 4013835"/>
              <a:gd name="connsiteX719" fmla="*/ 3811905 w 7250431"/>
              <a:gd name="connsiteY719" fmla="*/ 3670935 h 4013835"/>
              <a:gd name="connsiteX720" fmla="*/ 3649028 w 7250431"/>
              <a:gd name="connsiteY720" fmla="*/ 3834765 h 4013835"/>
              <a:gd name="connsiteX721" fmla="*/ 3566160 w 7250431"/>
              <a:gd name="connsiteY721" fmla="*/ 3751898 h 4013835"/>
              <a:gd name="connsiteX722" fmla="*/ 3537585 w 7250431"/>
              <a:gd name="connsiteY722" fmla="*/ 3782378 h 4013835"/>
              <a:gd name="connsiteX723" fmla="*/ 3649028 w 7250431"/>
              <a:gd name="connsiteY723" fmla="*/ 3893820 h 4013835"/>
              <a:gd name="connsiteX724" fmla="*/ 3840480 w 7250431"/>
              <a:gd name="connsiteY724" fmla="*/ 3700463 h 4013835"/>
              <a:gd name="connsiteX725" fmla="*/ 2670810 w 7250431"/>
              <a:gd name="connsiteY725" fmla="*/ 3670935 h 4013835"/>
              <a:gd name="connsiteX726" fmla="*/ 2507932 w 7250431"/>
              <a:gd name="connsiteY726" fmla="*/ 3834765 h 4013835"/>
              <a:gd name="connsiteX727" fmla="*/ 2426970 w 7250431"/>
              <a:gd name="connsiteY727" fmla="*/ 3751898 h 4013835"/>
              <a:gd name="connsiteX728" fmla="*/ 2396490 w 7250431"/>
              <a:gd name="connsiteY728" fmla="*/ 3782378 h 4013835"/>
              <a:gd name="connsiteX729" fmla="*/ 2507932 w 7250431"/>
              <a:gd name="connsiteY729" fmla="*/ 3893820 h 4013835"/>
              <a:gd name="connsiteX730" fmla="*/ 2700337 w 7250431"/>
              <a:gd name="connsiteY730" fmla="*/ 3700463 h 4013835"/>
              <a:gd name="connsiteX731" fmla="*/ 1529715 w 7250431"/>
              <a:gd name="connsiteY731" fmla="*/ 3670935 h 4013835"/>
              <a:gd name="connsiteX732" fmla="*/ 1366837 w 7250431"/>
              <a:gd name="connsiteY732" fmla="*/ 3834765 h 4013835"/>
              <a:gd name="connsiteX733" fmla="*/ 1285875 w 7250431"/>
              <a:gd name="connsiteY733" fmla="*/ 3751898 h 4013835"/>
              <a:gd name="connsiteX734" fmla="*/ 1255395 w 7250431"/>
              <a:gd name="connsiteY734" fmla="*/ 3782378 h 4013835"/>
              <a:gd name="connsiteX735" fmla="*/ 1366837 w 7250431"/>
              <a:gd name="connsiteY735" fmla="*/ 3893820 h 4013835"/>
              <a:gd name="connsiteX736" fmla="*/ 1560195 w 7250431"/>
              <a:gd name="connsiteY736" fmla="*/ 3700463 h 4013835"/>
              <a:gd name="connsiteX737" fmla="*/ 388621 w 7250431"/>
              <a:gd name="connsiteY737" fmla="*/ 3670935 h 4013835"/>
              <a:gd name="connsiteX738" fmla="*/ 225743 w 7250431"/>
              <a:gd name="connsiteY738" fmla="*/ 3834765 h 4013835"/>
              <a:gd name="connsiteX739" fmla="*/ 144780 w 7250431"/>
              <a:gd name="connsiteY739" fmla="*/ 3751898 h 4013835"/>
              <a:gd name="connsiteX740" fmla="*/ 115253 w 7250431"/>
              <a:gd name="connsiteY740" fmla="*/ 3782378 h 4013835"/>
              <a:gd name="connsiteX741" fmla="*/ 225743 w 7250431"/>
              <a:gd name="connsiteY741" fmla="*/ 3893820 h 4013835"/>
              <a:gd name="connsiteX742" fmla="*/ 419101 w 7250431"/>
              <a:gd name="connsiteY742" fmla="*/ 3700463 h 4013835"/>
              <a:gd name="connsiteX743" fmla="*/ 7227570 w 7250431"/>
              <a:gd name="connsiteY743" fmla="*/ 3649028 h 4013835"/>
              <a:gd name="connsiteX744" fmla="*/ 7250430 w 7250431"/>
              <a:gd name="connsiteY744" fmla="*/ 3671888 h 4013835"/>
              <a:gd name="connsiteX745" fmla="*/ 7250430 w 7250431"/>
              <a:gd name="connsiteY745" fmla="*/ 3693795 h 4013835"/>
              <a:gd name="connsiteX746" fmla="*/ 7227570 w 7250431"/>
              <a:gd name="connsiteY746" fmla="*/ 3670935 h 4013835"/>
              <a:gd name="connsiteX747" fmla="*/ 7065645 w 7250431"/>
              <a:gd name="connsiteY747" fmla="*/ 3834766 h 4013835"/>
              <a:gd name="connsiteX748" fmla="*/ 6983730 w 7250431"/>
              <a:gd name="connsiteY748" fmla="*/ 3751898 h 4013835"/>
              <a:gd name="connsiteX749" fmla="*/ 6953250 w 7250431"/>
              <a:gd name="connsiteY749" fmla="*/ 3782378 h 4013835"/>
              <a:gd name="connsiteX750" fmla="*/ 7065645 w 7250431"/>
              <a:gd name="connsiteY750" fmla="*/ 3893820 h 4013835"/>
              <a:gd name="connsiteX751" fmla="*/ 7250430 w 7250431"/>
              <a:gd name="connsiteY751" fmla="*/ 3708083 h 4013835"/>
              <a:gd name="connsiteX752" fmla="*/ 7250430 w 7250431"/>
              <a:gd name="connsiteY752" fmla="*/ 3729038 h 4013835"/>
              <a:gd name="connsiteX753" fmla="*/ 7065645 w 7250431"/>
              <a:gd name="connsiteY753" fmla="*/ 3915728 h 4013835"/>
              <a:gd name="connsiteX754" fmla="*/ 6932295 w 7250431"/>
              <a:gd name="connsiteY754" fmla="*/ 3782378 h 4013835"/>
              <a:gd name="connsiteX755" fmla="*/ 6983730 w 7250431"/>
              <a:gd name="connsiteY755" fmla="*/ 3730943 h 4013835"/>
              <a:gd name="connsiteX756" fmla="*/ 7065645 w 7250431"/>
              <a:gd name="connsiteY756" fmla="*/ 3811906 h 4013835"/>
              <a:gd name="connsiteX757" fmla="*/ 6086475 w 7250431"/>
              <a:gd name="connsiteY757" fmla="*/ 3649028 h 4013835"/>
              <a:gd name="connsiteX758" fmla="*/ 6138863 w 7250431"/>
              <a:gd name="connsiteY758" fmla="*/ 3700463 h 4013835"/>
              <a:gd name="connsiteX759" fmla="*/ 5924550 w 7250431"/>
              <a:gd name="connsiteY759" fmla="*/ 3915728 h 4013835"/>
              <a:gd name="connsiteX760" fmla="*/ 5791200 w 7250431"/>
              <a:gd name="connsiteY760" fmla="*/ 3782378 h 4013835"/>
              <a:gd name="connsiteX761" fmla="*/ 5842635 w 7250431"/>
              <a:gd name="connsiteY761" fmla="*/ 3730943 h 4013835"/>
              <a:gd name="connsiteX762" fmla="*/ 5924550 w 7250431"/>
              <a:gd name="connsiteY762" fmla="*/ 3811906 h 4013835"/>
              <a:gd name="connsiteX763" fmla="*/ 4952048 w 7250431"/>
              <a:gd name="connsiteY763" fmla="*/ 3649028 h 4013835"/>
              <a:gd name="connsiteX764" fmla="*/ 5003483 w 7250431"/>
              <a:gd name="connsiteY764" fmla="*/ 3700463 h 4013835"/>
              <a:gd name="connsiteX765" fmla="*/ 4789170 w 7250431"/>
              <a:gd name="connsiteY765" fmla="*/ 3915728 h 4013835"/>
              <a:gd name="connsiteX766" fmla="*/ 4655820 w 7250431"/>
              <a:gd name="connsiteY766" fmla="*/ 3782378 h 4013835"/>
              <a:gd name="connsiteX767" fmla="*/ 4707255 w 7250431"/>
              <a:gd name="connsiteY767" fmla="*/ 3730943 h 4013835"/>
              <a:gd name="connsiteX768" fmla="*/ 4789170 w 7250431"/>
              <a:gd name="connsiteY768" fmla="*/ 3811906 h 4013835"/>
              <a:gd name="connsiteX769" fmla="*/ 3811906 w 7250431"/>
              <a:gd name="connsiteY769" fmla="*/ 3649028 h 4013835"/>
              <a:gd name="connsiteX770" fmla="*/ 3862388 w 7250431"/>
              <a:gd name="connsiteY770" fmla="*/ 3700463 h 4013835"/>
              <a:gd name="connsiteX771" fmla="*/ 3649028 w 7250431"/>
              <a:gd name="connsiteY771" fmla="*/ 3915728 h 4013835"/>
              <a:gd name="connsiteX772" fmla="*/ 3515678 w 7250431"/>
              <a:gd name="connsiteY772" fmla="*/ 3782378 h 4013835"/>
              <a:gd name="connsiteX773" fmla="*/ 3566160 w 7250431"/>
              <a:gd name="connsiteY773" fmla="*/ 3730943 h 4013835"/>
              <a:gd name="connsiteX774" fmla="*/ 3649028 w 7250431"/>
              <a:gd name="connsiteY774" fmla="*/ 3811906 h 4013835"/>
              <a:gd name="connsiteX775" fmla="*/ 2670810 w 7250431"/>
              <a:gd name="connsiteY775" fmla="*/ 3649028 h 4013835"/>
              <a:gd name="connsiteX776" fmla="*/ 2722245 w 7250431"/>
              <a:gd name="connsiteY776" fmla="*/ 3700463 h 4013835"/>
              <a:gd name="connsiteX777" fmla="*/ 2507933 w 7250431"/>
              <a:gd name="connsiteY777" fmla="*/ 3915728 h 4013835"/>
              <a:gd name="connsiteX778" fmla="*/ 2374583 w 7250431"/>
              <a:gd name="connsiteY778" fmla="*/ 3782378 h 4013835"/>
              <a:gd name="connsiteX779" fmla="*/ 2426971 w 7250431"/>
              <a:gd name="connsiteY779" fmla="*/ 3730943 h 4013835"/>
              <a:gd name="connsiteX780" fmla="*/ 2507933 w 7250431"/>
              <a:gd name="connsiteY780" fmla="*/ 3811906 h 4013835"/>
              <a:gd name="connsiteX781" fmla="*/ 1529716 w 7250431"/>
              <a:gd name="connsiteY781" fmla="*/ 3649028 h 4013835"/>
              <a:gd name="connsiteX782" fmla="*/ 1581151 w 7250431"/>
              <a:gd name="connsiteY782" fmla="*/ 3700463 h 4013835"/>
              <a:gd name="connsiteX783" fmla="*/ 1366838 w 7250431"/>
              <a:gd name="connsiteY783" fmla="*/ 3915728 h 4013835"/>
              <a:gd name="connsiteX784" fmla="*/ 1233488 w 7250431"/>
              <a:gd name="connsiteY784" fmla="*/ 3782378 h 4013835"/>
              <a:gd name="connsiteX785" fmla="*/ 1285876 w 7250431"/>
              <a:gd name="connsiteY785" fmla="*/ 3730943 h 4013835"/>
              <a:gd name="connsiteX786" fmla="*/ 1366838 w 7250431"/>
              <a:gd name="connsiteY786" fmla="*/ 3811906 h 4013835"/>
              <a:gd name="connsiteX787" fmla="*/ 388620 w 7250431"/>
              <a:gd name="connsiteY787" fmla="*/ 3649028 h 4013835"/>
              <a:gd name="connsiteX788" fmla="*/ 440055 w 7250431"/>
              <a:gd name="connsiteY788" fmla="*/ 3700463 h 4013835"/>
              <a:gd name="connsiteX789" fmla="*/ 225742 w 7250431"/>
              <a:gd name="connsiteY789" fmla="*/ 3915728 h 4013835"/>
              <a:gd name="connsiteX790" fmla="*/ 92392 w 7250431"/>
              <a:gd name="connsiteY790" fmla="*/ 3782378 h 4013835"/>
              <a:gd name="connsiteX791" fmla="*/ 144780 w 7250431"/>
              <a:gd name="connsiteY791" fmla="*/ 3730943 h 4013835"/>
              <a:gd name="connsiteX792" fmla="*/ 225742 w 7250431"/>
              <a:gd name="connsiteY792" fmla="*/ 3811906 h 4013835"/>
              <a:gd name="connsiteX793" fmla="*/ 6214110 w 7250431"/>
              <a:gd name="connsiteY793" fmla="*/ 3629978 h 4013835"/>
              <a:gd name="connsiteX794" fmla="*/ 6184582 w 7250431"/>
              <a:gd name="connsiteY794" fmla="*/ 3660458 h 4013835"/>
              <a:gd name="connsiteX795" fmla="*/ 6336030 w 7250431"/>
              <a:gd name="connsiteY795" fmla="*/ 3811906 h 4013835"/>
              <a:gd name="connsiteX796" fmla="*/ 6365557 w 7250431"/>
              <a:gd name="connsiteY796" fmla="*/ 3782378 h 4013835"/>
              <a:gd name="connsiteX797" fmla="*/ 5072062 w 7250431"/>
              <a:gd name="connsiteY797" fmla="*/ 3629978 h 4013835"/>
              <a:gd name="connsiteX798" fmla="*/ 5042535 w 7250431"/>
              <a:gd name="connsiteY798" fmla="*/ 3660458 h 4013835"/>
              <a:gd name="connsiteX799" fmla="*/ 5194935 w 7250431"/>
              <a:gd name="connsiteY799" fmla="*/ 3811906 h 4013835"/>
              <a:gd name="connsiteX800" fmla="*/ 5224462 w 7250431"/>
              <a:gd name="connsiteY800" fmla="*/ 3782378 h 4013835"/>
              <a:gd name="connsiteX801" fmla="*/ 3931920 w 7250431"/>
              <a:gd name="connsiteY801" fmla="*/ 3629978 h 4013835"/>
              <a:gd name="connsiteX802" fmla="*/ 3901440 w 7250431"/>
              <a:gd name="connsiteY802" fmla="*/ 3660458 h 4013835"/>
              <a:gd name="connsiteX803" fmla="*/ 4054793 w 7250431"/>
              <a:gd name="connsiteY803" fmla="*/ 3811906 h 4013835"/>
              <a:gd name="connsiteX804" fmla="*/ 4084320 w 7250431"/>
              <a:gd name="connsiteY804" fmla="*/ 3782378 h 4013835"/>
              <a:gd name="connsiteX805" fmla="*/ 2790825 w 7250431"/>
              <a:gd name="connsiteY805" fmla="*/ 3629978 h 4013835"/>
              <a:gd name="connsiteX806" fmla="*/ 2760345 w 7250431"/>
              <a:gd name="connsiteY806" fmla="*/ 3660458 h 4013835"/>
              <a:gd name="connsiteX807" fmla="*/ 2913698 w 7250431"/>
              <a:gd name="connsiteY807" fmla="*/ 3811906 h 4013835"/>
              <a:gd name="connsiteX808" fmla="*/ 2944178 w 7250431"/>
              <a:gd name="connsiteY808" fmla="*/ 3782378 h 4013835"/>
              <a:gd name="connsiteX809" fmla="*/ 1649730 w 7250431"/>
              <a:gd name="connsiteY809" fmla="*/ 3629978 h 4013835"/>
              <a:gd name="connsiteX810" fmla="*/ 1620203 w 7250431"/>
              <a:gd name="connsiteY810" fmla="*/ 3660458 h 4013835"/>
              <a:gd name="connsiteX811" fmla="*/ 1772603 w 7250431"/>
              <a:gd name="connsiteY811" fmla="*/ 3811906 h 4013835"/>
              <a:gd name="connsiteX812" fmla="*/ 1803083 w 7250431"/>
              <a:gd name="connsiteY812" fmla="*/ 3782378 h 4013835"/>
              <a:gd name="connsiteX813" fmla="*/ 513398 w 7250431"/>
              <a:gd name="connsiteY813" fmla="*/ 3629978 h 4013835"/>
              <a:gd name="connsiteX814" fmla="*/ 483870 w 7250431"/>
              <a:gd name="connsiteY814" fmla="*/ 3660458 h 4013835"/>
              <a:gd name="connsiteX815" fmla="*/ 633413 w 7250431"/>
              <a:gd name="connsiteY815" fmla="*/ 3811906 h 4013835"/>
              <a:gd name="connsiteX816" fmla="*/ 662940 w 7250431"/>
              <a:gd name="connsiteY816" fmla="*/ 3782378 h 4013835"/>
              <a:gd name="connsiteX817" fmla="*/ 6214111 w 7250431"/>
              <a:gd name="connsiteY817" fmla="*/ 3608070 h 4013835"/>
              <a:gd name="connsiteX818" fmla="*/ 6387465 w 7250431"/>
              <a:gd name="connsiteY818" fmla="*/ 3782378 h 4013835"/>
              <a:gd name="connsiteX819" fmla="*/ 6336030 w 7250431"/>
              <a:gd name="connsiteY819" fmla="*/ 3834765 h 4013835"/>
              <a:gd name="connsiteX820" fmla="*/ 6161723 w 7250431"/>
              <a:gd name="connsiteY820" fmla="*/ 3660458 h 4013835"/>
              <a:gd name="connsiteX821" fmla="*/ 5072062 w 7250431"/>
              <a:gd name="connsiteY821" fmla="*/ 3608070 h 4013835"/>
              <a:gd name="connsiteX822" fmla="*/ 5247323 w 7250431"/>
              <a:gd name="connsiteY822" fmla="*/ 3782378 h 4013835"/>
              <a:gd name="connsiteX823" fmla="*/ 5194935 w 7250431"/>
              <a:gd name="connsiteY823" fmla="*/ 3834765 h 4013835"/>
              <a:gd name="connsiteX824" fmla="*/ 5021580 w 7250431"/>
              <a:gd name="connsiteY824" fmla="*/ 3660458 h 4013835"/>
              <a:gd name="connsiteX825" fmla="*/ 3931920 w 7250431"/>
              <a:gd name="connsiteY825" fmla="*/ 3608070 h 4013835"/>
              <a:gd name="connsiteX826" fmla="*/ 4106228 w 7250431"/>
              <a:gd name="connsiteY826" fmla="*/ 3782378 h 4013835"/>
              <a:gd name="connsiteX827" fmla="*/ 4054793 w 7250431"/>
              <a:gd name="connsiteY827" fmla="*/ 3834765 h 4013835"/>
              <a:gd name="connsiteX828" fmla="*/ 3880485 w 7250431"/>
              <a:gd name="connsiteY828" fmla="*/ 3660458 h 4013835"/>
              <a:gd name="connsiteX829" fmla="*/ 2790825 w 7250431"/>
              <a:gd name="connsiteY829" fmla="*/ 3608070 h 4013835"/>
              <a:gd name="connsiteX830" fmla="*/ 2965132 w 7250431"/>
              <a:gd name="connsiteY830" fmla="*/ 3782378 h 4013835"/>
              <a:gd name="connsiteX831" fmla="*/ 2913697 w 7250431"/>
              <a:gd name="connsiteY831" fmla="*/ 3834765 h 4013835"/>
              <a:gd name="connsiteX832" fmla="*/ 2739390 w 7250431"/>
              <a:gd name="connsiteY832" fmla="*/ 3660458 h 4013835"/>
              <a:gd name="connsiteX833" fmla="*/ 1649730 w 7250431"/>
              <a:gd name="connsiteY833" fmla="*/ 3608070 h 4013835"/>
              <a:gd name="connsiteX834" fmla="*/ 1824037 w 7250431"/>
              <a:gd name="connsiteY834" fmla="*/ 3782378 h 4013835"/>
              <a:gd name="connsiteX835" fmla="*/ 1772603 w 7250431"/>
              <a:gd name="connsiteY835" fmla="*/ 3834765 h 4013835"/>
              <a:gd name="connsiteX836" fmla="*/ 1598295 w 7250431"/>
              <a:gd name="connsiteY836" fmla="*/ 3660458 h 4013835"/>
              <a:gd name="connsiteX837" fmla="*/ 513398 w 7250431"/>
              <a:gd name="connsiteY837" fmla="*/ 3608070 h 4013835"/>
              <a:gd name="connsiteX838" fmla="*/ 682942 w 7250431"/>
              <a:gd name="connsiteY838" fmla="*/ 3782378 h 4013835"/>
              <a:gd name="connsiteX839" fmla="*/ 633413 w 7250431"/>
              <a:gd name="connsiteY839" fmla="*/ 3834765 h 4013835"/>
              <a:gd name="connsiteX840" fmla="*/ 462915 w 7250431"/>
              <a:gd name="connsiteY840" fmla="*/ 3660458 h 4013835"/>
              <a:gd name="connsiteX841" fmla="*/ 7146607 w 7250431"/>
              <a:gd name="connsiteY841" fmla="*/ 3589972 h 4013835"/>
              <a:gd name="connsiteX842" fmla="*/ 7117080 w 7250431"/>
              <a:gd name="connsiteY842" fmla="*/ 3619500 h 4013835"/>
              <a:gd name="connsiteX843" fmla="*/ 7146607 w 7250431"/>
              <a:gd name="connsiteY843" fmla="*/ 3649027 h 4013835"/>
              <a:gd name="connsiteX844" fmla="*/ 7177087 w 7250431"/>
              <a:gd name="connsiteY844" fmla="*/ 3619500 h 4013835"/>
              <a:gd name="connsiteX845" fmla="*/ 6984682 w 7250431"/>
              <a:gd name="connsiteY845" fmla="*/ 3589972 h 4013835"/>
              <a:gd name="connsiteX846" fmla="*/ 6833235 w 7250431"/>
              <a:gd name="connsiteY846" fmla="*/ 3742372 h 4013835"/>
              <a:gd name="connsiteX847" fmla="*/ 6862762 w 7250431"/>
              <a:gd name="connsiteY847" fmla="*/ 3771900 h 4013835"/>
              <a:gd name="connsiteX848" fmla="*/ 6984682 w 7250431"/>
              <a:gd name="connsiteY848" fmla="*/ 3649027 h 4013835"/>
              <a:gd name="connsiteX849" fmla="*/ 7066598 w 7250431"/>
              <a:gd name="connsiteY849" fmla="*/ 3731894 h 4013835"/>
              <a:gd name="connsiteX850" fmla="*/ 7095173 w 7250431"/>
              <a:gd name="connsiteY850" fmla="*/ 3701415 h 4013835"/>
              <a:gd name="connsiteX851" fmla="*/ 6740842 w 7250431"/>
              <a:gd name="connsiteY851" fmla="*/ 3589972 h 4013835"/>
              <a:gd name="connsiteX852" fmla="*/ 6630352 w 7250431"/>
              <a:gd name="connsiteY852" fmla="*/ 3701415 h 4013835"/>
              <a:gd name="connsiteX853" fmla="*/ 6659880 w 7250431"/>
              <a:gd name="connsiteY853" fmla="*/ 3731894 h 4013835"/>
              <a:gd name="connsiteX854" fmla="*/ 6740842 w 7250431"/>
              <a:gd name="connsiteY854" fmla="*/ 3649027 h 4013835"/>
              <a:gd name="connsiteX855" fmla="*/ 6781800 w 7250431"/>
              <a:gd name="connsiteY855" fmla="*/ 3690937 h 4013835"/>
              <a:gd name="connsiteX856" fmla="*/ 6811327 w 7250431"/>
              <a:gd name="connsiteY856" fmla="*/ 3660457 h 4013835"/>
              <a:gd name="connsiteX857" fmla="*/ 6008370 w 7250431"/>
              <a:gd name="connsiteY857" fmla="*/ 3589972 h 4013835"/>
              <a:gd name="connsiteX858" fmla="*/ 5979795 w 7250431"/>
              <a:gd name="connsiteY858" fmla="*/ 3619500 h 4013835"/>
              <a:gd name="connsiteX859" fmla="*/ 6008370 w 7250431"/>
              <a:gd name="connsiteY859" fmla="*/ 3649027 h 4013835"/>
              <a:gd name="connsiteX860" fmla="*/ 6036945 w 7250431"/>
              <a:gd name="connsiteY860" fmla="*/ 3619500 h 4013835"/>
              <a:gd name="connsiteX861" fmla="*/ 5843588 w 7250431"/>
              <a:gd name="connsiteY861" fmla="*/ 3589972 h 4013835"/>
              <a:gd name="connsiteX862" fmla="*/ 5692140 w 7250431"/>
              <a:gd name="connsiteY862" fmla="*/ 3742372 h 4013835"/>
              <a:gd name="connsiteX863" fmla="*/ 5721668 w 7250431"/>
              <a:gd name="connsiteY863" fmla="*/ 3771900 h 4013835"/>
              <a:gd name="connsiteX864" fmla="*/ 5843588 w 7250431"/>
              <a:gd name="connsiteY864" fmla="*/ 3649027 h 4013835"/>
              <a:gd name="connsiteX865" fmla="*/ 5925503 w 7250431"/>
              <a:gd name="connsiteY865" fmla="*/ 3731894 h 4013835"/>
              <a:gd name="connsiteX866" fmla="*/ 5955030 w 7250431"/>
              <a:gd name="connsiteY866" fmla="*/ 3701415 h 4013835"/>
              <a:gd name="connsiteX867" fmla="*/ 5600700 w 7250431"/>
              <a:gd name="connsiteY867" fmla="*/ 3589972 h 4013835"/>
              <a:gd name="connsiteX868" fmla="*/ 5489257 w 7250431"/>
              <a:gd name="connsiteY868" fmla="*/ 3701415 h 4013835"/>
              <a:gd name="connsiteX869" fmla="*/ 5518785 w 7250431"/>
              <a:gd name="connsiteY869" fmla="*/ 3731894 h 4013835"/>
              <a:gd name="connsiteX870" fmla="*/ 5600700 w 7250431"/>
              <a:gd name="connsiteY870" fmla="*/ 3649027 h 4013835"/>
              <a:gd name="connsiteX871" fmla="*/ 5640705 w 7250431"/>
              <a:gd name="connsiteY871" fmla="*/ 3690937 h 4013835"/>
              <a:gd name="connsiteX872" fmla="*/ 5670232 w 7250431"/>
              <a:gd name="connsiteY872" fmla="*/ 3660457 h 4013835"/>
              <a:gd name="connsiteX873" fmla="*/ 4870133 w 7250431"/>
              <a:gd name="connsiteY873" fmla="*/ 3589972 h 4013835"/>
              <a:gd name="connsiteX874" fmla="*/ 4839653 w 7250431"/>
              <a:gd name="connsiteY874" fmla="*/ 3619500 h 4013835"/>
              <a:gd name="connsiteX875" fmla="*/ 4870133 w 7250431"/>
              <a:gd name="connsiteY875" fmla="*/ 3649027 h 4013835"/>
              <a:gd name="connsiteX876" fmla="*/ 4900613 w 7250431"/>
              <a:gd name="connsiteY876" fmla="*/ 3619500 h 4013835"/>
              <a:gd name="connsiteX877" fmla="*/ 4702493 w 7250431"/>
              <a:gd name="connsiteY877" fmla="*/ 3589972 h 4013835"/>
              <a:gd name="connsiteX878" fmla="*/ 4551045 w 7250431"/>
              <a:gd name="connsiteY878" fmla="*/ 3742372 h 4013835"/>
              <a:gd name="connsiteX879" fmla="*/ 4580573 w 7250431"/>
              <a:gd name="connsiteY879" fmla="*/ 3771900 h 4013835"/>
              <a:gd name="connsiteX880" fmla="*/ 4702493 w 7250431"/>
              <a:gd name="connsiteY880" fmla="*/ 3649027 h 4013835"/>
              <a:gd name="connsiteX881" fmla="*/ 4784408 w 7250431"/>
              <a:gd name="connsiteY881" fmla="*/ 3731894 h 4013835"/>
              <a:gd name="connsiteX882" fmla="*/ 4814888 w 7250431"/>
              <a:gd name="connsiteY882" fmla="*/ 3701415 h 4013835"/>
              <a:gd name="connsiteX883" fmla="*/ 4458653 w 7250431"/>
              <a:gd name="connsiteY883" fmla="*/ 3589972 h 4013835"/>
              <a:gd name="connsiteX884" fmla="*/ 4347210 w 7250431"/>
              <a:gd name="connsiteY884" fmla="*/ 3701415 h 4013835"/>
              <a:gd name="connsiteX885" fmla="*/ 4377690 w 7250431"/>
              <a:gd name="connsiteY885" fmla="*/ 3731894 h 4013835"/>
              <a:gd name="connsiteX886" fmla="*/ 4458653 w 7250431"/>
              <a:gd name="connsiteY886" fmla="*/ 3649027 h 4013835"/>
              <a:gd name="connsiteX887" fmla="*/ 4500563 w 7250431"/>
              <a:gd name="connsiteY887" fmla="*/ 3690937 h 4013835"/>
              <a:gd name="connsiteX888" fmla="*/ 4530090 w 7250431"/>
              <a:gd name="connsiteY888" fmla="*/ 3660457 h 4013835"/>
              <a:gd name="connsiteX889" fmla="*/ 3729037 w 7250431"/>
              <a:gd name="connsiteY889" fmla="*/ 3589972 h 4013835"/>
              <a:gd name="connsiteX890" fmla="*/ 3698557 w 7250431"/>
              <a:gd name="connsiteY890" fmla="*/ 3619500 h 4013835"/>
              <a:gd name="connsiteX891" fmla="*/ 3729037 w 7250431"/>
              <a:gd name="connsiteY891" fmla="*/ 3649027 h 4013835"/>
              <a:gd name="connsiteX892" fmla="*/ 3759517 w 7250431"/>
              <a:gd name="connsiteY892" fmla="*/ 3619500 h 4013835"/>
              <a:gd name="connsiteX893" fmla="*/ 3567113 w 7250431"/>
              <a:gd name="connsiteY893" fmla="*/ 3589972 h 4013835"/>
              <a:gd name="connsiteX894" fmla="*/ 3414713 w 7250431"/>
              <a:gd name="connsiteY894" fmla="*/ 3742372 h 4013835"/>
              <a:gd name="connsiteX895" fmla="*/ 3445193 w 7250431"/>
              <a:gd name="connsiteY895" fmla="*/ 3771900 h 4013835"/>
              <a:gd name="connsiteX896" fmla="*/ 3567113 w 7250431"/>
              <a:gd name="connsiteY896" fmla="*/ 3649027 h 4013835"/>
              <a:gd name="connsiteX897" fmla="*/ 3649028 w 7250431"/>
              <a:gd name="connsiteY897" fmla="*/ 3731894 h 4013835"/>
              <a:gd name="connsiteX898" fmla="*/ 3679508 w 7250431"/>
              <a:gd name="connsiteY898" fmla="*/ 3701415 h 4013835"/>
              <a:gd name="connsiteX899" fmla="*/ 3320415 w 7250431"/>
              <a:gd name="connsiteY899" fmla="*/ 3589972 h 4013835"/>
              <a:gd name="connsiteX900" fmla="*/ 3211830 w 7250431"/>
              <a:gd name="connsiteY900" fmla="*/ 3701415 h 4013835"/>
              <a:gd name="connsiteX901" fmla="*/ 3241357 w 7250431"/>
              <a:gd name="connsiteY901" fmla="*/ 3731894 h 4013835"/>
              <a:gd name="connsiteX902" fmla="*/ 3320415 w 7250431"/>
              <a:gd name="connsiteY902" fmla="*/ 3649027 h 4013835"/>
              <a:gd name="connsiteX903" fmla="*/ 3361372 w 7250431"/>
              <a:gd name="connsiteY903" fmla="*/ 3690937 h 4013835"/>
              <a:gd name="connsiteX904" fmla="*/ 3389947 w 7250431"/>
              <a:gd name="connsiteY904" fmla="*/ 3660457 h 4013835"/>
              <a:gd name="connsiteX905" fmla="*/ 2587943 w 7250431"/>
              <a:gd name="connsiteY905" fmla="*/ 3589972 h 4013835"/>
              <a:gd name="connsiteX906" fmla="*/ 2558415 w 7250431"/>
              <a:gd name="connsiteY906" fmla="*/ 3619500 h 4013835"/>
              <a:gd name="connsiteX907" fmla="*/ 2587943 w 7250431"/>
              <a:gd name="connsiteY907" fmla="*/ 3649027 h 4013835"/>
              <a:gd name="connsiteX908" fmla="*/ 2618422 w 7250431"/>
              <a:gd name="connsiteY908" fmla="*/ 3619500 h 4013835"/>
              <a:gd name="connsiteX909" fmla="*/ 2426970 w 7250431"/>
              <a:gd name="connsiteY909" fmla="*/ 3589972 h 4013835"/>
              <a:gd name="connsiteX910" fmla="*/ 2274570 w 7250431"/>
              <a:gd name="connsiteY910" fmla="*/ 3742372 h 4013835"/>
              <a:gd name="connsiteX911" fmla="*/ 2304097 w 7250431"/>
              <a:gd name="connsiteY911" fmla="*/ 3771900 h 4013835"/>
              <a:gd name="connsiteX912" fmla="*/ 2426970 w 7250431"/>
              <a:gd name="connsiteY912" fmla="*/ 3649027 h 4013835"/>
              <a:gd name="connsiteX913" fmla="*/ 2508885 w 7250431"/>
              <a:gd name="connsiteY913" fmla="*/ 3731894 h 4013835"/>
              <a:gd name="connsiteX914" fmla="*/ 2538412 w 7250431"/>
              <a:gd name="connsiteY914" fmla="*/ 3701415 h 4013835"/>
              <a:gd name="connsiteX915" fmla="*/ 2184083 w 7250431"/>
              <a:gd name="connsiteY915" fmla="*/ 3589972 h 4013835"/>
              <a:gd name="connsiteX916" fmla="*/ 2071688 w 7250431"/>
              <a:gd name="connsiteY916" fmla="*/ 3701415 h 4013835"/>
              <a:gd name="connsiteX917" fmla="*/ 2101216 w 7250431"/>
              <a:gd name="connsiteY917" fmla="*/ 3731894 h 4013835"/>
              <a:gd name="connsiteX918" fmla="*/ 2184083 w 7250431"/>
              <a:gd name="connsiteY918" fmla="*/ 3649027 h 4013835"/>
              <a:gd name="connsiteX919" fmla="*/ 2225041 w 7250431"/>
              <a:gd name="connsiteY919" fmla="*/ 3690937 h 4013835"/>
              <a:gd name="connsiteX920" fmla="*/ 2254568 w 7250431"/>
              <a:gd name="connsiteY920" fmla="*/ 3660457 h 4013835"/>
              <a:gd name="connsiteX921" fmla="*/ 1447800 w 7250431"/>
              <a:gd name="connsiteY921" fmla="*/ 3589972 h 4013835"/>
              <a:gd name="connsiteX922" fmla="*/ 1417320 w 7250431"/>
              <a:gd name="connsiteY922" fmla="*/ 3619500 h 4013835"/>
              <a:gd name="connsiteX923" fmla="*/ 1447800 w 7250431"/>
              <a:gd name="connsiteY923" fmla="*/ 3649027 h 4013835"/>
              <a:gd name="connsiteX924" fmla="*/ 1477328 w 7250431"/>
              <a:gd name="connsiteY924" fmla="*/ 3619500 h 4013835"/>
              <a:gd name="connsiteX925" fmla="*/ 1285875 w 7250431"/>
              <a:gd name="connsiteY925" fmla="*/ 3589972 h 4013835"/>
              <a:gd name="connsiteX926" fmla="*/ 1133475 w 7250431"/>
              <a:gd name="connsiteY926" fmla="*/ 3742372 h 4013835"/>
              <a:gd name="connsiteX927" fmla="*/ 1163002 w 7250431"/>
              <a:gd name="connsiteY927" fmla="*/ 3771900 h 4013835"/>
              <a:gd name="connsiteX928" fmla="*/ 1285875 w 7250431"/>
              <a:gd name="connsiteY928" fmla="*/ 3649027 h 4013835"/>
              <a:gd name="connsiteX929" fmla="*/ 1367790 w 7250431"/>
              <a:gd name="connsiteY929" fmla="*/ 3731894 h 4013835"/>
              <a:gd name="connsiteX930" fmla="*/ 1397317 w 7250431"/>
              <a:gd name="connsiteY930" fmla="*/ 3701415 h 4013835"/>
              <a:gd name="connsiteX931" fmla="*/ 1042987 w 7250431"/>
              <a:gd name="connsiteY931" fmla="*/ 3589972 h 4013835"/>
              <a:gd name="connsiteX932" fmla="*/ 930592 w 7250431"/>
              <a:gd name="connsiteY932" fmla="*/ 3701415 h 4013835"/>
              <a:gd name="connsiteX933" fmla="*/ 961072 w 7250431"/>
              <a:gd name="connsiteY933" fmla="*/ 3731894 h 4013835"/>
              <a:gd name="connsiteX934" fmla="*/ 1042987 w 7250431"/>
              <a:gd name="connsiteY934" fmla="*/ 3649027 h 4013835"/>
              <a:gd name="connsiteX935" fmla="*/ 1083945 w 7250431"/>
              <a:gd name="connsiteY935" fmla="*/ 3690937 h 4013835"/>
              <a:gd name="connsiteX936" fmla="*/ 1113472 w 7250431"/>
              <a:gd name="connsiteY936" fmla="*/ 3660457 h 4013835"/>
              <a:gd name="connsiteX937" fmla="*/ 307658 w 7250431"/>
              <a:gd name="connsiteY937" fmla="*/ 3589972 h 4013835"/>
              <a:gd name="connsiteX938" fmla="*/ 277178 w 7250431"/>
              <a:gd name="connsiteY938" fmla="*/ 3619500 h 4013835"/>
              <a:gd name="connsiteX939" fmla="*/ 307658 w 7250431"/>
              <a:gd name="connsiteY939" fmla="*/ 3649027 h 4013835"/>
              <a:gd name="connsiteX940" fmla="*/ 336233 w 7250431"/>
              <a:gd name="connsiteY940" fmla="*/ 3619500 h 4013835"/>
              <a:gd name="connsiteX941" fmla="*/ 7146608 w 7250431"/>
              <a:gd name="connsiteY941" fmla="*/ 3567113 h 4013835"/>
              <a:gd name="connsiteX942" fmla="*/ 7198995 w 7250431"/>
              <a:gd name="connsiteY942" fmla="*/ 3619501 h 4013835"/>
              <a:gd name="connsiteX943" fmla="*/ 7146608 w 7250431"/>
              <a:gd name="connsiteY943" fmla="*/ 3671888 h 4013835"/>
              <a:gd name="connsiteX944" fmla="*/ 7094220 w 7250431"/>
              <a:gd name="connsiteY944" fmla="*/ 3619501 h 4013835"/>
              <a:gd name="connsiteX945" fmla="*/ 6984682 w 7250431"/>
              <a:gd name="connsiteY945" fmla="*/ 3567113 h 4013835"/>
              <a:gd name="connsiteX946" fmla="*/ 7118032 w 7250431"/>
              <a:gd name="connsiteY946" fmla="*/ 3701416 h 4013835"/>
              <a:gd name="connsiteX947" fmla="*/ 7066598 w 7250431"/>
              <a:gd name="connsiteY947" fmla="*/ 3752851 h 4013835"/>
              <a:gd name="connsiteX948" fmla="*/ 6984682 w 7250431"/>
              <a:gd name="connsiteY948" fmla="*/ 3670935 h 4013835"/>
              <a:gd name="connsiteX949" fmla="*/ 6862763 w 7250431"/>
              <a:gd name="connsiteY949" fmla="*/ 3793808 h 4013835"/>
              <a:gd name="connsiteX950" fmla="*/ 6810375 w 7250431"/>
              <a:gd name="connsiteY950" fmla="*/ 3742373 h 4013835"/>
              <a:gd name="connsiteX951" fmla="*/ 6740843 w 7250431"/>
              <a:gd name="connsiteY951" fmla="*/ 3567113 h 4013835"/>
              <a:gd name="connsiteX952" fmla="*/ 6834188 w 7250431"/>
              <a:gd name="connsiteY952" fmla="*/ 3660458 h 4013835"/>
              <a:gd name="connsiteX953" fmla="*/ 6781800 w 7250431"/>
              <a:gd name="connsiteY953" fmla="*/ 3711893 h 4013835"/>
              <a:gd name="connsiteX954" fmla="*/ 6740843 w 7250431"/>
              <a:gd name="connsiteY954" fmla="*/ 3671888 h 4013835"/>
              <a:gd name="connsiteX955" fmla="*/ 6659881 w 7250431"/>
              <a:gd name="connsiteY955" fmla="*/ 3752851 h 4013835"/>
              <a:gd name="connsiteX956" fmla="*/ 6607493 w 7250431"/>
              <a:gd name="connsiteY956" fmla="*/ 3701416 h 4013835"/>
              <a:gd name="connsiteX957" fmla="*/ 6008370 w 7250431"/>
              <a:gd name="connsiteY957" fmla="*/ 3567113 h 4013835"/>
              <a:gd name="connsiteX958" fmla="*/ 6057900 w 7250431"/>
              <a:gd name="connsiteY958" fmla="*/ 3619501 h 4013835"/>
              <a:gd name="connsiteX959" fmla="*/ 6008370 w 7250431"/>
              <a:gd name="connsiteY959" fmla="*/ 3671888 h 4013835"/>
              <a:gd name="connsiteX960" fmla="*/ 5958840 w 7250431"/>
              <a:gd name="connsiteY960" fmla="*/ 3619501 h 4013835"/>
              <a:gd name="connsiteX961" fmla="*/ 5843587 w 7250431"/>
              <a:gd name="connsiteY961" fmla="*/ 3567113 h 4013835"/>
              <a:gd name="connsiteX962" fmla="*/ 5976937 w 7250431"/>
              <a:gd name="connsiteY962" fmla="*/ 3701416 h 4013835"/>
              <a:gd name="connsiteX963" fmla="*/ 5925502 w 7250431"/>
              <a:gd name="connsiteY963" fmla="*/ 3752851 h 4013835"/>
              <a:gd name="connsiteX964" fmla="*/ 5843587 w 7250431"/>
              <a:gd name="connsiteY964" fmla="*/ 3670935 h 4013835"/>
              <a:gd name="connsiteX965" fmla="*/ 5721668 w 7250431"/>
              <a:gd name="connsiteY965" fmla="*/ 3793808 h 4013835"/>
              <a:gd name="connsiteX966" fmla="*/ 5669280 w 7250431"/>
              <a:gd name="connsiteY966" fmla="*/ 3742373 h 4013835"/>
              <a:gd name="connsiteX967" fmla="*/ 5600700 w 7250431"/>
              <a:gd name="connsiteY967" fmla="*/ 3567113 h 4013835"/>
              <a:gd name="connsiteX968" fmla="*/ 5693093 w 7250431"/>
              <a:gd name="connsiteY968" fmla="*/ 3660458 h 4013835"/>
              <a:gd name="connsiteX969" fmla="*/ 5640705 w 7250431"/>
              <a:gd name="connsiteY969" fmla="*/ 3711893 h 4013835"/>
              <a:gd name="connsiteX970" fmla="*/ 5600700 w 7250431"/>
              <a:gd name="connsiteY970" fmla="*/ 3671888 h 4013835"/>
              <a:gd name="connsiteX971" fmla="*/ 5518785 w 7250431"/>
              <a:gd name="connsiteY971" fmla="*/ 3752851 h 4013835"/>
              <a:gd name="connsiteX972" fmla="*/ 5467350 w 7250431"/>
              <a:gd name="connsiteY972" fmla="*/ 3701416 h 4013835"/>
              <a:gd name="connsiteX973" fmla="*/ 4870132 w 7250431"/>
              <a:gd name="connsiteY973" fmla="*/ 3567113 h 4013835"/>
              <a:gd name="connsiteX974" fmla="*/ 4922519 w 7250431"/>
              <a:gd name="connsiteY974" fmla="*/ 3619501 h 4013835"/>
              <a:gd name="connsiteX975" fmla="*/ 4870132 w 7250431"/>
              <a:gd name="connsiteY975" fmla="*/ 3671888 h 4013835"/>
              <a:gd name="connsiteX976" fmla="*/ 4818697 w 7250431"/>
              <a:gd name="connsiteY976" fmla="*/ 3619501 h 4013835"/>
              <a:gd name="connsiteX977" fmla="*/ 4702493 w 7250431"/>
              <a:gd name="connsiteY977" fmla="*/ 3567113 h 4013835"/>
              <a:gd name="connsiteX978" fmla="*/ 4835843 w 7250431"/>
              <a:gd name="connsiteY978" fmla="*/ 3701416 h 4013835"/>
              <a:gd name="connsiteX979" fmla="*/ 4784408 w 7250431"/>
              <a:gd name="connsiteY979" fmla="*/ 3752851 h 4013835"/>
              <a:gd name="connsiteX980" fmla="*/ 4702493 w 7250431"/>
              <a:gd name="connsiteY980" fmla="*/ 3670935 h 4013835"/>
              <a:gd name="connsiteX981" fmla="*/ 4580573 w 7250431"/>
              <a:gd name="connsiteY981" fmla="*/ 3793808 h 4013835"/>
              <a:gd name="connsiteX982" fmla="*/ 4529138 w 7250431"/>
              <a:gd name="connsiteY982" fmla="*/ 3742373 h 4013835"/>
              <a:gd name="connsiteX983" fmla="*/ 4458652 w 7250431"/>
              <a:gd name="connsiteY983" fmla="*/ 3567113 h 4013835"/>
              <a:gd name="connsiteX984" fmla="*/ 4551997 w 7250431"/>
              <a:gd name="connsiteY984" fmla="*/ 3660458 h 4013835"/>
              <a:gd name="connsiteX985" fmla="*/ 4500562 w 7250431"/>
              <a:gd name="connsiteY985" fmla="*/ 3711893 h 4013835"/>
              <a:gd name="connsiteX986" fmla="*/ 4458652 w 7250431"/>
              <a:gd name="connsiteY986" fmla="*/ 3671888 h 4013835"/>
              <a:gd name="connsiteX987" fmla="*/ 4377690 w 7250431"/>
              <a:gd name="connsiteY987" fmla="*/ 3752851 h 4013835"/>
              <a:gd name="connsiteX988" fmla="*/ 4326255 w 7250431"/>
              <a:gd name="connsiteY988" fmla="*/ 3701416 h 4013835"/>
              <a:gd name="connsiteX989" fmla="*/ 3729038 w 7250431"/>
              <a:gd name="connsiteY989" fmla="*/ 3567113 h 4013835"/>
              <a:gd name="connsiteX990" fmla="*/ 3781425 w 7250431"/>
              <a:gd name="connsiteY990" fmla="*/ 3619501 h 4013835"/>
              <a:gd name="connsiteX991" fmla="*/ 3729038 w 7250431"/>
              <a:gd name="connsiteY991" fmla="*/ 3671888 h 4013835"/>
              <a:gd name="connsiteX992" fmla="*/ 3677603 w 7250431"/>
              <a:gd name="connsiteY992" fmla="*/ 3619501 h 4013835"/>
              <a:gd name="connsiteX993" fmla="*/ 3567112 w 7250431"/>
              <a:gd name="connsiteY993" fmla="*/ 3567113 h 4013835"/>
              <a:gd name="connsiteX994" fmla="*/ 3700462 w 7250431"/>
              <a:gd name="connsiteY994" fmla="*/ 3701416 h 4013835"/>
              <a:gd name="connsiteX995" fmla="*/ 3649027 w 7250431"/>
              <a:gd name="connsiteY995" fmla="*/ 3752851 h 4013835"/>
              <a:gd name="connsiteX996" fmla="*/ 3567112 w 7250431"/>
              <a:gd name="connsiteY996" fmla="*/ 3670935 h 4013835"/>
              <a:gd name="connsiteX997" fmla="*/ 3445192 w 7250431"/>
              <a:gd name="connsiteY997" fmla="*/ 3793808 h 4013835"/>
              <a:gd name="connsiteX998" fmla="*/ 3393757 w 7250431"/>
              <a:gd name="connsiteY998" fmla="*/ 3742373 h 4013835"/>
              <a:gd name="connsiteX999" fmla="*/ 3320415 w 7250431"/>
              <a:gd name="connsiteY999" fmla="*/ 3567113 h 4013835"/>
              <a:gd name="connsiteX1000" fmla="*/ 3410903 w 7250431"/>
              <a:gd name="connsiteY1000" fmla="*/ 3660458 h 4013835"/>
              <a:gd name="connsiteX1001" fmla="*/ 3361372 w 7250431"/>
              <a:gd name="connsiteY1001" fmla="*/ 3711893 h 4013835"/>
              <a:gd name="connsiteX1002" fmla="*/ 3320415 w 7250431"/>
              <a:gd name="connsiteY1002" fmla="*/ 3671888 h 4013835"/>
              <a:gd name="connsiteX1003" fmla="*/ 3241357 w 7250431"/>
              <a:gd name="connsiteY1003" fmla="*/ 3752851 h 4013835"/>
              <a:gd name="connsiteX1004" fmla="*/ 3190875 w 7250431"/>
              <a:gd name="connsiteY1004" fmla="*/ 3701416 h 4013835"/>
              <a:gd name="connsiteX1005" fmla="*/ 2587942 w 7250431"/>
              <a:gd name="connsiteY1005" fmla="*/ 3567113 h 4013835"/>
              <a:gd name="connsiteX1006" fmla="*/ 2641282 w 7250431"/>
              <a:gd name="connsiteY1006" fmla="*/ 3619501 h 4013835"/>
              <a:gd name="connsiteX1007" fmla="*/ 2587942 w 7250431"/>
              <a:gd name="connsiteY1007" fmla="*/ 3671888 h 4013835"/>
              <a:gd name="connsiteX1008" fmla="*/ 2536507 w 7250431"/>
              <a:gd name="connsiteY1008" fmla="*/ 3619501 h 4013835"/>
              <a:gd name="connsiteX1009" fmla="*/ 2426971 w 7250431"/>
              <a:gd name="connsiteY1009" fmla="*/ 3567113 h 4013835"/>
              <a:gd name="connsiteX1010" fmla="*/ 2559368 w 7250431"/>
              <a:gd name="connsiteY1010" fmla="*/ 3701416 h 4013835"/>
              <a:gd name="connsiteX1011" fmla="*/ 2508885 w 7250431"/>
              <a:gd name="connsiteY1011" fmla="*/ 3752851 h 4013835"/>
              <a:gd name="connsiteX1012" fmla="*/ 2426971 w 7250431"/>
              <a:gd name="connsiteY1012" fmla="*/ 3670935 h 4013835"/>
              <a:gd name="connsiteX1013" fmla="*/ 2304098 w 7250431"/>
              <a:gd name="connsiteY1013" fmla="*/ 3793808 h 4013835"/>
              <a:gd name="connsiteX1014" fmla="*/ 2252663 w 7250431"/>
              <a:gd name="connsiteY1014" fmla="*/ 3742373 h 4013835"/>
              <a:gd name="connsiteX1015" fmla="*/ 2184083 w 7250431"/>
              <a:gd name="connsiteY1015" fmla="*/ 3567113 h 4013835"/>
              <a:gd name="connsiteX1016" fmla="*/ 2276475 w 7250431"/>
              <a:gd name="connsiteY1016" fmla="*/ 3660458 h 4013835"/>
              <a:gd name="connsiteX1017" fmla="*/ 2225040 w 7250431"/>
              <a:gd name="connsiteY1017" fmla="*/ 3711893 h 4013835"/>
              <a:gd name="connsiteX1018" fmla="*/ 2184083 w 7250431"/>
              <a:gd name="connsiteY1018" fmla="*/ 3671888 h 4013835"/>
              <a:gd name="connsiteX1019" fmla="*/ 2101215 w 7250431"/>
              <a:gd name="connsiteY1019" fmla="*/ 3752851 h 4013835"/>
              <a:gd name="connsiteX1020" fmla="*/ 2049780 w 7250431"/>
              <a:gd name="connsiteY1020" fmla="*/ 3701416 h 4013835"/>
              <a:gd name="connsiteX1021" fmla="*/ 1447802 w 7250431"/>
              <a:gd name="connsiteY1021" fmla="*/ 3567113 h 4013835"/>
              <a:gd name="connsiteX1022" fmla="*/ 1500188 w 7250431"/>
              <a:gd name="connsiteY1022" fmla="*/ 3619501 h 4013835"/>
              <a:gd name="connsiteX1023" fmla="*/ 1447802 w 7250431"/>
              <a:gd name="connsiteY1023" fmla="*/ 3671888 h 4013835"/>
              <a:gd name="connsiteX1024" fmla="*/ 1395413 w 7250431"/>
              <a:gd name="connsiteY1024" fmla="*/ 3619501 h 4013835"/>
              <a:gd name="connsiteX1025" fmla="*/ 1285875 w 7250431"/>
              <a:gd name="connsiteY1025" fmla="*/ 3567113 h 4013835"/>
              <a:gd name="connsiteX1026" fmla="*/ 1419225 w 7250431"/>
              <a:gd name="connsiteY1026" fmla="*/ 3701416 h 4013835"/>
              <a:gd name="connsiteX1027" fmla="*/ 1367790 w 7250431"/>
              <a:gd name="connsiteY1027" fmla="*/ 3752851 h 4013835"/>
              <a:gd name="connsiteX1028" fmla="*/ 1285875 w 7250431"/>
              <a:gd name="connsiteY1028" fmla="*/ 3670935 h 4013835"/>
              <a:gd name="connsiteX1029" fmla="*/ 1163002 w 7250431"/>
              <a:gd name="connsiteY1029" fmla="*/ 3793808 h 4013835"/>
              <a:gd name="connsiteX1030" fmla="*/ 1111567 w 7250431"/>
              <a:gd name="connsiteY1030" fmla="*/ 3742373 h 4013835"/>
              <a:gd name="connsiteX1031" fmla="*/ 1042988 w 7250431"/>
              <a:gd name="connsiteY1031" fmla="*/ 3567113 h 4013835"/>
              <a:gd name="connsiteX1032" fmla="*/ 1135380 w 7250431"/>
              <a:gd name="connsiteY1032" fmla="*/ 3660458 h 4013835"/>
              <a:gd name="connsiteX1033" fmla="*/ 1083946 w 7250431"/>
              <a:gd name="connsiteY1033" fmla="*/ 3711893 h 4013835"/>
              <a:gd name="connsiteX1034" fmla="*/ 1042988 w 7250431"/>
              <a:gd name="connsiteY1034" fmla="*/ 3671888 h 4013835"/>
              <a:gd name="connsiteX1035" fmla="*/ 961073 w 7250431"/>
              <a:gd name="connsiteY1035" fmla="*/ 3752851 h 4013835"/>
              <a:gd name="connsiteX1036" fmla="*/ 909638 w 7250431"/>
              <a:gd name="connsiteY1036" fmla="*/ 3701416 h 4013835"/>
              <a:gd name="connsiteX1037" fmla="*/ 307658 w 7250431"/>
              <a:gd name="connsiteY1037" fmla="*/ 3567113 h 4013835"/>
              <a:gd name="connsiteX1038" fmla="*/ 359093 w 7250431"/>
              <a:gd name="connsiteY1038" fmla="*/ 3619501 h 4013835"/>
              <a:gd name="connsiteX1039" fmla="*/ 307658 w 7250431"/>
              <a:gd name="connsiteY1039" fmla="*/ 3671888 h 4013835"/>
              <a:gd name="connsiteX1040" fmla="*/ 255270 w 7250431"/>
              <a:gd name="connsiteY1040" fmla="*/ 3619501 h 4013835"/>
              <a:gd name="connsiteX1041" fmla="*/ 144780 w 7250431"/>
              <a:gd name="connsiteY1041" fmla="*/ 3567113 h 4013835"/>
              <a:gd name="connsiteX1042" fmla="*/ 278130 w 7250431"/>
              <a:gd name="connsiteY1042" fmla="*/ 3701416 h 4013835"/>
              <a:gd name="connsiteX1043" fmla="*/ 225743 w 7250431"/>
              <a:gd name="connsiteY1043" fmla="*/ 3752851 h 4013835"/>
              <a:gd name="connsiteX1044" fmla="*/ 144780 w 7250431"/>
              <a:gd name="connsiteY1044" fmla="*/ 3670935 h 4013835"/>
              <a:gd name="connsiteX1045" fmla="*/ 22860 w 7250431"/>
              <a:gd name="connsiteY1045" fmla="*/ 3793808 h 4013835"/>
              <a:gd name="connsiteX1046" fmla="*/ 0 w 7250431"/>
              <a:gd name="connsiteY1046" fmla="*/ 3770948 h 4013835"/>
              <a:gd name="connsiteX1047" fmla="*/ 0 w 7250431"/>
              <a:gd name="connsiteY1047" fmla="*/ 3749041 h 4013835"/>
              <a:gd name="connsiteX1048" fmla="*/ 22860 w 7250431"/>
              <a:gd name="connsiteY1048" fmla="*/ 3771901 h 4013835"/>
              <a:gd name="connsiteX1049" fmla="*/ 144780 w 7250431"/>
              <a:gd name="connsiteY1049" fmla="*/ 3649028 h 4013835"/>
              <a:gd name="connsiteX1050" fmla="*/ 225743 w 7250431"/>
              <a:gd name="connsiteY1050" fmla="*/ 3731895 h 4013835"/>
              <a:gd name="connsiteX1051" fmla="*/ 256223 w 7250431"/>
              <a:gd name="connsiteY1051" fmla="*/ 3701416 h 4013835"/>
              <a:gd name="connsiteX1052" fmla="*/ 144780 w 7250431"/>
              <a:gd name="connsiteY1052" fmla="*/ 3589973 h 4013835"/>
              <a:gd name="connsiteX1053" fmla="*/ 0 w 7250431"/>
              <a:gd name="connsiteY1053" fmla="*/ 3735706 h 4013835"/>
              <a:gd name="connsiteX1054" fmla="*/ 0 w 7250431"/>
              <a:gd name="connsiteY1054" fmla="*/ 3712845 h 4013835"/>
              <a:gd name="connsiteX1055" fmla="*/ 6456998 w 7250431"/>
              <a:gd name="connsiteY1055" fmla="*/ 3548063 h 4013835"/>
              <a:gd name="connsiteX1056" fmla="*/ 6348413 w 7250431"/>
              <a:gd name="connsiteY1056" fmla="*/ 3659506 h 4013835"/>
              <a:gd name="connsiteX1057" fmla="*/ 6416993 w 7250431"/>
              <a:gd name="connsiteY1057" fmla="*/ 3731895 h 4013835"/>
              <a:gd name="connsiteX1058" fmla="*/ 6486526 w 7250431"/>
              <a:gd name="connsiteY1058" fmla="*/ 3659506 h 4013835"/>
              <a:gd name="connsiteX1059" fmla="*/ 6446520 w 7250431"/>
              <a:gd name="connsiteY1059" fmla="*/ 3616643 h 4013835"/>
              <a:gd name="connsiteX1060" fmla="*/ 6484620 w 7250431"/>
              <a:gd name="connsiteY1060" fmla="*/ 3575685 h 4013835"/>
              <a:gd name="connsiteX1061" fmla="*/ 5315903 w 7250431"/>
              <a:gd name="connsiteY1061" fmla="*/ 3548063 h 4013835"/>
              <a:gd name="connsiteX1062" fmla="*/ 5207318 w 7250431"/>
              <a:gd name="connsiteY1062" fmla="*/ 3659506 h 4013835"/>
              <a:gd name="connsiteX1063" fmla="*/ 5275898 w 7250431"/>
              <a:gd name="connsiteY1063" fmla="*/ 3731895 h 4013835"/>
              <a:gd name="connsiteX1064" fmla="*/ 5345431 w 7250431"/>
              <a:gd name="connsiteY1064" fmla="*/ 3659506 h 4013835"/>
              <a:gd name="connsiteX1065" fmla="*/ 5305425 w 7250431"/>
              <a:gd name="connsiteY1065" fmla="*/ 3616643 h 4013835"/>
              <a:gd name="connsiteX1066" fmla="*/ 5344478 w 7250431"/>
              <a:gd name="connsiteY1066" fmla="*/ 3575685 h 4013835"/>
              <a:gd name="connsiteX1067" fmla="*/ 4174807 w 7250431"/>
              <a:gd name="connsiteY1067" fmla="*/ 3548063 h 4013835"/>
              <a:gd name="connsiteX1068" fmla="*/ 4066222 w 7250431"/>
              <a:gd name="connsiteY1068" fmla="*/ 3659506 h 4013835"/>
              <a:gd name="connsiteX1069" fmla="*/ 4134802 w 7250431"/>
              <a:gd name="connsiteY1069" fmla="*/ 3731895 h 4013835"/>
              <a:gd name="connsiteX1070" fmla="*/ 4204335 w 7250431"/>
              <a:gd name="connsiteY1070" fmla="*/ 3659506 h 4013835"/>
              <a:gd name="connsiteX1071" fmla="*/ 4164330 w 7250431"/>
              <a:gd name="connsiteY1071" fmla="*/ 3616643 h 4013835"/>
              <a:gd name="connsiteX1072" fmla="*/ 4203382 w 7250431"/>
              <a:gd name="connsiteY1072" fmla="*/ 3575685 h 4013835"/>
              <a:gd name="connsiteX1073" fmla="*/ 3034666 w 7250431"/>
              <a:gd name="connsiteY1073" fmla="*/ 3548063 h 4013835"/>
              <a:gd name="connsiteX1074" fmla="*/ 2925128 w 7250431"/>
              <a:gd name="connsiteY1074" fmla="*/ 3659506 h 4013835"/>
              <a:gd name="connsiteX1075" fmla="*/ 2993708 w 7250431"/>
              <a:gd name="connsiteY1075" fmla="*/ 3731895 h 4013835"/>
              <a:gd name="connsiteX1076" fmla="*/ 3064193 w 7250431"/>
              <a:gd name="connsiteY1076" fmla="*/ 3659506 h 4013835"/>
              <a:gd name="connsiteX1077" fmla="*/ 3024188 w 7250431"/>
              <a:gd name="connsiteY1077" fmla="*/ 3616643 h 4013835"/>
              <a:gd name="connsiteX1078" fmla="*/ 3063241 w 7250431"/>
              <a:gd name="connsiteY1078" fmla="*/ 3575685 h 4013835"/>
              <a:gd name="connsiteX1079" fmla="*/ 1897380 w 7250431"/>
              <a:gd name="connsiteY1079" fmla="*/ 3548063 h 4013835"/>
              <a:gd name="connsiteX1080" fmla="*/ 1784985 w 7250431"/>
              <a:gd name="connsiteY1080" fmla="*/ 3659506 h 4013835"/>
              <a:gd name="connsiteX1081" fmla="*/ 1856423 w 7250431"/>
              <a:gd name="connsiteY1081" fmla="*/ 3731895 h 4013835"/>
              <a:gd name="connsiteX1082" fmla="*/ 1927860 w 7250431"/>
              <a:gd name="connsiteY1082" fmla="*/ 3659506 h 4013835"/>
              <a:gd name="connsiteX1083" fmla="*/ 1886903 w 7250431"/>
              <a:gd name="connsiteY1083" fmla="*/ 3616643 h 4013835"/>
              <a:gd name="connsiteX1084" fmla="*/ 1926908 w 7250431"/>
              <a:gd name="connsiteY1084" fmla="*/ 3575685 h 4013835"/>
              <a:gd name="connsiteX1085" fmla="*/ 756285 w 7250431"/>
              <a:gd name="connsiteY1085" fmla="*/ 3548063 h 4013835"/>
              <a:gd name="connsiteX1086" fmla="*/ 644842 w 7250431"/>
              <a:gd name="connsiteY1086" fmla="*/ 3659506 h 4013835"/>
              <a:gd name="connsiteX1087" fmla="*/ 715327 w 7250431"/>
              <a:gd name="connsiteY1087" fmla="*/ 3731895 h 4013835"/>
              <a:gd name="connsiteX1088" fmla="*/ 786765 w 7250431"/>
              <a:gd name="connsiteY1088" fmla="*/ 3659506 h 4013835"/>
              <a:gd name="connsiteX1089" fmla="*/ 745807 w 7250431"/>
              <a:gd name="connsiteY1089" fmla="*/ 3616643 h 4013835"/>
              <a:gd name="connsiteX1090" fmla="*/ 785812 w 7250431"/>
              <a:gd name="connsiteY1090" fmla="*/ 3575685 h 4013835"/>
              <a:gd name="connsiteX1091" fmla="*/ 6456998 w 7250431"/>
              <a:gd name="connsiteY1091" fmla="*/ 3527107 h 4013835"/>
              <a:gd name="connsiteX1092" fmla="*/ 6509385 w 7250431"/>
              <a:gd name="connsiteY1092" fmla="*/ 3575685 h 4013835"/>
              <a:gd name="connsiteX1093" fmla="*/ 6467475 w 7250431"/>
              <a:gd name="connsiteY1093" fmla="*/ 3616642 h 4013835"/>
              <a:gd name="connsiteX1094" fmla="*/ 6507480 w 7250431"/>
              <a:gd name="connsiteY1094" fmla="*/ 3659505 h 4013835"/>
              <a:gd name="connsiteX1095" fmla="*/ 6416993 w 7250431"/>
              <a:gd name="connsiteY1095" fmla="*/ 3752850 h 4013835"/>
              <a:gd name="connsiteX1096" fmla="*/ 6324600 w 7250431"/>
              <a:gd name="connsiteY1096" fmla="*/ 3659505 h 4013835"/>
              <a:gd name="connsiteX1097" fmla="*/ 5315902 w 7250431"/>
              <a:gd name="connsiteY1097" fmla="*/ 3527107 h 4013835"/>
              <a:gd name="connsiteX1098" fmla="*/ 5368290 w 7250431"/>
              <a:gd name="connsiteY1098" fmla="*/ 3575685 h 4013835"/>
              <a:gd name="connsiteX1099" fmla="*/ 5326380 w 7250431"/>
              <a:gd name="connsiteY1099" fmla="*/ 3616642 h 4013835"/>
              <a:gd name="connsiteX1100" fmla="*/ 5366385 w 7250431"/>
              <a:gd name="connsiteY1100" fmla="*/ 3659505 h 4013835"/>
              <a:gd name="connsiteX1101" fmla="*/ 5275898 w 7250431"/>
              <a:gd name="connsiteY1101" fmla="*/ 3752850 h 4013835"/>
              <a:gd name="connsiteX1102" fmla="*/ 5183505 w 7250431"/>
              <a:gd name="connsiteY1102" fmla="*/ 3659505 h 4013835"/>
              <a:gd name="connsiteX1103" fmla="*/ 4174807 w 7250431"/>
              <a:gd name="connsiteY1103" fmla="*/ 3527107 h 4013835"/>
              <a:gd name="connsiteX1104" fmla="*/ 4228148 w 7250431"/>
              <a:gd name="connsiteY1104" fmla="*/ 3575685 h 4013835"/>
              <a:gd name="connsiteX1105" fmla="*/ 4185285 w 7250431"/>
              <a:gd name="connsiteY1105" fmla="*/ 3616642 h 4013835"/>
              <a:gd name="connsiteX1106" fmla="*/ 4227195 w 7250431"/>
              <a:gd name="connsiteY1106" fmla="*/ 3659505 h 4013835"/>
              <a:gd name="connsiteX1107" fmla="*/ 4134803 w 7250431"/>
              <a:gd name="connsiteY1107" fmla="*/ 3752850 h 4013835"/>
              <a:gd name="connsiteX1108" fmla="*/ 4042410 w 7250431"/>
              <a:gd name="connsiteY1108" fmla="*/ 3659505 h 4013835"/>
              <a:gd name="connsiteX1109" fmla="*/ 3034665 w 7250431"/>
              <a:gd name="connsiteY1109" fmla="*/ 3527107 h 4013835"/>
              <a:gd name="connsiteX1110" fmla="*/ 3087053 w 7250431"/>
              <a:gd name="connsiteY1110" fmla="*/ 3575685 h 4013835"/>
              <a:gd name="connsiteX1111" fmla="*/ 3045143 w 7250431"/>
              <a:gd name="connsiteY1111" fmla="*/ 3616642 h 4013835"/>
              <a:gd name="connsiteX1112" fmla="*/ 3086100 w 7250431"/>
              <a:gd name="connsiteY1112" fmla="*/ 3659505 h 4013835"/>
              <a:gd name="connsiteX1113" fmla="*/ 2993707 w 7250431"/>
              <a:gd name="connsiteY1113" fmla="*/ 3752850 h 4013835"/>
              <a:gd name="connsiteX1114" fmla="*/ 2901315 w 7250431"/>
              <a:gd name="connsiteY1114" fmla="*/ 3659505 h 4013835"/>
              <a:gd name="connsiteX1115" fmla="*/ 1897380 w 7250431"/>
              <a:gd name="connsiteY1115" fmla="*/ 3527107 h 4013835"/>
              <a:gd name="connsiteX1116" fmla="*/ 1951672 w 7250431"/>
              <a:gd name="connsiteY1116" fmla="*/ 3575685 h 4013835"/>
              <a:gd name="connsiteX1117" fmla="*/ 1909762 w 7250431"/>
              <a:gd name="connsiteY1117" fmla="*/ 3616642 h 4013835"/>
              <a:gd name="connsiteX1118" fmla="*/ 1950720 w 7250431"/>
              <a:gd name="connsiteY1118" fmla="*/ 3659505 h 4013835"/>
              <a:gd name="connsiteX1119" fmla="*/ 1856422 w 7250431"/>
              <a:gd name="connsiteY1119" fmla="*/ 3752850 h 4013835"/>
              <a:gd name="connsiteX1120" fmla="*/ 1760220 w 7250431"/>
              <a:gd name="connsiteY1120" fmla="*/ 3659505 h 4013835"/>
              <a:gd name="connsiteX1121" fmla="*/ 756285 w 7250431"/>
              <a:gd name="connsiteY1121" fmla="*/ 3527107 h 4013835"/>
              <a:gd name="connsiteX1122" fmla="*/ 810577 w 7250431"/>
              <a:gd name="connsiteY1122" fmla="*/ 3575685 h 4013835"/>
              <a:gd name="connsiteX1123" fmla="*/ 768667 w 7250431"/>
              <a:gd name="connsiteY1123" fmla="*/ 3616642 h 4013835"/>
              <a:gd name="connsiteX1124" fmla="*/ 809626 w 7250431"/>
              <a:gd name="connsiteY1124" fmla="*/ 3659505 h 4013835"/>
              <a:gd name="connsiteX1125" fmla="*/ 715327 w 7250431"/>
              <a:gd name="connsiteY1125" fmla="*/ 3752850 h 4013835"/>
              <a:gd name="connsiteX1126" fmla="*/ 620077 w 7250431"/>
              <a:gd name="connsiteY1126" fmla="*/ 3659505 h 4013835"/>
              <a:gd name="connsiteX1127" fmla="*/ 6660833 w 7250431"/>
              <a:gd name="connsiteY1127" fmla="*/ 3508057 h 4013835"/>
              <a:gd name="connsiteX1128" fmla="*/ 6548438 w 7250431"/>
              <a:gd name="connsiteY1128" fmla="*/ 3619500 h 4013835"/>
              <a:gd name="connsiteX1129" fmla="*/ 6577965 w 7250431"/>
              <a:gd name="connsiteY1129" fmla="*/ 3649980 h 4013835"/>
              <a:gd name="connsiteX1130" fmla="*/ 6691313 w 7250431"/>
              <a:gd name="connsiteY1130" fmla="*/ 3537585 h 4013835"/>
              <a:gd name="connsiteX1131" fmla="*/ 5519738 w 7250431"/>
              <a:gd name="connsiteY1131" fmla="*/ 3508057 h 4013835"/>
              <a:gd name="connsiteX1132" fmla="*/ 5408295 w 7250431"/>
              <a:gd name="connsiteY1132" fmla="*/ 3619500 h 4013835"/>
              <a:gd name="connsiteX1133" fmla="*/ 5438775 w 7250431"/>
              <a:gd name="connsiteY1133" fmla="*/ 3649980 h 4013835"/>
              <a:gd name="connsiteX1134" fmla="*/ 5550218 w 7250431"/>
              <a:gd name="connsiteY1134" fmla="*/ 3537585 h 4013835"/>
              <a:gd name="connsiteX1135" fmla="*/ 4378643 w 7250431"/>
              <a:gd name="connsiteY1135" fmla="*/ 3508057 h 4013835"/>
              <a:gd name="connsiteX1136" fmla="*/ 4267200 w 7250431"/>
              <a:gd name="connsiteY1136" fmla="*/ 3619500 h 4013835"/>
              <a:gd name="connsiteX1137" fmla="*/ 4297680 w 7250431"/>
              <a:gd name="connsiteY1137" fmla="*/ 3649980 h 4013835"/>
              <a:gd name="connsiteX1138" fmla="*/ 4409122 w 7250431"/>
              <a:gd name="connsiteY1138" fmla="*/ 3537585 h 4013835"/>
              <a:gd name="connsiteX1139" fmla="*/ 3237547 w 7250431"/>
              <a:gd name="connsiteY1139" fmla="*/ 3508057 h 4013835"/>
              <a:gd name="connsiteX1140" fmla="*/ 3126105 w 7250431"/>
              <a:gd name="connsiteY1140" fmla="*/ 3619500 h 4013835"/>
              <a:gd name="connsiteX1141" fmla="*/ 3156585 w 7250431"/>
              <a:gd name="connsiteY1141" fmla="*/ 3649980 h 4013835"/>
              <a:gd name="connsiteX1142" fmla="*/ 3267075 w 7250431"/>
              <a:gd name="connsiteY1142" fmla="*/ 3537585 h 4013835"/>
              <a:gd name="connsiteX1143" fmla="*/ 2102168 w 7250431"/>
              <a:gd name="connsiteY1143" fmla="*/ 3508057 h 4013835"/>
              <a:gd name="connsiteX1144" fmla="*/ 1991678 w 7250431"/>
              <a:gd name="connsiteY1144" fmla="*/ 3619500 h 4013835"/>
              <a:gd name="connsiteX1145" fmla="*/ 2021205 w 7250431"/>
              <a:gd name="connsiteY1145" fmla="*/ 3649980 h 4013835"/>
              <a:gd name="connsiteX1146" fmla="*/ 2132648 w 7250431"/>
              <a:gd name="connsiteY1146" fmla="*/ 3537585 h 4013835"/>
              <a:gd name="connsiteX1147" fmla="*/ 961073 w 7250431"/>
              <a:gd name="connsiteY1147" fmla="*/ 3508057 h 4013835"/>
              <a:gd name="connsiteX1148" fmla="*/ 849630 w 7250431"/>
              <a:gd name="connsiteY1148" fmla="*/ 3619500 h 4013835"/>
              <a:gd name="connsiteX1149" fmla="*/ 879158 w 7250431"/>
              <a:gd name="connsiteY1149" fmla="*/ 3649980 h 4013835"/>
              <a:gd name="connsiteX1150" fmla="*/ 991553 w 7250431"/>
              <a:gd name="connsiteY1150" fmla="*/ 3537585 h 4013835"/>
              <a:gd name="connsiteX1151" fmla="*/ 6660832 w 7250431"/>
              <a:gd name="connsiteY1151" fmla="*/ 3486150 h 4013835"/>
              <a:gd name="connsiteX1152" fmla="*/ 6712268 w 7250431"/>
              <a:gd name="connsiteY1152" fmla="*/ 3537585 h 4013835"/>
              <a:gd name="connsiteX1153" fmla="*/ 6577965 w 7250431"/>
              <a:gd name="connsiteY1153" fmla="*/ 3671888 h 4013835"/>
              <a:gd name="connsiteX1154" fmla="*/ 6526530 w 7250431"/>
              <a:gd name="connsiteY1154" fmla="*/ 3619500 h 4013835"/>
              <a:gd name="connsiteX1155" fmla="*/ 5519738 w 7250431"/>
              <a:gd name="connsiteY1155" fmla="*/ 3486150 h 4013835"/>
              <a:gd name="connsiteX1156" fmla="*/ 5571173 w 7250431"/>
              <a:gd name="connsiteY1156" fmla="*/ 3537585 h 4013835"/>
              <a:gd name="connsiteX1157" fmla="*/ 5438776 w 7250431"/>
              <a:gd name="connsiteY1157" fmla="*/ 3671888 h 4013835"/>
              <a:gd name="connsiteX1158" fmla="*/ 5386388 w 7250431"/>
              <a:gd name="connsiteY1158" fmla="*/ 3619500 h 4013835"/>
              <a:gd name="connsiteX1159" fmla="*/ 4378643 w 7250431"/>
              <a:gd name="connsiteY1159" fmla="*/ 3486150 h 4013835"/>
              <a:gd name="connsiteX1160" fmla="*/ 4430078 w 7250431"/>
              <a:gd name="connsiteY1160" fmla="*/ 3537585 h 4013835"/>
              <a:gd name="connsiteX1161" fmla="*/ 4297681 w 7250431"/>
              <a:gd name="connsiteY1161" fmla="*/ 3671888 h 4013835"/>
              <a:gd name="connsiteX1162" fmla="*/ 4245293 w 7250431"/>
              <a:gd name="connsiteY1162" fmla="*/ 3619500 h 4013835"/>
              <a:gd name="connsiteX1163" fmla="*/ 3237547 w 7250431"/>
              <a:gd name="connsiteY1163" fmla="*/ 3486150 h 4013835"/>
              <a:gd name="connsiteX1164" fmla="*/ 3289935 w 7250431"/>
              <a:gd name="connsiteY1164" fmla="*/ 3537585 h 4013835"/>
              <a:gd name="connsiteX1165" fmla="*/ 3156585 w 7250431"/>
              <a:gd name="connsiteY1165" fmla="*/ 3671888 h 4013835"/>
              <a:gd name="connsiteX1166" fmla="*/ 3104197 w 7250431"/>
              <a:gd name="connsiteY1166" fmla="*/ 3619500 h 4013835"/>
              <a:gd name="connsiteX1167" fmla="*/ 2102167 w 7250431"/>
              <a:gd name="connsiteY1167" fmla="*/ 3486150 h 4013835"/>
              <a:gd name="connsiteX1168" fmla="*/ 2154555 w 7250431"/>
              <a:gd name="connsiteY1168" fmla="*/ 3537585 h 4013835"/>
              <a:gd name="connsiteX1169" fmla="*/ 2021205 w 7250431"/>
              <a:gd name="connsiteY1169" fmla="*/ 3671888 h 4013835"/>
              <a:gd name="connsiteX1170" fmla="*/ 1968817 w 7250431"/>
              <a:gd name="connsiteY1170" fmla="*/ 3619500 h 4013835"/>
              <a:gd name="connsiteX1171" fmla="*/ 961073 w 7250431"/>
              <a:gd name="connsiteY1171" fmla="*/ 3486150 h 4013835"/>
              <a:gd name="connsiteX1172" fmla="*/ 1013461 w 7250431"/>
              <a:gd name="connsiteY1172" fmla="*/ 3537585 h 4013835"/>
              <a:gd name="connsiteX1173" fmla="*/ 879158 w 7250431"/>
              <a:gd name="connsiteY1173" fmla="*/ 3671888 h 4013835"/>
              <a:gd name="connsiteX1174" fmla="*/ 827723 w 7250431"/>
              <a:gd name="connsiteY1174" fmla="*/ 3619500 h 4013835"/>
              <a:gd name="connsiteX1175" fmla="*/ 63818 w 7250431"/>
              <a:gd name="connsiteY1175" fmla="*/ 3486150 h 4013835"/>
              <a:gd name="connsiteX1176" fmla="*/ 116205 w 7250431"/>
              <a:gd name="connsiteY1176" fmla="*/ 3537585 h 4013835"/>
              <a:gd name="connsiteX1177" fmla="*/ 22860 w 7250431"/>
              <a:gd name="connsiteY1177" fmla="*/ 3630930 h 4013835"/>
              <a:gd name="connsiteX1178" fmla="*/ 0 w 7250431"/>
              <a:gd name="connsiteY1178" fmla="*/ 3608070 h 4013835"/>
              <a:gd name="connsiteX1179" fmla="*/ 0 w 7250431"/>
              <a:gd name="connsiteY1179" fmla="*/ 3585210 h 4013835"/>
              <a:gd name="connsiteX1180" fmla="*/ 22860 w 7250431"/>
              <a:gd name="connsiteY1180" fmla="*/ 3609022 h 4013835"/>
              <a:gd name="connsiteX1181" fmla="*/ 93345 w 7250431"/>
              <a:gd name="connsiteY1181" fmla="*/ 3537585 h 4013835"/>
              <a:gd name="connsiteX1182" fmla="*/ 63818 w 7250431"/>
              <a:gd name="connsiteY1182" fmla="*/ 3508057 h 4013835"/>
              <a:gd name="connsiteX1183" fmla="*/ 22860 w 7250431"/>
              <a:gd name="connsiteY1183" fmla="*/ 3549015 h 4013835"/>
              <a:gd name="connsiteX1184" fmla="*/ 0 w 7250431"/>
              <a:gd name="connsiteY1184" fmla="*/ 3525203 h 4013835"/>
              <a:gd name="connsiteX1185" fmla="*/ 0 w 7250431"/>
              <a:gd name="connsiteY1185" fmla="*/ 3504247 h 4013835"/>
              <a:gd name="connsiteX1186" fmla="*/ 22860 w 7250431"/>
              <a:gd name="connsiteY1186" fmla="*/ 3527107 h 4013835"/>
              <a:gd name="connsiteX1187" fmla="*/ 6983730 w 7250431"/>
              <a:gd name="connsiteY1187" fmla="*/ 3427095 h 4013835"/>
              <a:gd name="connsiteX1188" fmla="*/ 6953250 w 7250431"/>
              <a:gd name="connsiteY1188" fmla="*/ 3457575 h 4013835"/>
              <a:gd name="connsiteX1189" fmla="*/ 7066598 w 7250431"/>
              <a:gd name="connsiteY1189" fmla="*/ 3568065 h 4013835"/>
              <a:gd name="connsiteX1190" fmla="*/ 7095173 w 7250431"/>
              <a:gd name="connsiteY1190" fmla="*/ 3538538 h 4013835"/>
              <a:gd name="connsiteX1191" fmla="*/ 6417945 w 7250431"/>
              <a:gd name="connsiteY1191" fmla="*/ 3427095 h 4013835"/>
              <a:gd name="connsiteX1192" fmla="*/ 6264593 w 7250431"/>
              <a:gd name="connsiteY1192" fmla="*/ 3579495 h 4013835"/>
              <a:gd name="connsiteX1193" fmla="*/ 6294120 w 7250431"/>
              <a:gd name="connsiteY1193" fmla="*/ 3609023 h 4013835"/>
              <a:gd name="connsiteX1194" fmla="*/ 6447473 w 7250431"/>
              <a:gd name="connsiteY1194" fmla="*/ 3457575 h 4013835"/>
              <a:gd name="connsiteX1195" fmla="*/ 5842635 w 7250431"/>
              <a:gd name="connsiteY1195" fmla="*/ 3427095 h 4013835"/>
              <a:gd name="connsiteX1196" fmla="*/ 5813107 w 7250431"/>
              <a:gd name="connsiteY1196" fmla="*/ 3457575 h 4013835"/>
              <a:gd name="connsiteX1197" fmla="*/ 5925502 w 7250431"/>
              <a:gd name="connsiteY1197" fmla="*/ 3568065 h 4013835"/>
              <a:gd name="connsiteX1198" fmla="*/ 5955030 w 7250431"/>
              <a:gd name="connsiteY1198" fmla="*/ 3538538 h 4013835"/>
              <a:gd name="connsiteX1199" fmla="*/ 5276850 w 7250431"/>
              <a:gd name="connsiteY1199" fmla="*/ 3427095 h 4013835"/>
              <a:gd name="connsiteX1200" fmla="*/ 5123498 w 7250431"/>
              <a:gd name="connsiteY1200" fmla="*/ 3579495 h 4013835"/>
              <a:gd name="connsiteX1201" fmla="*/ 5153978 w 7250431"/>
              <a:gd name="connsiteY1201" fmla="*/ 3609023 h 4013835"/>
              <a:gd name="connsiteX1202" fmla="*/ 5306378 w 7250431"/>
              <a:gd name="connsiteY1202" fmla="*/ 3457575 h 4013835"/>
              <a:gd name="connsiteX1203" fmla="*/ 4706303 w 7250431"/>
              <a:gd name="connsiteY1203" fmla="*/ 3427095 h 4013835"/>
              <a:gd name="connsiteX1204" fmla="*/ 4676775 w 7250431"/>
              <a:gd name="connsiteY1204" fmla="*/ 3457575 h 4013835"/>
              <a:gd name="connsiteX1205" fmla="*/ 4786313 w 7250431"/>
              <a:gd name="connsiteY1205" fmla="*/ 3568065 h 4013835"/>
              <a:gd name="connsiteX1206" fmla="*/ 4814888 w 7250431"/>
              <a:gd name="connsiteY1206" fmla="*/ 3538538 h 4013835"/>
              <a:gd name="connsiteX1207" fmla="*/ 4135756 w 7250431"/>
              <a:gd name="connsiteY1207" fmla="*/ 3427095 h 4013835"/>
              <a:gd name="connsiteX1208" fmla="*/ 3982403 w 7250431"/>
              <a:gd name="connsiteY1208" fmla="*/ 3579495 h 4013835"/>
              <a:gd name="connsiteX1209" fmla="*/ 4012883 w 7250431"/>
              <a:gd name="connsiteY1209" fmla="*/ 3609023 h 4013835"/>
              <a:gd name="connsiteX1210" fmla="*/ 4166235 w 7250431"/>
              <a:gd name="connsiteY1210" fmla="*/ 3457575 h 4013835"/>
              <a:gd name="connsiteX1211" fmla="*/ 3567113 w 7250431"/>
              <a:gd name="connsiteY1211" fmla="*/ 3427095 h 4013835"/>
              <a:gd name="connsiteX1212" fmla="*/ 3537585 w 7250431"/>
              <a:gd name="connsiteY1212" fmla="*/ 3457575 h 4013835"/>
              <a:gd name="connsiteX1213" fmla="*/ 3649028 w 7250431"/>
              <a:gd name="connsiteY1213" fmla="*/ 3568065 h 4013835"/>
              <a:gd name="connsiteX1214" fmla="*/ 3679507 w 7250431"/>
              <a:gd name="connsiteY1214" fmla="*/ 3538538 h 4013835"/>
              <a:gd name="connsiteX1215" fmla="*/ 2994660 w 7250431"/>
              <a:gd name="connsiteY1215" fmla="*/ 3427095 h 4013835"/>
              <a:gd name="connsiteX1216" fmla="*/ 2842260 w 7250431"/>
              <a:gd name="connsiteY1216" fmla="*/ 3579495 h 4013835"/>
              <a:gd name="connsiteX1217" fmla="*/ 2872740 w 7250431"/>
              <a:gd name="connsiteY1217" fmla="*/ 3609023 h 4013835"/>
              <a:gd name="connsiteX1218" fmla="*/ 3025140 w 7250431"/>
              <a:gd name="connsiteY1218" fmla="*/ 3457575 h 4013835"/>
              <a:gd name="connsiteX1219" fmla="*/ 2426970 w 7250431"/>
              <a:gd name="connsiteY1219" fmla="*/ 3427095 h 4013835"/>
              <a:gd name="connsiteX1220" fmla="*/ 2396490 w 7250431"/>
              <a:gd name="connsiteY1220" fmla="*/ 3457575 h 4013835"/>
              <a:gd name="connsiteX1221" fmla="*/ 2507932 w 7250431"/>
              <a:gd name="connsiteY1221" fmla="*/ 3568065 h 4013835"/>
              <a:gd name="connsiteX1222" fmla="*/ 2538412 w 7250431"/>
              <a:gd name="connsiteY1222" fmla="*/ 3538538 h 4013835"/>
              <a:gd name="connsiteX1223" fmla="*/ 1853565 w 7250431"/>
              <a:gd name="connsiteY1223" fmla="*/ 3427095 h 4013835"/>
              <a:gd name="connsiteX1224" fmla="*/ 1702117 w 7250431"/>
              <a:gd name="connsiteY1224" fmla="*/ 3579495 h 4013835"/>
              <a:gd name="connsiteX1225" fmla="*/ 1731645 w 7250431"/>
              <a:gd name="connsiteY1225" fmla="*/ 3609023 h 4013835"/>
              <a:gd name="connsiteX1226" fmla="*/ 1883092 w 7250431"/>
              <a:gd name="connsiteY1226" fmla="*/ 3457575 h 4013835"/>
              <a:gd name="connsiteX1227" fmla="*/ 1285875 w 7250431"/>
              <a:gd name="connsiteY1227" fmla="*/ 3427095 h 4013835"/>
              <a:gd name="connsiteX1228" fmla="*/ 1256347 w 7250431"/>
              <a:gd name="connsiteY1228" fmla="*/ 3457575 h 4013835"/>
              <a:gd name="connsiteX1229" fmla="*/ 1367790 w 7250431"/>
              <a:gd name="connsiteY1229" fmla="*/ 3568065 h 4013835"/>
              <a:gd name="connsiteX1230" fmla="*/ 1397317 w 7250431"/>
              <a:gd name="connsiteY1230" fmla="*/ 3538538 h 4013835"/>
              <a:gd name="connsiteX1231" fmla="*/ 718186 w 7250431"/>
              <a:gd name="connsiteY1231" fmla="*/ 3427095 h 4013835"/>
              <a:gd name="connsiteX1232" fmla="*/ 566738 w 7250431"/>
              <a:gd name="connsiteY1232" fmla="*/ 3579495 h 4013835"/>
              <a:gd name="connsiteX1233" fmla="*/ 596265 w 7250431"/>
              <a:gd name="connsiteY1233" fmla="*/ 3609023 h 4013835"/>
              <a:gd name="connsiteX1234" fmla="*/ 747713 w 7250431"/>
              <a:gd name="connsiteY1234" fmla="*/ 3457575 h 4013835"/>
              <a:gd name="connsiteX1235" fmla="*/ 144780 w 7250431"/>
              <a:gd name="connsiteY1235" fmla="*/ 3427095 h 4013835"/>
              <a:gd name="connsiteX1236" fmla="*/ 115253 w 7250431"/>
              <a:gd name="connsiteY1236" fmla="*/ 3457575 h 4013835"/>
              <a:gd name="connsiteX1237" fmla="*/ 225743 w 7250431"/>
              <a:gd name="connsiteY1237" fmla="*/ 3568065 h 4013835"/>
              <a:gd name="connsiteX1238" fmla="*/ 256223 w 7250431"/>
              <a:gd name="connsiteY1238" fmla="*/ 3538538 h 4013835"/>
              <a:gd name="connsiteX1239" fmla="*/ 6739890 w 7250431"/>
              <a:gd name="connsiteY1239" fmla="*/ 3421380 h 4013835"/>
              <a:gd name="connsiteX1240" fmla="*/ 6710363 w 7250431"/>
              <a:gd name="connsiteY1240" fmla="*/ 3451860 h 4013835"/>
              <a:gd name="connsiteX1241" fmla="*/ 6864668 w 7250431"/>
              <a:gd name="connsiteY1241" fmla="*/ 3609022 h 4013835"/>
              <a:gd name="connsiteX1242" fmla="*/ 6934201 w 7250431"/>
              <a:gd name="connsiteY1242" fmla="*/ 3537585 h 4013835"/>
              <a:gd name="connsiteX1243" fmla="*/ 6904673 w 7250431"/>
              <a:gd name="connsiteY1243" fmla="*/ 3507105 h 4013835"/>
              <a:gd name="connsiteX1244" fmla="*/ 6864668 w 7250431"/>
              <a:gd name="connsiteY1244" fmla="*/ 3548062 h 4013835"/>
              <a:gd name="connsiteX1245" fmla="*/ 5598795 w 7250431"/>
              <a:gd name="connsiteY1245" fmla="*/ 3421380 h 4013835"/>
              <a:gd name="connsiteX1246" fmla="*/ 5569268 w 7250431"/>
              <a:gd name="connsiteY1246" fmla="*/ 3451860 h 4013835"/>
              <a:gd name="connsiteX1247" fmla="*/ 5723573 w 7250431"/>
              <a:gd name="connsiteY1247" fmla="*/ 3609022 h 4013835"/>
              <a:gd name="connsiteX1248" fmla="*/ 5793106 w 7250431"/>
              <a:gd name="connsiteY1248" fmla="*/ 3537585 h 4013835"/>
              <a:gd name="connsiteX1249" fmla="*/ 5763578 w 7250431"/>
              <a:gd name="connsiteY1249" fmla="*/ 3507105 h 4013835"/>
              <a:gd name="connsiteX1250" fmla="*/ 5723573 w 7250431"/>
              <a:gd name="connsiteY1250" fmla="*/ 3548062 h 4013835"/>
              <a:gd name="connsiteX1251" fmla="*/ 4458653 w 7250431"/>
              <a:gd name="connsiteY1251" fmla="*/ 3421380 h 4013835"/>
              <a:gd name="connsiteX1252" fmla="*/ 4429125 w 7250431"/>
              <a:gd name="connsiteY1252" fmla="*/ 3451860 h 4013835"/>
              <a:gd name="connsiteX1253" fmla="*/ 4582478 w 7250431"/>
              <a:gd name="connsiteY1253" fmla="*/ 3609022 h 4013835"/>
              <a:gd name="connsiteX1254" fmla="*/ 4652963 w 7250431"/>
              <a:gd name="connsiteY1254" fmla="*/ 3537585 h 4013835"/>
              <a:gd name="connsiteX1255" fmla="*/ 4622482 w 7250431"/>
              <a:gd name="connsiteY1255" fmla="*/ 3507105 h 4013835"/>
              <a:gd name="connsiteX1256" fmla="*/ 4582478 w 7250431"/>
              <a:gd name="connsiteY1256" fmla="*/ 3548062 h 4013835"/>
              <a:gd name="connsiteX1257" fmla="*/ 3319462 w 7250431"/>
              <a:gd name="connsiteY1257" fmla="*/ 3421380 h 4013835"/>
              <a:gd name="connsiteX1258" fmla="*/ 3288982 w 7250431"/>
              <a:gd name="connsiteY1258" fmla="*/ 3451860 h 4013835"/>
              <a:gd name="connsiteX1259" fmla="*/ 3445192 w 7250431"/>
              <a:gd name="connsiteY1259" fmla="*/ 3609022 h 4013835"/>
              <a:gd name="connsiteX1260" fmla="*/ 3515677 w 7250431"/>
              <a:gd name="connsiteY1260" fmla="*/ 3537585 h 4013835"/>
              <a:gd name="connsiteX1261" fmla="*/ 3486150 w 7250431"/>
              <a:gd name="connsiteY1261" fmla="*/ 3507105 h 4013835"/>
              <a:gd name="connsiteX1262" fmla="*/ 3445192 w 7250431"/>
              <a:gd name="connsiteY1262" fmla="*/ 3548062 h 4013835"/>
              <a:gd name="connsiteX1263" fmla="*/ 2178368 w 7250431"/>
              <a:gd name="connsiteY1263" fmla="*/ 3421380 h 4013835"/>
              <a:gd name="connsiteX1264" fmla="*/ 2147888 w 7250431"/>
              <a:gd name="connsiteY1264" fmla="*/ 3451860 h 4013835"/>
              <a:gd name="connsiteX1265" fmla="*/ 2304098 w 7250431"/>
              <a:gd name="connsiteY1265" fmla="*/ 3609022 h 4013835"/>
              <a:gd name="connsiteX1266" fmla="*/ 2375535 w 7250431"/>
              <a:gd name="connsiteY1266" fmla="*/ 3537585 h 4013835"/>
              <a:gd name="connsiteX1267" fmla="*/ 2345055 w 7250431"/>
              <a:gd name="connsiteY1267" fmla="*/ 3507105 h 4013835"/>
              <a:gd name="connsiteX1268" fmla="*/ 2304098 w 7250431"/>
              <a:gd name="connsiteY1268" fmla="*/ 3548062 h 4013835"/>
              <a:gd name="connsiteX1269" fmla="*/ 1037272 w 7250431"/>
              <a:gd name="connsiteY1269" fmla="*/ 3421380 h 4013835"/>
              <a:gd name="connsiteX1270" fmla="*/ 1006792 w 7250431"/>
              <a:gd name="connsiteY1270" fmla="*/ 3451860 h 4013835"/>
              <a:gd name="connsiteX1271" fmla="*/ 1163002 w 7250431"/>
              <a:gd name="connsiteY1271" fmla="*/ 3609022 h 4013835"/>
              <a:gd name="connsiteX1272" fmla="*/ 1234440 w 7250431"/>
              <a:gd name="connsiteY1272" fmla="*/ 3537585 h 4013835"/>
              <a:gd name="connsiteX1273" fmla="*/ 1203960 w 7250431"/>
              <a:gd name="connsiteY1273" fmla="*/ 3507105 h 4013835"/>
              <a:gd name="connsiteX1274" fmla="*/ 1163002 w 7250431"/>
              <a:gd name="connsiteY1274" fmla="*/ 3548062 h 4013835"/>
              <a:gd name="connsiteX1275" fmla="*/ 6983730 w 7250431"/>
              <a:gd name="connsiteY1275" fmla="*/ 3405188 h 4013835"/>
              <a:gd name="connsiteX1276" fmla="*/ 7118033 w 7250431"/>
              <a:gd name="connsiteY1276" fmla="*/ 3538538 h 4013835"/>
              <a:gd name="connsiteX1277" fmla="*/ 7066598 w 7250431"/>
              <a:gd name="connsiteY1277" fmla="*/ 3590926 h 4013835"/>
              <a:gd name="connsiteX1278" fmla="*/ 6932295 w 7250431"/>
              <a:gd name="connsiteY1278" fmla="*/ 3457576 h 4013835"/>
              <a:gd name="connsiteX1279" fmla="*/ 6417945 w 7250431"/>
              <a:gd name="connsiteY1279" fmla="*/ 3405188 h 4013835"/>
              <a:gd name="connsiteX1280" fmla="*/ 6469380 w 7250431"/>
              <a:gd name="connsiteY1280" fmla="*/ 3457576 h 4013835"/>
              <a:gd name="connsiteX1281" fmla="*/ 6294120 w 7250431"/>
              <a:gd name="connsiteY1281" fmla="*/ 3630931 h 4013835"/>
              <a:gd name="connsiteX1282" fmla="*/ 6242685 w 7250431"/>
              <a:gd name="connsiteY1282" fmla="*/ 3579495 h 4013835"/>
              <a:gd name="connsiteX1283" fmla="*/ 5842635 w 7250431"/>
              <a:gd name="connsiteY1283" fmla="*/ 3405188 h 4013835"/>
              <a:gd name="connsiteX1284" fmla="*/ 5976938 w 7250431"/>
              <a:gd name="connsiteY1284" fmla="*/ 3538538 h 4013835"/>
              <a:gd name="connsiteX1285" fmla="*/ 5925502 w 7250431"/>
              <a:gd name="connsiteY1285" fmla="*/ 3590926 h 4013835"/>
              <a:gd name="connsiteX1286" fmla="*/ 5791200 w 7250431"/>
              <a:gd name="connsiteY1286" fmla="*/ 3457576 h 4013835"/>
              <a:gd name="connsiteX1287" fmla="*/ 5276850 w 7250431"/>
              <a:gd name="connsiteY1287" fmla="*/ 3405188 h 4013835"/>
              <a:gd name="connsiteX1288" fmla="*/ 5328286 w 7250431"/>
              <a:gd name="connsiteY1288" fmla="*/ 3457576 h 4013835"/>
              <a:gd name="connsiteX1289" fmla="*/ 5153978 w 7250431"/>
              <a:gd name="connsiteY1289" fmla="*/ 3630931 h 4013835"/>
              <a:gd name="connsiteX1290" fmla="*/ 5102543 w 7250431"/>
              <a:gd name="connsiteY1290" fmla="*/ 3579495 h 4013835"/>
              <a:gd name="connsiteX1291" fmla="*/ 4706303 w 7250431"/>
              <a:gd name="connsiteY1291" fmla="*/ 3405188 h 4013835"/>
              <a:gd name="connsiteX1292" fmla="*/ 4835843 w 7250431"/>
              <a:gd name="connsiteY1292" fmla="*/ 3538538 h 4013835"/>
              <a:gd name="connsiteX1293" fmla="*/ 4786313 w 7250431"/>
              <a:gd name="connsiteY1293" fmla="*/ 3590926 h 4013835"/>
              <a:gd name="connsiteX1294" fmla="*/ 4655820 w 7250431"/>
              <a:gd name="connsiteY1294" fmla="*/ 3457576 h 4013835"/>
              <a:gd name="connsiteX1295" fmla="*/ 4135755 w 7250431"/>
              <a:gd name="connsiteY1295" fmla="*/ 3405188 h 4013835"/>
              <a:gd name="connsiteX1296" fmla="*/ 4187190 w 7250431"/>
              <a:gd name="connsiteY1296" fmla="*/ 3457576 h 4013835"/>
              <a:gd name="connsiteX1297" fmla="*/ 4012882 w 7250431"/>
              <a:gd name="connsiteY1297" fmla="*/ 3630931 h 4013835"/>
              <a:gd name="connsiteX1298" fmla="*/ 3961447 w 7250431"/>
              <a:gd name="connsiteY1298" fmla="*/ 3579495 h 4013835"/>
              <a:gd name="connsiteX1299" fmla="*/ 3567113 w 7250431"/>
              <a:gd name="connsiteY1299" fmla="*/ 3405188 h 4013835"/>
              <a:gd name="connsiteX1300" fmla="*/ 3700463 w 7250431"/>
              <a:gd name="connsiteY1300" fmla="*/ 3538538 h 4013835"/>
              <a:gd name="connsiteX1301" fmla="*/ 3649028 w 7250431"/>
              <a:gd name="connsiteY1301" fmla="*/ 3590926 h 4013835"/>
              <a:gd name="connsiteX1302" fmla="*/ 3515678 w 7250431"/>
              <a:gd name="connsiteY1302" fmla="*/ 3457576 h 4013835"/>
              <a:gd name="connsiteX1303" fmla="*/ 2994660 w 7250431"/>
              <a:gd name="connsiteY1303" fmla="*/ 3405188 h 4013835"/>
              <a:gd name="connsiteX1304" fmla="*/ 3046095 w 7250431"/>
              <a:gd name="connsiteY1304" fmla="*/ 3457576 h 4013835"/>
              <a:gd name="connsiteX1305" fmla="*/ 2872741 w 7250431"/>
              <a:gd name="connsiteY1305" fmla="*/ 3630931 h 4013835"/>
              <a:gd name="connsiteX1306" fmla="*/ 2820353 w 7250431"/>
              <a:gd name="connsiteY1306" fmla="*/ 3579495 h 4013835"/>
              <a:gd name="connsiteX1307" fmla="*/ 2426971 w 7250431"/>
              <a:gd name="connsiteY1307" fmla="*/ 3405188 h 4013835"/>
              <a:gd name="connsiteX1308" fmla="*/ 2559368 w 7250431"/>
              <a:gd name="connsiteY1308" fmla="*/ 3538538 h 4013835"/>
              <a:gd name="connsiteX1309" fmla="*/ 2507933 w 7250431"/>
              <a:gd name="connsiteY1309" fmla="*/ 3590926 h 4013835"/>
              <a:gd name="connsiteX1310" fmla="*/ 2374583 w 7250431"/>
              <a:gd name="connsiteY1310" fmla="*/ 3457576 h 4013835"/>
              <a:gd name="connsiteX1311" fmla="*/ 1853566 w 7250431"/>
              <a:gd name="connsiteY1311" fmla="*/ 3405188 h 4013835"/>
              <a:gd name="connsiteX1312" fmla="*/ 1905000 w 7250431"/>
              <a:gd name="connsiteY1312" fmla="*/ 3457576 h 4013835"/>
              <a:gd name="connsiteX1313" fmla="*/ 1731646 w 7250431"/>
              <a:gd name="connsiteY1313" fmla="*/ 3630931 h 4013835"/>
              <a:gd name="connsiteX1314" fmla="*/ 1679258 w 7250431"/>
              <a:gd name="connsiteY1314" fmla="*/ 3579495 h 4013835"/>
              <a:gd name="connsiteX1315" fmla="*/ 1285876 w 7250431"/>
              <a:gd name="connsiteY1315" fmla="*/ 3405188 h 4013835"/>
              <a:gd name="connsiteX1316" fmla="*/ 1419226 w 7250431"/>
              <a:gd name="connsiteY1316" fmla="*/ 3538538 h 4013835"/>
              <a:gd name="connsiteX1317" fmla="*/ 1367791 w 7250431"/>
              <a:gd name="connsiteY1317" fmla="*/ 3590926 h 4013835"/>
              <a:gd name="connsiteX1318" fmla="*/ 1233488 w 7250431"/>
              <a:gd name="connsiteY1318" fmla="*/ 3457576 h 4013835"/>
              <a:gd name="connsiteX1319" fmla="*/ 718185 w 7250431"/>
              <a:gd name="connsiteY1319" fmla="*/ 3405188 h 4013835"/>
              <a:gd name="connsiteX1320" fmla="*/ 770573 w 7250431"/>
              <a:gd name="connsiteY1320" fmla="*/ 3457576 h 4013835"/>
              <a:gd name="connsiteX1321" fmla="*/ 596265 w 7250431"/>
              <a:gd name="connsiteY1321" fmla="*/ 3630931 h 4013835"/>
              <a:gd name="connsiteX1322" fmla="*/ 544830 w 7250431"/>
              <a:gd name="connsiteY1322" fmla="*/ 3579495 h 4013835"/>
              <a:gd name="connsiteX1323" fmla="*/ 144780 w 7250431"/>
              <a:gd name="connsiteY1323" fmla="*/ 3405188 h 4013835"/>
              <a:gd name="connsiteX1324" fmla="*/ 278130 w 7250431"/>
              <a:gd name="connsiteY1324" fmla="*/ 3538538 h 4013835"/>
              <a:gd name="connsiteX1325" fmla="*/ 225742 w 7250431"/>
              <a:gd name="connsiteY1325" fmla="*/ 3590926 h 4013835"/>
              <a:gd name="connsiteX1326" fmla="*/ 92392 w 7250431"/>
              <a:gd name="connsiteY1326" fmla="*/ 3457576 h 4013835"/>
              <a:gd name="connsiteX1327" fmla="*/ 7230428 w 7250431"/>
              <a:gd name="connsiteY1327" fmla="*/ 3402330 h 4013835"/>
              <a:gd name="connsiteX1328" fmla="*/ 7250431 w 7250431"/>
              <a:gd name="connsiteY1328" fmla="*/ 3424237 h 4013835"/>
              <a:gd name="connsiteX1329" fmla="*/ 7250431 w 7250431"/>
              <a:gd name="connsiteY1329" fmla="*/ 3445193 h 4013835"/>
              <a:gd name="connsiteX1330" fmla="*/ 7230428 w 7250431"/>
              <a:gd name="connsiteY1330" fmla="*/ 3425190 h 4013835"/>
              <a:gd name="connsiteX1331" fmla="*/ 7198043 w 7250431"/>
              <a:gd name="connsiteY1331" fmla="*/ 3457575 h 4013835"/>
              <a:gd name="connsiteX1332" fmla="*/ 7250431 w 7250431"/>
              <a:gd name="connsiteY1332" fmla="*/ 3510915 h 4013835"/>
              <a:gd name="connsiteX1333" fmla="*/ 7250431 w 7250431"/>
              <a:gd name="connsiteY1333" fmla="*/ 3532822 h 4013835"/>
              <a:gd name="connsiteX1334" fmla="*/ 7177088 w 7250431"/>
              <a:gd name="connsiteY1334" fmla="*/ 3457575 h 4013835"/>
              <a:gd name="connsiteX1335" fmla="*/ 6739889 w 7250431"/>
              <a:gd name="connsiteY1335" fmla="*/ 3399472 h 4013835"/>
              <a:gd name="connsiteX1336" fmla="*/ 6864667 w 7250431"/>
              <a:gd name="connsiteY1336" fmla="*/ 3526155 h 4013835"/>
              <a:gd name="connsiteX1337" fmla="*/ 6904672 w 7250431"/>
              <a:gd name="connsiteY1337" fmla="*/ 3485197 h 4013835"/>
              <a:gd name="connsiteX1338" fmla="*/ 6955155 w 7250431"/>
              <a:gd name="connsiteY1338" fmla="*/ 3537585 h 4013835"/>
              <a:gd name="connsiteX1339" fmla="*/ 6864667 w 7250431"/>
              <a:gd name="connsiteY1339" fmla="*/ 3630930 h 4013835"/>
              <a:gd name="connsiteX1340" fmla="*/ 6689407 w 7250431"/>
              <a:gd name="connsiteY1340" fmla="*/ 3451860 h 4013835"/>
              <a:gd name="connsiteX1341" fmla="*/ 5598795 w 7250431"/>
              <a:gd name="connsiteY1341" fmla="*/ 3399472 h 4013835"/>
              <a:gd name="connsiteX1342" fmla="*/ 5723573 w 7250431"/>
              <a:gd name="connsiteY1342" fmla="*/ 3526155 h 4013835"/>
              <a:gd name="connsiteX1343" fmla="*/ 5763578 w 7250431"/>
              <a:gd name="connsiteY1343" fmla="*/ 3485197 h 4013835"/>
              <a:gd name="connsiteX1344" fmla="*/ 5814061 w 7250431"/>
              <a:gd name="connsiteY1344" fmla="*/ 3537585 h 4013835"/>
              <a:gd name="connsiteX1345" fmla="*/ 5723573 w 7250431"/>
              <a:gd name="connsiteY1345" fmla="*/ 3630930 h 4013835"/>
              <a:gd name="connsiteX1346" fmla="*/ 5548313 w 7250431"/>
              <a:gd name="connsiteY1346" fmla="*/ 3451860 h 4013835"/>
              <a:gd name="connsiteX1347" fmla="*/ 4458653 w 7250431"/>
              <a:gd name="connsiteY1347" fmla="*/ 3399472 h 4013835"/>
              <a:gd name="connsiteX1348" fmla="*/ 4582478 w 7250431"/>
              <a:gd name="connsiteY1348" fmla="*/ 3526155 h 4013835"/>
              <a:gd name="connsiteX1349" fmla="*/ 4622483 w 7250431"/>
              <a:gd name="connsiteY1349" fmla="*/ 3485197 h 4013835"/>
              <a:gd name="connsiteX1350" fmla="*/ 4673918 w 7250431"/>
              <a:gd name="connsiteY1350" fmla="*/ 3537585 h 4013835"/>
              <a:gd name="connsiteX1351" fmla="*/ 4582478 w 7250431"/>
              <a:gd name="connsiteY1351" fmla="*/ 3630930 h 4013835"/>
              <a:gd name="connsiteX1352" fmla="*/ 4407218 w 7250431"/>
              <a:gd name="connsiteY1352" fmla="*/ 3451860 h 4013835"/>
              <a:gd name="connsiteX1353" fmla="*/ 3319462 w 7250431"/>
              <a:gd name="connsiteY1353" fmla="*/ 3399472 h 4013835"/>
              <a:gd name="connsiteX1354" fmla="*/ 3445192 w 7250431"/>
              <a:gd name="connsiteY1354" fmla="*/ 3526155 h 4013835"/>
              <a:gd name="connsiteX1355" fmla="*/ 3486150 w 7250431"/>
              <a:gd name="connsiteY1355" fmla="*/ 3485197 h 4013835"/>
              <a:gd name="connsiteX1356" fmla="*/ 3538537 w 7250431"/>
              <a:gd name="connsiteY1356" fmla="*/ 3537585 h 4013835"/>
              <a:gd name="connsiteX1357" fmla="*/ 3445192 w 7250431"/>
              <a:gd name="connsiteY1357" fmla="*/ 3630930 h 4013835"/>
              <a:gd name="connsiteX1358" fmla="*/ 3266122 w 7250431"/>
              <a:gd name="connsiteY1358" fmla="*/ 3451860 h 4013835"/>
              <a:gd name="connsiteX1359" fmla="*/ 2178368 w 7250431"/>
              <a:gd name="connsiteY1359" fmla="*/ 3399472 h 4013835"/>
              <a:gd name="connsiteX1360" fmla="*/ 2304098 w 7250431"/>
              <a:gd name="connsiteY1360" fmla="*/ 3526155 h 4013835"/>
              <a:gd name="connsiteX1361" fmla="*/ 2345055 w 7250431"/>
              <a:gd name="connsiteY1361" fmla="*/ 3485197 h 4013835"/>
              <a:gd name="connsiteX1362" fmla="*/ 2397443 w 7250431"/>
              <a:gd name="connsiteY1362" fmla="*/ 3537585 h 4013835"/>
              <a:gd name="connsiteX1363" fmla="*/ 2304098 w 7250431"/>
              <a:gd name="connsiteY1363" fmla="*/ 3630930 h 4013835"/>
              <a:gd name="connsiteX1364" fmla="*/ 2125028 w 7250431"/>
              <a:gd name="connsiteY1364" fmla="*/ 3451860 h 4013835"/>
              <a:gd name="connsiteX1365" fmla="*/ 1037273 w 7250431"/>
              <a:gd name="connsiteY1365" fmla="*/ 3399472 h 4013835"/>
              <a:gd name="connsiteX1366" fmla="*/ 1163002 w 7250431"/>
              <a:gd name="connsiteY1366" fmla="*/ 3526155 h 4013835"/>
              <a:gd name="connsiteX1367" fmla="*/ 1203960 w 7250431"/>
              <a:gd name="connsiteY1367" fmla="*/ 3485197 h 4013835"/>
              <a:gd name="connsiteX1368" fmla="*/ 1256347 w 7250431"/>
              <a:gd name="connsiteY1368" fmla="*/ 3537585 h 4013835"/>
              <a:gd name="connsiteX1369" fmla="*/ 1163002 w 7250431"/>
              <a:gd name="connsiteY1369" fmla="*/ 3630930 h 4013835"/>
              <a:gd name="connsiteX1370" fmla="*/ 984885 w 7250431"/>
              <a:gd name="connsiteY1370" fmla="*/ 3451860 h 4013835"/>
              <a:gd name="connsiteX1371" fmla="*/ 6660832 w 7250431"/>
              <a:gd name="connsiteY1371" fmla="*/ 3345180 h 4013835"/>
              <a:gd name="connsiteX1372" fmla="*/ 6507480 w 7250431"/>
              <a:gd name="connsiteY1372" fmla="*/ 3498532 h 4013835"/>
              <a:gd name="connsiteX1373" fmla="*/ 6537960 w 7250431"/>
              <a:gd name="connsiteY1373" fmla="*/ 3529012 h 4013835"/>
              <a:gd name="connsiteX1374" fmla="*/ 6691312 w 7250431"/>
              <a:gd name="connsiteY1374" fmla="*/ 3375660 h 4013835"/>
              <a:gd name="connsiteX1375" fmla="*/ 5519737 w 7250431"/>
              <a:gd name="connsiteY1375" fmla="*/ 3345180 h 4013835"/>
              <a:gd name="connsiteX1376" fmla="*/ 5366385 w 7250431"/>
              <a:gd name="connsiteY1376" fmla="*/ 3498532 h 4013835"/>
              <a:gd name="connsiteX1377" fmla="*/ 5396865 w 7250431"/>
              <a:gd name="connsiteY1377" fmla="*/ 3529012 h 4013835"/>
              <a:gd name="connsiteX1378" fmla="*/ 5550217 w 7250431"/>
              <a:gd name="connsiteY1378" fmla="*/ 3375660 h 4013835"/>
              <a:gd name="connsiteX1379" fmla="*/ 4378643 w 7250431"/>
              <a:gd name="connsiteY1379" fmla="*/ 3345180 h 4013835"/>
              <a:gd name="connsiteX1380" fmla="*/ 4227195 w 7250431"/>
              <a:gd name="connsiteY1380" fmla="*/ 3498532 h 4013835"/>
              <a:gd name="connsiteX1381" fmla="*/ 4255770 w 7250431"/>
              <a:gd name="connsiteY1381" fmla="*/ 3529012 h 4013835"/>
              <a:gd name="connsiteX1382" fmla="*/ 4409123 w 7250431"/>
              <a:gd name="connsiteY1382" fmla="*/ 3375660 h 4013835"/>
              <a:gd name="connsiteX1383" fmla="*/ 3237547 w 7250431"/>
              <a:gd name="connsiteY1383" fmla="*/ 3345180 h 4013835"/>
              <a:gd name="connsiteX1384" fmla="*/ 3086100 w 7250431"/>
              <a:gd name="connsiteY1384" fmla="*/ 3498532 h 4013835"/>
              <a:gd name="connsiteX1385" fmla="*/ 3115628 w 7250431"/>
              <a:gd name="connsiteY1385" fmla="*/ 3529012 h 4013835"/>
              <a:gd name="connsiteX1386" fmla="*/ 3267075 w 7250431"/>
              <a:gd name="connsiteY1386" fmla="*/ 3375660 h 4013835"/>
              <a:gd name="connsiteX1387" fmla="*/ 2102167 w 7250431"/>
              <a:gd name="connsiteY1387" fmla="*/ 3345180 h 4013835"/>
              <a:gd name="connsiteX1388" fmla="*/ 1950720 w 7250431"/>
              <a:gd name="connsiteY1388" fmla="*/ 3498532 h 4013835"/>
              <a:gd name="connsiteX1389" fmla="*/ 1980247 w 7250431"/>
              <a:gd name="connsiteY1389" fmla="*/ 3529012 h 4013835"/>
              <a:gd name="connsiteX1390" fmla="*/ 2132647 w 7250431"/>
              <a:gd name="connsiteY1390" fmla="*/ 3375660 h 4013835"/>
              <a:gd name="connsiteX1391" fmla="*/ 961073 w 7250431"/>
              <a:gd name="connsiteY1391" fmla="*/ 3345180 h 4013835"/>
              <a:gd name="connsiteX1392" fmla="*/ 809626 w 7250431"/>
              <a:gd name="connsiteY1392" fmla="*/ 3498532 h 4013835"/>
              <a:gd name="connsiteX1393" fmla="*/ 840105 w 7250431"/>
              <a:gd name="connsiteY1393" fmla="*/ 3529012 h 4013835"/>
              <a:gd name="connsiteX1394" fmla="*/ 991552 w 7250431"/>
              <a:gd name="connsiteY1394" fmla="*/ 3375660 h 4013835"/>
              <a:gd name="connsiteX1395" fmla="*/ 6660832 w 7250431"/>
              <a:gd name="connsiteY1395" fmla="*/ 3324225 h 4013835"/>
              <a:gd name="connsiteX1396" fmla="*/ 6712268 w 7250431"/>
              <a:gd name="connsiteY1396" fmla="*/ 3375660 h 4013835"/>
              <a:gd name="connsiteX1397" fmla="*/ 6537960 w 7250431"/>
              <a:gd name="connsiteY1397" fmla="*/ 3549968 h 4013835"/>
              <a:gd name="connsiteX1398" fmla="*/ 6486525 w 7250431"/>
              <a:gd name="connsiteY1398" fmla="*/ 3498532 h 4013835"/>
              <a:gd name="connsiteX1399" fmla="*/ 5519737 w 7250431"/>
              <a:gd name="connsiteY1399" fmla="*/ 3324225 h 4013835"/>
              <a:gd name="connsiteX1400" fmla="*/ 5571173 w 7250431"/>
              <a:gd name="connsiteY1400" fmla="*/ 3375660 h 4013835"/>
              <a:gd name="connsiteX1401" fmla="*/ 5396865 w 7250431"/>
              <a:gd name="connsiteY1401" fmla="*/ 3549968 h 4013835"/>
              <a:gd name="connsiteX1402" fmla="*/ 5345430 w 7250431"/>
              <a:gd name="connsiteY1402" fmla="*/ 3498532 h 4013835"/>
              <a:gd name="connsiteX1403" fmla="*/ 4378643 w 7250431"/>
              <a:gd name="connsiteY1403" fmla="*/ 3324225 h 4013835"/>
              <a:gd name="connsiteX1404" fmla="*/ 4430078 w 7250431"/>
              <a:gd name="connsiteY1404" fmla="*/ 3375660 h 4013835"/>
              <a:gd name="connsiteX1405" fmla="*/ 4255770 w 7250431"/>
              <a:gd name="connsiteY1405" fmla="*/ 3549968 h 4013835"/>
              <a:gd name="connsiteX1406" fmla="*/ 4204335 w 7250431"/>
              <a:gd name="connsiteY1406" fmla="*/ 3498532 h 4013835"/>
              <a:gd name="connsiteX1407" fmla="*/ 3237547 w 7250431"/>
              <a:gd name="connsiteY1407" fmla="*/ 3324225 h 4013835"/>
              <a:gd name="connsiteX1408" fmla="*/ 3289935 w 7250431"/>
              <a:gd name="connsiteY1408" fmla="*/ 3375660 h 4013835"/>
              <a:gd name="connsiteX1409" fmla="*/ 3115628 w 7250431"/>
              <a:gd name="connsiteY1409" fmla="*/ 3549968 h 4013835"/>
              <a:gd name="connsiteX1410" fmla="*/ 3063240 w 7250431"/>
              <a:gd name="connsiteY1410" fmla="*/ 3498532 h 4013835"/>
              <a:gd name="connsiteX1411" fmla="*/ 2102168 w 7250431"/>
              <a:gd name="connsiteY1411" fmla="*/ 3324225 h 4013835"/>
              <a:gd name="connsiteX1412" fmla="*/ 2154555 w 7250431"/>
              <a:gd name="connsiteY1412" fmla="*/ 3375660 h 4013835"/>
              <a:gd name="connsiteX1413" fmla="*/ 1980248 w 7250431"/>
              <a:gd name="connsiteY1413" fmla="*/ 3549968 h 4013835"/>
              <a:gd name="connsiteX1414" fmla="*/ 1928813 w 7250431"/>
              <a:gd name="connsiteY1414" fmla="*/ 3498532 h 4013835"/>
              <a:gd name="connsiteX1415" fmla="*/ 961072 w 7250431"/>
              <a:gd name="connsiteY1415" fmla="*/ 3324225 h 4013835"/>
              <a:gd name="connsiteX1416" fmla="*/ 1013460 w 7250431"/>
              <a:gd name="connsiteY1416" fmla="*/ 3375660 h 4013835"/>
              <a:gd name="connsiteX1417" fmla="*/ 840105 w 7250431"/>
              <a:gd name="connsiteY1417" fmla="*/ 3549968 h 4013835"/>
              <a:gd name="connsiteX1418" fmla="*/ 787717 w 7250431"/>
              <a:gd name="connsiteY1418" fmla="*/ 3498532 h 4013835"/>
              <a:gd name="connsiteX1419" fmla="*/ 6248400 w 7250431"/>
              <a:gd name="connsiteY1419" fmla="*/ 3266122 h 4013835"/>
              <a:gd name="connsiteX1420" fmla="*/ 6180773 w 7250431"/>
              <a:gd name="connsiteY1420" fmla="*/ 3332797 h 4013835"/>
              <a:gd name="connsiteX1421" fmla="*/ 6210300 w 7250431"/>
              <a:gd name="connsiteY1421" fmla="*/ 3362325 h 4013835"/>
              <a:gd name="connsiteX1422" fmla="*/ 6248400 w 7250431"/>
              <a:gd name="connsiteY1422" fmla="*/ 3319462 h 4013835"/>
              <a:gd name="connsiteX1423" fmla="*/ 6334125 w 7250431"/>
              <a:gd name="connsiteY1423" fmla="*/ 3406140 h 4013835"/>
              <a:gd name="connsiteX1424" fmla="*/ 6363653 w 7250431"/>
              <a:gd name="connsiteY1424" fmla="*/ 3375660 h 4013835"/>
              <a:gd name="connsiteX1425" fmla="*/ 5111115 w 7250431"/>
              <a:gd name="connsiteY1425" fmla="*/ 3266122 h 4013835"/>
              <a:gd name="connsiteX1426" fmla="*/ 5045393 w 7250431"/>
              <a:gd name="connsiteY1426" fmla="*/ 3332797 h 4013835"/>
              <a:gd name="connsiteX1427" fmla="*/ 5073968 w 7250431"/>
              <a:gd name="connsiteY1427" fmla="*/ 3362325 h 4013835"/>
              <a:gd name="connsiteX1428" fmla="*/ 5111115 w 7250431"/>
              <a:gd name="connsiteY1428" fmla="*/ 3319462 h 4013835"/>
              <a:gd name="connsiteX1429" fmla="*/ 5193983 w 7250431"/>
              <a:gd name="connsiteY1429" fmla="*/ 3406140 h 4013835"/>
              <a:gd name="connsiteX1430" fmla="*/ 5223511 w 7250431"/>
              <a:gd name="connsiteY1430" fmla="*/ 3375660 h 4013835"/>
              <a:gd name="connsiteX1431" fmla="*/ 3970020 w 7250431"/>
              <a:gd name="connsiteY1431" fmla="*/ 3266122 h 4013835"/>
              <a:gd name="connsiteX1432" fmla="*/ 3905250 w 7250431"/>
              <a:gd name="connsiteY1432" fmla="*/ 3332797 h 4013835"/>
              <a:gd name="connsiteX1433" fmla="*/ 3932872 w 7250431"/>
              <a:gd name="connsiteY1433" fmla="*/ 3362325 h 4013835"/>
              <a:gd name="connsiteX1434" fmla="*/ 3970020 w 7250431"/>
              <a:gd name="connsiteY1434" fmla="*/ 3319462 h 4013835"/>
              <a:gd name="connsiteX1435" fmla="*/ 4054793 w 7250431"/>
              <a:gd name="connsiteY1435" fmla="*/ 3406140 h 4013835"/>
              <a:gd name="connsiteX1436" fmla="*/ 4082415 w 7250431"/>
              <a:gd name="connsiteY1436" fmla="*/ 3375660 h 4013835"/>
              <a:gd name="connsiteX1437" fmla="*/ 2829877 w 7250431"/>
              <a:gd name="connsiteY1437" fmla="*/ 3266122 h 4013835"/>
              <a:gd name="connsiteX1438" fmla="*/ 2764155 w 7250431"/>
              <a:gd name="connsiteY1438" fmla="*/ 3332797 h 4013835"/>
              <a:gd name="connsiteX1439" fmla="*/ 2791777 w 7250431"/>
              <a:gd name="connsiteY1439" fmla="*/ 3362325 h 4013835"/>
              <a:gd name="connsiteX1440" fmla="*/ 2829877 w 7250431"/>
              <a:gd name="connsiteY1440" fmla="*/ 3319462 h 4013835"/>
              <a:gd name="connsiteX1441" fmla="*/ 2912745 w 7250431"/>
              <a:gd name="connsiteY1441" fmla="*/ 3406140 h 4013835"/>
              <a:gd name="connsiteX1442" fmla="*/ 2940368 w 7250431"/>
              <a:gd name="connsiteY1442" fmla="*/ 3375660 h 4013835"/>
              <a:gd name="connsiteX1443" fmla="*/ 1691641 w 7250431"/>
              <a:gd name="connsiteY1443" fmla="*/ 3266122 h 4013835"/>
              <a:gd name="connsiteX1444" fmla="*/ 1624013 w 7250431"/>
              <a:gd name="connsiteY1444" fmla="*/ 3332797 h 4013835"/>
              <a:gd name="connsiteX1445" fmla="*/ 1652588 w 7250431"/>
              <a:gd name="connsiteY1445" fmla="*/ 3362325 h 4013835"/>
              <a:gd name="connsiteX1446" fmla="*/ 1691641 w 7250431"/>
              <a:gd name="connsiteY1446" fmla="*/ 3319462 h 4013835"/>
              <a:gd name="connsiteX1447" fmla="*/ 1776413 w 7250431"/>
              <a:gd name="connsiteY1447" fmla="*/ 3406140 h 4013835"/>
              <a:gd name="connsiteX1448" fmla="*/ 1804988 w 7250431"/>
              <a:gd name="connsiteY1448" fmla="*/ 3375660 h 4013835"/>
              <a:gd name="connsiteX1449" fmla="*/ 549593 w 7250431"/>
              <a:gd name="connsiteY1449" fmla="*/ 3266122 h 4013835"/>
              <a:gd name="connsiteX1450" fmla="*/ 481965 w 7250431"/>
              <a:gd name="connsiteY1450" fmla="*/ 3332797 h 4013835"/>
              <a:gd name="connsiteX1451" fmla="*/ 510540 w 7250431"/>
              <a:gd name="connsiteY1451" fmla="*/ 3362325 h 4013835"/>
              <a:gd name="connsiteX1452" fmla="*/ 549593 w 7250431"/>
              <a:gd name="connsiteY1452" fmla="*/ 3319462 h 4013835"/>
              <a:gd name="connsiteX1453" fmla="*/ 635317 w 7250431"/>
              <a:gd name="connsiteY1453" fmla="*/ 3406140 h 4013835"/>
              <a:gd name="connsiteX1454" fmla="*/ 663892 w 7250431"/>
              <a:gd name="connsiteY1454" fmla="*/ 3375660 h 4013835"/>
              <a:gd name="connsiteX1455" fmla="*/ 5843588 w 7250431"/>
              <a:gd name="connsiteY1455" fmla="*/ 3264218 h 4013835"/>
              <a:gd name="connsiteX1456" fmla="*/ 5692140 w 7250431"/>
              <a:gd name="connsiteY1456" fmla="*/ 3416618 h 4013835"/>
              <a:gd name="connsiteX1457" fmla="*/ 5721668 w 7250431"/>
              <a:gd name="connsiteY1457" fmla="*/ 3445193 h 4013835"/>
              <a:gd name="connsiteX1458" fmla="*/ 5843588 w 7250431"/>
              <a:gd name="connsiteY1458" fmla="*/ 3324225 h 4013835"/>
              <a:gd name="connsiteX1459" fmla="*/ 6128385 w 7250431"/>
              <a:gd name="connsiteY1459" fmla="*/ 3609023 h 4013835"/>
              <a:gd name="connsiteX1460" fmla="*/ 6279833 w 7250431"/>
              <a:gd name="connsiteY1460" fmla="*/ 3457575 h 4013835"/>
              <a:gd name="connsiteX1461" fmla="*/ 6250305 w 7250431"/>
              <a:gd name="connsiteY1461" fmla="*/ 3427095 h 4013835"/>
              <a:gd name="connsiteX1462" fmla="*/ 6128385 w 7250431"/>
              <a:gd name="connsiteY1462" fmla="*/ 3549015 h 4013835"/>
              <a:gd name="connsiteX1463" fmla="*/ 6035993 w 7250431"/>
              <a:gd name="connsiteY1463" fmla="*/ 3457575 h 4013835"/>
              <a:gd name="connsiteX1464" fmla="*/ 6090285 w 7250431"/>
              <a:gd name="connsiteY1464" fmla="*/ 3402331 h 4013835"/>
              <a:gd name="connsiteX1465" fmla="*/ 6130290 w 7250431"/>
              <a:gd name="connsiteY1465" fmla="*/ 3443288 h 4013835"/>
              <a:gd name="connsiteX1466" fmla="*/ 6159818 w 7250431"/>
              <a:gd name="connsiteY1466" fmla="*/ 3413760 h 4013835"/>
              <a:gd name="connsiteX1467" fmla="*/ 6090285 w 7250431"/>
              <a:gd name="connsiteY1467" fmla="*/ 3343275 h 4013835"/>
              <a:gd name="connsiteX1468" fmla="*/ 6006465 w 7250431"/>
              <a:gd name="connsiteY1468" fmla="*/ 3427095 h 4013835"/>
              <a:gd name="connsiteX1469" fmla="*/ 4703445 w 7250431"/>
              <a:gd name="connsiteY1469" fmla="*/ 3264218 h 4013835"/>
              <a:gd name="connsiteX1470" fmla="*/ 4551045 w 7250431"/>
              <a:gd name="connsiteY1470" fmla="*/ 3416618 h 4013835"/>
              <a:gd name="connsiteX1471" fmla="*/ 4581525 w 7250431"/>
              <a:gd name="connsiteY1471" fmla="*/ 3445193 h 4013835"/>
              <a:gd name="connsiteX1472" fmla="*/ 4703445 w 7250431"/>
              <a:gd name="connsiteY1472" fmla="*/ 3324225 h 4013835"/>
              <a:gd name="connsiteX1473" fmla="*/ 4991100 w 7250431"/>
              <a:gd name="connsiteY1473" fmla="*/ 3609023 h 4013835"/>
              <a:gd name="connsiteX1474" fmla="*/ 5143500 w 7250431"/>
              <a:gd name="connsiteY1474" fmla="*/ 3457575 h 4013835"/>
              <a:gd name="connsiteX1475" fmla="*/ 5113020 w 7250431"/>
              <a:gd name="connsiteY1475" fmla="*/ 3427095 h 4013835"/>
              <a:gd name="connsiteX1476" fmla="*/ 4991100 w 7250431"/>
              <a:gd name="connsiteY1476" fmla="*/ 3549015 h 4013835"/>
              <a:gd name="connsiteX1477" fmla="*/ 4897755 w 7250431"/>
              <a:gd name="connsiteY1477" fmla="*/ 3457575 h 4013835"/>
              <a:gd name="connsiteX1478" fmla="*/ 4952048 w 7250431"/>
              <a:gd name="connsiteY1478" fmla="*/ 3402331 h 4013835"/>
              <a:gd name="connsiteX1479" fmla="*/ 4993005 w 7250431"/>
              <a:gd name="connsiteY1479" fmla="*/ 3443288 h 4013835"/>
              <a:gd name="connsiteX1480" fmla="*/ 5023485 w 7250431"/>
              <a:gd name="connsiteY1480" fmla="*/ 3413760 h 4013835"/>
              <a:gd name="connsiteX1481" fmla="*/ 4952048 w 7250431"/>
              <a:gd name="connsiteY1481" fmla="*/ 3343275 h 4013835"/>
              <a:gd name="connsiteX1482" fmla="*/ 4868228 w 7250431"/>
              <a:gd name="connsiteY1482" fmla="*/ 3427095 h 4013835"/>
              <a:gd name="connsiteX1483" fmla="*/ 3566160 w 7250431"/>
              <a:gd name="connsiteY1483" fmla="*/ 3264218 h 4013835"/>
              <a:gd name="connsiteX1484" fmla="*/ 3414713 w 7250431"/>
              <a:gd name="connsiteY1484" fmla="*/ 3416618 h 4013835"/>
              <a:gd name="connsiteX1485" fmla="*/ 3445193 w 7250431"/>
              <a:gd name="connsiteY1485" fmla="*/ 3445193 h 4013835"/>
              <a:gd name="connsiteX1486" fmla="*/ 3566160 w 7250431"/>
              <a:gd name="connsiteY1486" fmla="*/ 3324225 h 4013835"/>
              <a:gd name="connsiteX1487" fmla="*/ 3851910 w 7250431"/>
              <a:gd name="connsiteY1487" fmla="*/ 3609023 h 4013835"/>
              <a:gd name="connsiteX1488" fmla="*/ 4002406 w 7250431"/>
              <a:gd name="connsiteY1488" fmla="*/ 3457575 h 4013835"/>
              <a:gd name="connsiteX1489" fmla="*/ 3972878 w 7250431"/>
              <a:gd name="connsiteY1489" fmla="*/ 3427095 h 4013835"/>
              <a:gd name="connsiteX1490" fmla="*/ 3851910 w 7250431"/>
              <a:gd name="connsiteY1490" fmla="*/ 3549015 h 4013835"/>
              <a:gd name="connsiteX1491" fmla="*/ 3758566 w 7250431"/>
              <a:gd name="connsiteY1491" fmla="*/ 3457575 h 4013835"/>
              <a:gd name="connsiteX1492" fmla="*/ 3812858 w 7250431"/>
              <a:gd name="connsiteY1492" fmla="*/ 3402331 h 4013835"/>
              <a:gd name="connsiteX1493" fmla="*/ 3854768 w 7250431"/>
              <a:gd name="connsiteY1493" fmla="*/ 3443288 h 4013835"/>
              <a:gd name="connsiteX1494" fmla="*/ 3883343 w 7250431"/>
              <a:gd name="connsiteY1494" fmla="*/ 3413760 h 4013835"/>
              <a:gd name="connsiteX1495" fmla="*/ 3812858 w 7250431"/>
              <a:gd name="connsiteY1495" fmla="*/ 3343275 h 4013835"/>
              <a:gd name="connsiteX1496" fmla="*/ 3729038 w 7250431"/>
              <a:gd name="connsiteY1496" fmla="*/ 3427095 h 4013835"/>
              <a:gd name="connsiteX1497" fmla="*/ 2426017 w 7250431"/>
              <a:gd name="connsiteY1497" fmla="*/ 3264218 h 4013835"/>
              <a:gd name="connsiteX1498" fmla="*/ 2273617 w 7250431"/>
              <a:gd name="connsiteY1498" fmla="*/ 3416618 h 4013835"/>
              <a:gd name="connsiteX1499" fmla="*/ 2304097 w 7250431"/>
              <a:gd name="connsiteY1499" fmla="*/ 3445193 h 4013835"/>
              <a:gd name="connsiteX1500" fmla="*/ 2426017 w 7250431"/>
              <a:gd name="connsiteY1500" fmla="*/ 3324225 h 4013835"/>
              <a:gd name="connsiteX1501" fmla="*/ 2710815 w 7250431"/>
              <a:gd name="connsiteY1501" fmla="*/ 3609023 h 4013835"/>
              <a:gd name="connsiteX1502" fmla="*/ 2862262 w 7250431"/>
              <a:gd name="connsiteY1502" fmla="*/ 3457575 h 4013835"/>
              <a:gd name="connsiteX1503" fmla="*/ 2831782 w 7250431"/>
              <a:gd name="connsiteY1503" fmla="*/ 3427095 h 4013835"/>
              <a:gd name="connsiteX1504" fmla="*/ 2710815 w 7250431"/>
              <a:gd name="connsiteY1504" fmla="*/ 3549015 h 4013835"/>
              <a:gd name="connsiteX1505" fmla="*/ 2618422 w 7250431"/>
              <a:gd name="connsiteY1505" fmla="*/ 3457575 h 4013835"/>
              <a:gd name="connsiteX1506" fmla="*/ 2671762 w 7250431"/>
              <a:gd name="connsiteY1506" fmla="*/ 3402331 h 4013835"/>
              <a:gd name="connsiteX1507" fmla="*/ 2713672 w 7250431"/>
              <a:gd name="connsiteY1507" fmla="*/ 3443288 h 4013835"/>
              <a:gd name="connsiteX1508" fmla="*/ 2743200 w 7250431"/>
              <a:gd name="connsiteY1508" fmla="*/ 3413760 h 4013835"/>
              <a:gd name="connsiteX1509" fmla="*/ 2671762 w 7250431"/>
              <a:gd name="connsiteY1509" fmla="*/ 3343275 h 4013835"/>
              <a:gd name="connsiteX1510" fmla="*/ 2587942 w 7250431"/>
              <a:gd name="connsiteY1510" fmla="*/ 3427095 h 4013835"/>
              <a:gd name="connsiteX1511" fmla="*/ 1285875 w 7250431"/>
              <a:gd name="connsiteY1511" fmla="*/ 3264218 h 4013835"/>
              <a:gd name="connsiteX1512" fmla="*/ 1133475 w 7250431"/>
              <a:gd name="connsiteY1512" fmla="*/ 3416618 h 4013835"/>
              <a:gd name="connsiteX1513" fmla="*/ 1163002 w 7250431"/>
              <a:gd name="connsiteY1513" fmla="*/ 3445193 h 4013835"/>
              <a:gd name="connsiteX1514" fmla="*/ 1285875 w 7250431"/>
              <a:gd name="connsiteY1514" fmla="*/ 3324225 h 4013835"/>
              <a:gd name="connsiteX1515" fmla="*/ 1569720 w 7250431"/>
              <a:gd name="connsiteY1515" fmla="*/ 3609023 h 4013835"/>
              <a:gd name="connsiteX1516" fmla="*/ 1721168 w 7250431"/>
              <a:gd name="connsiteY1516" fmla="*/ 3457575 h 4013835"/>
              <a:gd name="connsiteX1517" fmla="*/ 1690688 w 7250431"/>
              <a:gd name="connsiteY1517" fmla="*/ 3427095 h 4013835"/>
              <a:gd name="connsiteX1518" fmla="*/ 1569720 w 7250431"/>
              <a:gd name="connsiteY1518" fmla="*/ 3549015 h 4013835"/>
              <a:gd name="connsiteX1519" fmla="*/ 1477328 w 7250431"/>
              <a:gd name="connsiteY1519" fmla="*/ 3457575 h 4013835"/>
              <a:gd name="connsiteX1520" fmla="*/ 1532572 w 7250431"/>
              <a:gd name="connsiteY1520" fmla="*/ 3402331 h 4013835"/>
              <a:gd name="connsiteX1521" fmla="*/ 1572578 w 7250431"/>
              <a:gd name="connsiteY1521" fmla="*/ 3443288 h 4013835"/>
              <a:gd name="connsiteX1522" fmla="*/ 1602105 w 7250431"/>
              <a:gd name="connsiteY1522" fmla="*/ 3413760 h 4013835"/>
              <a:gd name="connsiteX1523" fmla="*/ 1532572 w 7250431"/>
              <a:gd name="connsiteY1523" fmla="*/ 3343275 h 4013835"/>
              <a:gd name="connsiteX1524" fmla="*/ 1447800 w 7250431"/>
              <a:gd name="connsiteY1524" fmla="*/ 3427095 h 4013835"/>
              <a:gd name="connsiteX1525" fmla="*/ 0 w 7250431"/>
              <a:gd name="connsiteY1525" fmla="*/ 3260407 h 4013835"/>
              <a:gd name="connsiteX1526" fmla="*/ 34291 w 7250431"/>
              <a:gd name="connsiteY1526" fmla="*/ 3291840 h 4013835"/>
              <a:gd name="connsiteX1527" fmla="*/ 0 w 7250431"/>
              <a:gd name="connsiteY1527" fmla="*/ 3324225 h 4013835"/>
              <a:gd name="connsiteX1528" fmla="*/ 0 w 7250431"/>
              <a:gd name="connsiteY1528" fmla="*/ 3304222 h 4013835"/>
              <a:gd name="connsiteX1529" fmla="*/ 12383 w 7250431"/>
              <a:gd name="connsiteY1529" fmla="*/ 3291840 h 4013835"/>
              <a:gd name="connsiteX1530" fmla="*/ 0 w 7250431"/>
              <a:gd name="connsiteY1530" fmla="*/ 3280410 h 4013835"/>
              <a:gd name="connsiteX1531" fmla="*/ 6983730 w 7250431"/>
              <a:gd name="connsiteY1531" fmla="*/ 3242310 h 4013835"/>
              <a:gd name="connsiteX1532" fmla="*/ 7146607 w 7250431"/>
              <a:gd name="connsiteY1532" fmla="*/ 3405188 h 4013835"/>
              <a:gd name="connsiteX1533" fmla="*/ 7230427 w 7250431"/>
              <a:gd name="connsiteY1533" fmla="*/ 3321368 h 4013835"/>
              <a:gd name="connsiteX1534" fmla="*/ 7250430 w 7250431"/>
              <a:gd name="connsiteY1534" fmla="*/ 3341370 h 4013835"/>
              <a:gd name="connsiteX1535" fmla="*/ 7250430 w 7250431"/>
              <a:gd name="connsiteY1535" fmla="*/ 3364230 h 4013835"/>
              <a:gd name="connsiteX1536" fmla="*/ 7230427 w 7250431"/>
              <a:gd name="connsiteY1536" fmla="*/ 3343275 h 4013835"/>
              <a:gd name="connsiteX1537" fmla="*/ 7146607 w 7250431"/>
              <a:gd name="connsiteY1537" fmla="*/ 3428048 h 4013835"/>
              <a:gd name="connsiteX1538" fmla="*/ 6983730 w 7250431"/>
              <a:gd name="connsiteY1538" fmla="*/ 3264218 h 4013835"/>
              <a:gd name="connsiteX1539" fmla="*/ 6833235 w 7250431"/>
              <a:gd name="connsiteY1539" fmla="*/ 3417570 h 4013835"/>
              <a:gd name="connsiteX1540" fmla="*/ 6862763 w 7250431"/>
              <a:gd name="connsiteY1540" fmla="*/ 3446145 h 4013835"/>
              <a:gd name="connsiteX1541" fmla="*/ 6983730 w 7250431"/>
              <a:gd name="connsiteY1541" fmla="*/ 3324225 h 4013835"/>
              <a:gd name="connsiteX1542" fmla="*/ 7250430 w 7250431"/>
              <a:gd name="connsiteY1542" fmla="*/ 3592830 h 4013835"/>
              <a:gd name="connsiteX1543" fmla="*/ 7250430 w 7250431"/>
              <a:gd name="connsiteY1543" fmla="*/ 3613785 h 4013835"/>
              <a:gd name="connsiteX1544" fmla="*/ 6983730 w 7250431"/>
              <a:gd name="connsiteY1544" fmla="*/ 3345180 h 4013835"/>
              <a:gd name="connsiteX1545" fmla="*/ 6862763 w 7250431"/>
              <a:gd name="connsiteY1545" fmla="*/ 3468053 h 4013835"/>
              <a:gd name="connsiteX1546" fmla="*/ 6810375 w 7250431"/>
              <a:gd name="connsiteY1546" fmla="*/ 3417570 h 4013835"/>
              <a:gd name="connsiteX1547" fmla="*/ 6248400 w 7250431"/>
              <a:gd name="connsiteY1547" fmla="*/ 3242310 h 4013835"/>
              <a:gd name="connsiteX1548" fmla="*/ 6387464 w 7250431"/>
              <a:gd name="connsiteY1548" fmla="*/ 3373755 h 4013835"/>
              <a:gd name="connsiteX1549" fmla="*/ 6334125 w 7250431"/>
              <a:gd name="connsiteY1549" fmla="*/ 3428048 h 4013835"/>
              <a:gd name="connsiteX1550" fmla="*/ 6248400 w 7250431"/>
              <a:gd name="connsiteY1550" fmla="*/ 3345180 h 4013835"/>
              <a:gd name="connsiteX1551" fmla="*/ 6210300 w 7250431"/>
              <a:gd name="connsiteY1551" fmla="*/ 3387090 h 4013835"/>
              <a:gd name="connsiteX1552" fmla="*/ 6156007 w 7250431"/>
              <a:gd name="connsiteY1552" fmla="*/ 3332798 h 4013835"/>
              <a:gd name="connsiteX1553" fmla="*/ 5843587 w 7250431"/>
              <a:gd name="connsiteY1553" fmla="*/ 3242310 h 4013835"/>
              <a:gd name="connsiteX1554" fmla="*/ 6006465 w 7250431"/>
              <a:gd name="connsiteY1554" fmla="*/ 3405188 h 4013835"/>
              <a:gd name="connsiteX1555" fmla="*/ 6090285 w 7250431"/>
              <a:gd name="connsiteY1555" fmla="*/ 3321368 h 4013835"/>
              <a:gd name="connsiteX1556" fmla="*/ 6182677 w 7250431"/>
              <a:gd name="connsiteY1556" fmla="*/ 3413760 h 4013835"/>
              <a:gd name="connsiteX1557" fmla="*/ 6130290 w 7250431"/>
              <a:gd name="connsiteY1557" fmla="*/ 3465195 h 4013835"/>
              <a:gd name="connsiteX1558" fmla="*/ 6090285 w 7250431"/>
              <a:gd name="connsiteY1558" fmla="*/ 3424238 h 4013835"/>
              <a:gd name="connsiteX1559" fmla="*/ 6056948 w 7250431"/>
              <a:gd name="connsiteY1559" fmla="*/ 3457575 h 4013835"/>
              <a:gd name="connsiteX1560" fmla="*/ 6128385 w 7250431"/>
              <a:gd name="connsiteY1560" fmla="*/ 3528060 h 4013835"/>
              <a:gd name="connsiteX1561" fmla="*/ 6250305 w 7250431"/>
              <a:gd name="connsiteY1561" fmla="*/ 3405188 h 4013835"/>
              <a:gd name="connsiteX1562" fmla="*/ 6300787 w 7250431"/>
              <a:gd name="connsiteY1562" fmla="*/ 3457575 h 4013835"/>
              <a:gd name="connsiteX1563" fmla="*/ 6128385 w 7250431"/>
              <a:gd name="connsiteY1563" fmla="*/ 3630930 h 4013835"/>
              <a:gd name="connsiteX1564" fmla="*/ 5843587 w 7250431"/>
              <a:gd name="connsiteY1564" fmla="*/ 3345180 h 4013835"/>
              <a:gd name="connsiteX1565" fmla="*/ 5721668 w 7250431"/>
              <a:gd name="connsiteY1565" fmla="*/ 3468053 h 4013835"/>
              <a:gd name="connsiteX1566" fmla="*/ 5669280 w 7250431"/>
              <a:gd name="connsiteY1566" fmla="*/ 3416618 h 4013835"/>
              <a:gd name="connsiteX1567" fmla="*/ 5111115 w 7250431"/>
              <a:gd name="connsiteY1567" fmla="*/ 3242310 h 4013835"/>
              <a:gd name="connsiteX1568" fmla="*/ 5247323 w 7250431"/>
              <a:gd name="connsiteY1568" fmla="*/ 3373755 h 4013835"/>
              <a:gd name="connsiteX1569" fmla="*/ 5193982 w 7250431"/>
              <a:gd name="connsiteY1569" fmla="*/ 3428048 h 4013835"/>
              <a:gd name="connsiteX1570" fmla="*/ 5111115 w 7250431"/>
              <a:gd name="connsiteY1570" fmla="*/ 3345180 h 4013835"/>
              <a:gd name="connsiteX1571" fmla="*/ 5073968 w 7250431"/>
              <a:gd name="connsiteY1571" fmla="*/ 3387090 h 4013835"/>
              <a:gd name="connsiteX1572" fmla="*/ 5021580 w 7250431"/>
              <a:gd name="connsiteY1572" fmla="*/ 3332798 h 4013835"/>
              <a:gd name="connsiteX1573" fmla="*/ 4703445 w 7250431"/>
              <a:gd name="connsiteY1573" fmla="*/ 3242310 h 4013835"/>
              <a:gd name="connsiteX1574" fmla="*/ 4868228 w 7250431"/>
              <a:gd name="connsiteY1574" fmla="*/ 3405188 h 4013835"/>
              <a:gd name="connsiteX1575" fmla="*/ 4952048 w 7250431"/>
              <a:gd name="connsiteY1575" fmla="*/ 3321368 h 4013835"/>
              <a:gd name="connsiteX1576" fmla="*/ 5045393 w 7250431"/>
              <a:gd name="connsiteY1576" fmla="*/ 3413760 h 4013835"/>
              <a:gd name="connsiteX1577" fmla="*/ 4993006 w 7250431"/>
              <a:gd name="connsiteY1577" fmla="*/ 3465195 h 4013835"/>
              <a:gd name="connsiteX1578" fmla="*/ 4952048 w 7250431"/>
              <a:gd name="connsiteY1578" fmla="*/ 3424238 h 4013835"/>
              <a:gd name="connsiteX1579" fmla="*/ 4920615 w 7250431"/>
              <a:gd name="connsiteY1579" fmla="*/ 3457575 h 4013835"/>
              <a:gd name="connsiteX1580" fmla="*/ 4991101 w 7250431"/>
              <a:gd name="connsiteY1580" fmla="*/ 3528060 h 4013835"/>
              <a:gd name="connsiteX1581" fmla="*/ 5113020 w 7250431"/>
              <a:gd name="connsiteY1581" fmla="*/ 3405188 h 4013835"/>
              <a:gd name="connsiteX1582" fmla="*/ 5166361 w 7250431"/>
              <a:gd name="connsiteY1582" fmla="*/ 3457575 h 4013835"/>
              <a:gd name="connsiteX1583" fmla="*/ 4991101 w 7250431"/>
              <a:gd name="connsiteY1583" fmla="*/ 3630930 h 4013835"/>
              <a:gd name="connsiteX1584" fmla="*/ 4703445 w 7250431"/>
              <a:gd name="connsiteY1584" fmla="*/ 3345180 h 4013835"/>
              <a:gd name="connsiteX1585" fmla="*/ 4581526 w 7250431"/>
              <a:gd name="connsiteY1585" fmla="*/ 3468053 h 4013835"/>
              <a:gd name="connsiteX1586" fmla="*/ 4529138 w 7250431"/>
              <a:gd name="connsiteY1586" fmla="*/ 3416618 h 4013835"/>
              <a:gd name="connsiteX1587" fmla="*/ 3970020 w 7250431"/>
              <a:gd name="connsiteY1587" fmla="*/ 3242310 h 4013835"/>
              <a:gd name="connsiteX1588" fmla="*/ 4106228 w 7250431"/>
              <a:gd name="connsiteY1588" fmla="*/ 3373755 h 4013835"/>
              <a:gd name="connsiteX1589" fmla="*/ 4054793 w 7250431"/>
              <a:gd name="connsiteY1589" fmla="*/ 3428048 h 4013835"/>
              <a:gd name="connsiteX1590" fmla="*/ 3970020 w 7250431"/>
              <a:gd name="connsiteY1590" fmla="*/ 3345180 h 4013835"/>
              <a:gd name="connsiteX1591" fmla="*/ 3932873 w 7250431"/>
              <a:gd name="connsiteY1591" fmla="*/ 3387090 h 4013835"/>
              <a:gd name="connsiteX1592" fmla="*/ 3880485 w 7250431"/>
              <a:gd name="connsiteY1592" fmla="*/ 3332798 h 4013835"/>
              <a:gd name="connsiteX1593" fmla="*/ 3566160 w 7250431"/>
              <a:gd name="connsiteY1593" fmla="*/ 3242310 h 4013835"/>
              <a:gd name="connsiteX1594" fmla="*/ 3729037 w 7250431"/>
              <a:gd name="connsiteY1594" fmla="*/ 3405188 h 4013835"/>
              <a:gd name="connsiteX1595" fmla="*/ 3812857 w 7250431"/>
              <a:gd name="connsiteY1595" fmla="*/ 3321368 h 4013835"/>
              <a:gd name="connsiteX1596" fmla="*/ 3905250 w 7250431"/>
              <a:gd name="connsiteY1596" fmla="*/ 3413760 h 4013835"/>
              <a:gd name="connsiteX1597" fmla="*/ 3854767 w 7250431"/>
              <a:gd name="connsiteY1597" fmla="*/ 3465195 h 4013835"/>
              <a:gd name="connsiteX1598" fmla="*/ 3812857 w 7250431"/>
              <a:gd name="connsiteY1598" fmla="*/ 3424238 h 4013835"/>
              <a:gd name="connsiteX1599" fmla="*/ 3781425 w 7250431"/>
              <a:gd name="connsiteY1599" fmla="*/ 3457575 h 4013835"/>
              <a:gd name="connsiteX1600" fmla="*/ 3851910 w 7250431"/>
              <a:gd name="connsiteY1600" fmla="*/ 3528060 h 4013835"/>
              <a:gd name="connsiteX1601" fmla="*/ 3972877 w 7250431"/>
              <a:gd name="connsiteY1601" fmla="*/ 3405188 h 4013835"/>
              <a:gd name="connsiteX1602" fmla="*/ 4025265 w 7250431"/>
              <a:gd name="connsiteY1602" fmla="*/ 3457575 h 4013835"/>
              <a:gd name="connsiteX1603" fmla="*/ 3851910 w 7250431"/>
              <a:gd name="connsiteY1603" fmla="*/ 3630930 h 4013835"/>
              <a:gd name="connsiteX1604" fmla="*/ 3566160 w 7250431"/>
              <a:gd name="connsiteY1604" fmla="*/ 3345180 h 4013835"/>
              <a:gd name="connsiteX1605" fmla="*/ 3445192 w 7250431"/>
              <a:gd name="connsiteY1605" fmla="*/ 3468053 h 4013835"/>
              <a:gd name="connsiteX1606" fmla="*/ 3393757 w 7250431"/>
              <a:gd name="connsiteY1606" fmla="*/ 3416618 h 4013835"/>
              <a:gd name="connsiteX1607" fmla="*/ 2829878 w 7250431"/>
              <a:gd name="connsiteY1607" fmla="*/ 3242310 h 4013835"/>
              <a:gd name="connsiteX1608" fmla="*/ 2965132 w 7250431"/>
              <a:gd name="connsiteY1608" fmla="*/ 3373755 h 4013835"/>
              <a:gd name="connsiteX1609" fmla="*/ 2912745 w 7250431"/>
              <a:gd name="connsiteY1609" fmla="*/ 3428048 h 4013835"/>
              <a:gd name="connsiteX1610" fmla="*/ 2829878 w 7250431"/>
              <a:gd name="connsiteY1610" fmla="*/ 3345180 h 4013835"/>
              <a:gd name="connsiteX1611" fmla="*/ 2791778 w 7250431"/>
              <a:gd name="connsiteY1611" fmla="*/ 3387090 h 4013835"/>
              <a:gd name="connsiteX1612" fmla="*/ 2739390 w 7250431"/>
              <a:gd name="connsiteY1612" fmla="*/ 3332798 h 4013835"/>
              <a:gd name="connsiteX1613" fmla="*/ 2426018 w 7250431"/>
              <a:gd name="connsiteY1613" fmla="*/ 3242310 h 4013835"/>
              <a:gd name="connsiteX1614" fmla="*/ 2587943 w 7250431"/>
              <a:gd name="connsiteY1614" fmla="*/ 3405188 h 4013835"/>
              <a:gd name="connsiteX1615" fmla="*/ 2671763 w 7250431"/>
              <a:gd name="connsiteY1615" fmla="*/ 3321368 h 4013835"/>
              <a:gd name="connsiteX1616" fmla="*/ 2764156 w 7250431"/>
              <a:gd name="connsiteY1616" fmla="*/ 3413760 h 4013835"/>
              <a:gd name="connsiteX1617" fmla="*/ 2713673 w 7250431"/>
              <a:gd name="connsiteY1617" fmla="*/ 3465195 h 4013835"/>
              <a:gd name="connsiteX1618" fmla="*/ 2671763 w 7250431"/>
              <a:gd name="connsiteY1618" fmla="*/ 3424238 h 4013835"/>
              <a:gd name="connsiteX1619" fmla="*/ 2640331 w 7250431"/>
              <a:gd name="connsiteY1619" fmla="*/ 3457575 h 4013835"/>
              <a:gd name="connsiteX1620" fmla="*/ 2710816 w 7250431"/>
              <a:gd name="connsiteY1620" fmla="*/ 3528060 h 4013835"/>
              <a:gd name="connsiteX1621" fmla="*/ 2831783 w 7250431"/>
              <a:gd name="connsiteY1621" fmla="*/ 3405188 h 4013835"/>
              <a:gd name="connsiteX1622" fmla="*/ 2884170 w 7250431"/>
              <a:gd name="connsiteY1622" fmla="*/ 3457575 h 4013835"/>
              <a:gd name="connsiteX1623" fmla="*/ 2710816 w 7250431"/>
              <a:gd name="connsiteY1623" fmla="*/ 3630930 h 4013835"/>
              <a:gd name="connsiteX1624" fmla="*/ 2426018 w 7250431"/>
              <a:gd name="connsiteY1624" fmla="*/ 3345180 h 4013835"/>
              <a:gd name="connsiteX1625" fmla="*/ 2304098 w 7250431"/>
              <a:gd name="connsiteY1625" fmla="*/ 3468053 h 4013835"/>
              <a:gd name="connsiteX1626" fmla="*/ 2252663 w 7250431"/>
              <a:gd name="connsiteY1626" fmla="*/ 3416618 h 4013835"/>
              <a:gd name="connsiteX1627" fmla="*/ 1691640 w 7250431"/>
              <a:gd name="connsiteY1627" fmla="*/ 3242310 h 4013835"/>
              <a:gd name="connsiteX1628" fmla="*/ 1829753 w 7250431"/>
              <a:gd name="connsiteY1628" fmla="*/ 3373755 h 4013835"/>
              <a:gd name="connsiteX1629" fmla="*/ 1776412 w 7250431"/>
              <a:gd name="connsiteY1629" fmla="*/ 3428048 h 4013835"/>
              <a:gd name="connsiteX1630" fmla="*/ 1691640 w 7250431"/>
              <a:gd name="connsiteY1630" fmla="*/ 3345180 h 4013835"/>
              <a:gd name="connsiteX1631" fmla="*/ 1652587 w 7250431"/>
              <a:gd name="connsiteY1631" fmla="*/ 3387090 h 4013835"/>
              <a:gd name="connsiteX1632" fmla="*/ 1598295 w 7250431"/>
              <a:gd name="connsiteY1632" fmla="*/ 3332798 h 4013835"/>
              <a:gd name="connsiteX1633" fmla="*/ 1285875 w 7250431"/>
              <a:gd name="connsiteY1633" fmla="*/ 3242310 h 4013835"/>
              <a:gd name="connsiteX1634" fmla="*/ 1447800 w 7250431"/>
              <a:gd name="connsiteY1634" fmla="*/ 3405188 h 4013835"/>
              <a:gd name="connsiteX1635" fmla="*/ 1532572 w 7250431"/>
              <a:gd name="connsiteY1635" fmla="*/ 3321368 h 4013835"/>
              <a:gd name="connsiteX1636" fmla="*/ 1624012 w 7250431"/>
              <a:gd name="connsiteY1636" fmla="*/ 3413760 h 4013835"/>
              <a:gd name="connsiteX1637" fmla="*/ 1572577 w 7250431"/>
              <a:gd name="connsiteY1637" fmla="*/ 3465195 h 4013835"/>
              <a:gd name="connsiteX1638" fmla="*/ 1532572 w 7250431"/>
              <a:gd name="connsiteY1638" fmla="*/ 3424238 h 4013835"/>
              <a:gd name="connsiteX1639" fmla="*/ 1499234 w 7250431"/>
              <a:gd name="connsiteY1639" fmla="*/ 3457575 h 4013835"/>
              <a:gd name="connsiteX1640" fmla="*/ 1569720 w 7250431"/>
              <a:gd name="connsiteY1640" fmla="*/ 3528060 h 4013835"/>
              <a:gd name="connsiteX1641" fmla="*/ 1690687 w 7250431"/>
              <a:gd name="connsiteY1641" fmla="*/ 3405188 h 4013835"/>
              <a:gd name="connsiteX1642" fmla="*/ 1743075 w 7250431"/>
              <a:gd name="connsiteY1642" fmla="*/ 3457575 h 4013835"/>
              <a:gd name="connsiteX1643" fmla="*/ 1569720 w 7250431"/>
              <a:gd name="connsiteY1643" fmla="*/ 3630930 h 4013835"/>
              <a:gd name="connsiteX1644" fmla="*/ 1285875 w 7250431"/>
              <a:gd name="connsiteY1644" fmla="*/ 3345180 h 4013835"/>
              <a:gd name="connsiteX1645" fmla="*/ 1163002 w 7250431"/>
              <a:gd name="connsiteY1645" fmla="*/ 3468053 h 4013835"/>
              <a:gd name="connsiteX1646" fmla="*/ 1111567 w 7250431"/>
              <a:gd name="connsiteY1646" fmla="*/ 3416618 h 4013835"/>
              <a:gd name="connsiteX1647" fmla="*/ 549593 w 7250431"/>
              <a:gd name="connsiteY1647" fmla="*/ 3242310 h 4013835"/>
              <a:gd name="connsiteX1648" fmla="*/ 689610 w 7250431"/>
              <a:gd name="connsiteY1648" fmla="*/ 3373755 h 4013835"/>
              <a:gd name="connsiteX1649" fmla="*/ 635317 w 7250431"/>
              <a:gd name="connsiteY1649" fmla="*/ 3428048 h 4013835"/>
              <a:gd name="connsiteX1650" fmla="*/ 549593 w 7250431"/>
              <a:gd name="connsiteY1650" fmla="*/ 3345180 h 4013835"/>
              <a:gd name="connsiteX1651" fmla="*/ 510540 w 7250431"/>
              <a:gd name="connsiteY1651" fmla="*/ 3387090 h 4013835"/>
              <a:gd name="connsiteX1652" fmla="*/ 457200 w 7250431"/>
              <a:gd name="connsiteY1652" fmla="*/ 3332798 h 4013835"/>
              <a:gd name="connsiteX1653" fmla="*/ 145733 w 7250431"/>
              <a:gd name="connsiteY1653" fmla="*/ 3242310 h 4013835"/>
              <a:gd name="connsiteX1654" fmla="*/ 307658 w 7250431"/>
              <a:gd name="connsiteY1654" fmla="*/ 3405188 h 4013835"/>
              <a:gd name="connsiteX1655" fmla="*/ 391478 w 7250431"/>
              <a:gd name="connsiteY1655" fmla="*/ 3321368 h 4013835"/>
              <a:gd name="connsiteX1656" fmla="*/ 482918 w 7250431"/>
              <a:gd name="connsiteY1656" fmla="*/ 3413760 h 4013835"/>
              <a:gd name="connsiteX1657" fmla="*/ 432435 w 7250431"/>
              <a:gd name="connsiteY1657" fmla="*/ 3465195 h 4013835"/>
              <a:gd name="connsiteX1658" fmla="*/ 391478 w 7250431"/>
              <a:gd name="connsiteY1658" fmla="*/ 3424238 h 4013835"/>
              <a:gd name="connsiteX1659" fmla="*/ 359093 w 7250431"/>
              <a:gd name="connsiteY1659" fmla="*/ 3457575 h 4013835"/>
              <a:gd name="connsiteX1660" fmla="*/ 429578 w 7250431"/>
              <a:gd name="connsiteY1660" fmla="*/ 3528060 h 4013835"/>
              <a:gd name="connsiteX1661" fmla="*/ 551498 w 7250431"/>
              <a:gd name="connsiteY1661" fmla="*/ 3405188 h 4013835"/>
              <a:gd name="connsiteX1662" fmla="*/ 601980 w 7250431"/>
              <a:gd name="connsiteY1662" fmla="*/ 3457575 h 4013835"/>
              <a:gd name="connsiteX1663" fmla="*/ 429578 w 7250431"/>
              <a:gd name="connsiteY1663" fmla="*/ 3630930 h 4013835"/>
              <a:gd name="connsiteX1664" fmla="*/ 145733 w 7250431"/>
              <a:gd name="connsiteY1664" fmla="*/ 3345180 h 4013835"/>
              <a:gd name="connsiteX1665" fmla="*/ 22860 w 7250431"/>
              <a:gd name="connsiteY1665" fmla="*/ 3468053 h 4013835"/>
              <a:gd name="connsiteX1666" fmla="*/ 0 w 7250431"/>
              <a:gd name="connsiteY1666" fmla="*/ 3444240 h 4013835"/>
              <a:gd name="connsiteX1667" fmla="*/ 0 w 7250431"/>
              <a:gd name="connsiteY1667" fmla="*/ 3423285 h 4013835"/>
              <a:gd name="connsiteX1668" fmla="*/ 22860 w 7250431"/>
              <a:gd name="connsiteY1668" fmla="*/ 3445193 h 4013835"/>
              <a:gd name="connsiteX1669" fmla="*/ 145733 w 7250431"/>
              <a:gd name="connsiteY1669" fmla="*/ 3324225 h 4013835"/>
              <a:gd name="connsiteX1670" fmla="*/ 429578 w 7250431"/>
              <a:gd name="connsiteY1670" fmla="*/ 3609023 h 4013835"/>
              <a:gd name="connsiteX1671" fmla="*/ 580073 w 7250431"/>
              <a:gd name="connsiteY1671" fmla="*/ 3457575 h 4013835"/>
              <a:gd name="connsiteX1672" fmla="*/ 551498 w 7250431"/>
              <a:gd name="connsiteY1672" fmla="*/ 3427095 h 4013835"/>
              <a:gd name="connsiteX1673" fmla="*/ 429578 w 7250431"/>
              <a:gd name="connsiteY1673" fmla="*/ 3549015 h 4013835"/>
              <a:gd name="connsiteX1674" fmla="*/ 337185 w 7250431"/>
              <a:gd name="connsiteY1674" fmla="*/ 3457575 h 4013835"/>
              <a:gd name="connsiteX1675" fmla="*/ 391478 w 7250431"/>
              <a:gd name="connsiteY1675" fmla="*/ 3402330 h 4013835"/>
              <a:gd name="connsiteX1676" fmla="*/ 432435 w 7250431"/>
              <a:gd name="connsiteY1676" fmla="*/ 3443288 h 4013835"/>
              <a:gd name="connsiteX1677" fmla="*/ 461963 w 7250431"/>
              <a:gd name="connsiteY1677" fmla="*/ 3413760 h 4013835"/>
              <a:gd name="connsiteX1678" fmla="*/ 391478 w 7250431"/>
              <a:gd name="connsiteY1678" fmla="*/ 3343275 h 4013835"/>
              <a:gd name="connsiteX1679" fmla="*/ 307658 w 7250431"/>
              <a:gd name="connsiteY1679" fmla="*/ 3427095 h 4013835"/>
              <a:gd name="connsiteX1680" fmla="*/ 145733 w 7250431"/>
              <a:gd name="connsiteY1680" fmla="*/ 3264218 h 4013835"/>
              <a:gd name="connsiteX1681" fmla="*/ 0 w 7250431"/>
              <a:gd name="connsiteY1681" fmla="*/ 3408998 h 4013835"/>
              <a:gd name="connsiteX1682" fmla="*/ 0 w 7250431"/>
              <a:gd name="connsiteY1682" fmla="*/ 3388043 h 4013835"/>
              <a:gd name="connsiteX1683" fmla="*/ 6376035 w 7250431"/>
              <a:gd name="connsiteY1683" fmla="*/ 3224213 h 4013835"/>
              <a:gd name="connsiteX1684" fmla="*/ 6346507 w 7250431"/>
              <a:gd name="connsiteY1684" fmla="*/ 3254693 h 4013835"/>
              <a:gd name="connsiteX1685" fmla="*/ 6497955 w 7250431"/>
              <a:gd name="connsiteY1685" fmla="*/ 3406141 h 4013835"/>
              <a:gd name="connsiteX1686" fmla="*/ 6608445 w 7250431"/>
              <a:gd name="connsiteY1686" fmla="*/ 3294698 h 4013835"/>
              <a:gd name="connsiteX1687" fmla="*/ 6578917 w 7250431"/>
              <a:gd name="connsiteY1687" fmla="*/ 3265170 h 4013835"/>
              <a:gd name="connsiteX1688" fmla="*/ 6497955 w 7250431"/>
              <a:gd name="connsiteY1688" fmla="*/ 3346133 h 4013835"/>
              <a:gd name="connsiteX1689" fmla="*/ 5234940 w 7250431"/>
              <a:gd name="connsiteY1689" fmla="*/ 3224213 h 4013835"/>
              <a:gd name="connsiteX1690" fmla="*/ 5205413 w 7250431"/>
              <a:gd name="connsiteY1690" fmla="*/ 3254693 h 4013835"/>
              <a:gd name="connsiteX1691" fmla="*/ 5356861 w 7250431"/>
              <a:gd name="connsiteY1691" fmla="*/ 3406141 h 4013835"/>
              <a:gd name="connsiteX1692" fmla="*/ 5468303 w 7250431"/>
              <a:gd name="connsiteY1692" fmla="*/ 3294698 h 4013835"/>
              <a:gd name="connsiteX1693" fmla="*/ 5438776 w 7250431"/>
              <a:gd name="connsiteY1693" fmla="*/ 3265170 h 4013835"/>
              <a:gd name="connsiteX1694" fmla="*/ 5356861 w 7250431"/>
              <a:gd name="connsiteY1694" fmla="*/ 3346133 h 4013835"/>
              <a:gd name="connsiteX1695" fmla="*/ 4094798 w 7250431"/>
              <a:gd name="connsiteY1695" fmla="*/ 3224213 h 4013835"/>
              <a:gd name="connsiteX1696" fmla="*/ 4064318 w 7250431"/>
              <a:gd name="connsiteY1696" fmla="*/ 3254693 h 4013835"/>
              <a:gd name="connsiteX1697" fmla="*/ 4215765 w 7250431"/>
              <a:gd name="connsiteY1697" fmla="*/ 3406141 h 4013835"/>
              <a:gd name="connsiteX1698" fmla="*/ 4328160 w 7250431"/>
              <a:gd name="connsiteY1698" fmla="*/ 3294698 h 4013835"/>
              <a:gd name="connsiteX1699" fmla="*/ 4297681 w 7250431"/>
              <a:gd name="connsiteY1699" fmla="*/ 3265170 h 4013835"/>
              <a:gd name="connsiteX1700" fmla="*/ 4215765 w 7250431"/>
              <a:gd name="connsiteY1700" fmla="*/ 3346133 h 4013835"/>
              <a:gd name="connsiteX1701" fmla="*/ 2953702 w 7250431"/>
              <a:gd name="connsiteY1701" fmla="*/ 3224213 h 4013835"/>
              <a:gd name="connsiteX1702" fmla="*/ 2923222 w 7250431"/>
              <a:gd name="connsiteY1702" fmla="*/ 3254693 h 4013835"/>
              <a:gd name="connsiteX1703" fmla="*/ 3075622 w 7250431"/>
              <a:gd name="connsiteY1703" fmla="*/ 3406141 h 4013835"/>
              <a:gd name="connsiteX1704" fmla="*/ 3187065 w 7250431"/>
              <a:gd name="connsiteY1704" fmla="*/ 3294698 h 4013835"/>
              <a:gd name="connsiteX1705" fmla="*/ 3157537 w 7250431"/>
              <a:gd name="connsiteY1705" fmla="*/ 3265170 h 4013835"/>
              <a:gd name="connsiteX1706" fmla="*/ 3075622 w 7250431"/>
              <a:gd name="connsiteY1706" fmla="*/ 3346133 h 4013835"/>
              <a:gd name="connsiteX1707" fmla="*/ 1816417 w 7250431"/>
              <a:gd name="connsiteY1707" fmla="*/ 3224213 h 4013835"/>
              <a:gd name="connsiteX1708" fmla="*/ 1786890 w 7250431"/>
              <a:gd name="connsiteY1708" fmla="*/ 3254693 h 4013835"/>
              <a:gd name="connsiteX1709" fmla="*/ 1936432 w 7250431"/>
              <a:gd name="connsiteY1709" fmla="*/ 3406141 h 4013835"/>
              <a:gd name="connsiteX1710" fmla="*/ 2046922 w 7250431"/>
              <a:gd name="connsiteY1710" fmla="*/ 3294698 h 4013835"/>
              <a:gd name="connsiteX1711" fmla="*/ 2017395 w 7250431"/>
              <a:gd name="connsiteY1711" fmla="*/ 3265170 h 4013835"/>
              <a:gd name="connsiteX1712" fmla="*/ 1936432 w 7250431"/>
              <a:gd name="connsiteY1712" fmla="*/ 3346133 h 4013835"/>
              <a:gd name="connsiteX1713" fmla="*/ 677228 w 7250431"/>
              <a:gd name="connsiteY1713" fmla="*/ 3224213 h 4013835"/>
              <a:gd name="connsiteX1714" fmla="*/ 646748 w 7250431"/>
              <a:gd name="connsiteY1714" fmla="*/ 3254693 h 4013835"/>
              <a:gd name="connsiteX1715" fmla="*/ 800100 w 7250431"/>
              <a:gd name="connsiteY1715" fmla="*/ 3406141 h 4013835"/>
              <a:gd name="connsiteX1716" fmla="*/ 911543 w 7250431"/>
              <a:gd name="connsiteY1716" fmla="*/ 3294698 h 4013835"/>
              <a:gd name="connsiteX1717" fmla="*/ 881063 w 7250431"/>
              <a:gd name="connsiteY1717" fmla="*/ 3265170 h 4013835"/>
              <a:gd name="connsiteX1718" fmla="*/ 800100 w 7250431"/>
              <a:gd name="connsiteY1718" fmla="*/ 3346133 h 4013835"/>
              <a:gd name="connsiteX1719" fmla="*/ 6376035 w 7250431"/>
              <a:gd name="connsiteY1719" fmla="*/ 3202305 h 4013835"/>
              <a:gd name="connsiteX1720" fmla="*/ 6497955 w 7250431"/>
              <a:gd name="connsiteY1720" fmla="*/ 3325177 h 4013835"/>
              <a:gd name="connsiteX1721" fmla="*/ 6578918 w 7250431"/>
              <a:gd name="connsiteY1721" fmla="*/ 3242310 h 4013835"/>
              <a:gd name="connsiteX1722" fmla="*/ 6631305 w 7250431"/>
              <a:gd name="connsiteY1722" fmla="*/ 3294697 h 4013835"/>
              <a:gd name="connsiteX1723" fmla="*/ 6497955 w 7250431"/>
              <a:gd name="connsiteY1723" fmla="*/ 3428047 h 4013835"/>
              <a:gd name="connsiteX1724" fmla="*/ 6324600 w 7250431"/>
              <a:gd name="connsiteY1724" fmla="*/ 3254693 h 4013835"/>
              <a:gd name="connsiteX1725" fmla="*/ 5234940 w 7250431"/>
              <a:gd name="connsiteY1725" fmla="*/ 3202305 h 4013835"/>
              <a:gd name="connsiteX1726" fmla="*/ 5356860 w 7250431"/>
              <a:gd name="connsiteY1726" fmla="*/ 3325177 h 4013835"/>
              <a:gd name="connsiteX1727" fmla="*/ 5438775 w 7250431"/>
              <a:gd name="connsiteY1727" fmla="*/ 3242310 h 4013835"/>
              <a:gd name="connsiteX1728" fmla="*/ 5490210 w 7250431"/>
              <a:gd name="connsiteY1728" fmla="*/ 3294697 h 4013835"/>
              <a:gd name="connsiteX1729" fmla="*/ 5356860 w 7250431"/>
              <a:gd name="connsiteY1729" fmla="*/ 3428047 h 4013835"/>
              <a:gd name="connsiteX1730" fmla="*/ 5183505 w 7250431"/>
              <a:gd name="connsiteY1730" fmla="*/ 3254693 h 4013835"/>
              <a:gd name="connsiteX1731" fmla="*/ 4094798 w 7250431"/>
              <a:gd name="connsiteY1731" fmla="*/ 3202305 h 4013835"/>
              <a:gd name="connsiteX1732" fmla="*/ 4215765 w 7250431"/>
              <a:gd name="connsiteY1732" fmla="*/ 3325177 h 4013835"/>
              <a:gd name="connsiteX1733" fmla="*/ 4297680 w 7250431"/>
              <a:gd name="connsiteY1733" fmla="*/ 3242310 h 4013835"/>
              <a:gd name="connsiteX1734" fmla="*/ 4349115 w 7250431"/>
              <a:gd name="connsiteY1734" fmla="*/ 3294697 h 4013835"/>
              <a:gd name="connsiteX1735" fmla="*/ 4215765 w 7250431"/>
              <a:gd name="connsiteY1735" fmla="*/ 3428047 h 4013835"/>
              <a:gd name="connsiteX1736" fmla="*/ 4042410 w 7250431"/>
              <a:gd name="connsiteY1736" fmla="*/ 3254693 h 4013835"/>
              <a:gd name="connsiteX1737" fmla="*/ 2953703 w 7250431"/>
              <a:gd name="connsiteY1737" fmla="*/ 3202305 h 4013835"/>
              <a:gd name="connsiteX1738" fmla="*/ 3075622 w 7250431"/>
              <a:gd name="connsiteY1738" fmla="*/ 3325177 h 4013835"/>
              <a:gd name="connsiteX1739" fmla="*/ 3157537 w 7250431"/>
              <a:gd name="connsiteY1739" fmla="*/ 3242310 h 4013835"/>
              <a:gd name="connsiteX1740" fmla="*/ 3208020 w 7250431"/>
              <a:gd name="connsiteY1740" fmla="*/ 3294697 h 4013835"/>
              <a:gd name="connsiteX1741" fmla="*/ 3075622 w 7250431"/>
              <a:gd name="connsiteY1741" fmla="*/ 3428047 h 4013835"/>
              <a:gd name="connsiteX1742" fmla="*/ 2901315 w 7250431"/>
              <a:gd name="connsiteY1742" fmla="*/ 3254693 h 4013835"/>
              <a:gd name="connsiteX1743" fmla="*/ 1816418 w 7250431"/>
              <a:gd name="connsiteY1743" fmla="*/ 3202305 h 4013835"/>
              <a:gd name="connsiteX1744" fmla="*/ 1936433 w 7250431"/>
              <a:gd name="connsiteY1744" fmla="*/ 3325177 h 4013835"/>
              <a:gd name="connsiteX1745" fmla="*/ 2017395 w 7250431"/>
              <a:gd name="connsiteY1745" fmla="*/ 3242310 h 4013835"/>
              <a:gd name="connsiteX1746" fmla="*/ 2067878 w 7250431"/>
              <a:gd name="connsiteY1746" fmla="*/ 3294697 h 4013835"/>
              <a:gd name="connsiteX1747" fmla="*/ 1936433 w 7250431"/>
              <a:gd name="connsiteY1747" fmla="*/ 3428047 h 4013835"/>
              <a:gd name="connsiteX1748" fmla="*/ 1765935 w 7250431"/>
              <a:gd name="connsiteY1748" fmla="*/ 3254693 h 4013835"/>
              <a:gd name="connsiteX1749" fmla="*/ 677227 w 7250431"/>
              <a:gd name="connsiteY1749" fmla="*/ 3202305 h 4013835"/>
              <a:gd name="connsiteX1750" fmla="*/ 800100 w 7250431"/>
              <a:gd name="connsiteY1750" fmla="*/ 3325177 h 4013835"/>
              <a:gd name="connsiteX1751" fmla="*/ 881062 w 7250431"/>
              <a:gd name="connsiteY1751" fmla="*/ 3242310 h 4013835"/>
              <a:gd name="connsiteX1752" fmla="*/ 932497 w 7250431"/>
              <a:gd name="connsiteY1752" fmla="*/ 3294697 h 4013835"/>
              <a:gd name="connsiteX1753" fmla="*/ 800100 w 7250431"/>
              <a:gd name="connsiteY1753" fmla="*/ 3428047 h 4013835"/>
              <a:gd name="connsiteX1754" fmla="*/ 625792 w 7250431"/>
              <a:gd name="connsiteY1754" fmla="*/ 3254693 h 4013835"/>
              <a:gd name="connsiteX1755" fmla="*/ 6659880 w 7250431"/>
              <a:gd name="connsiteY1755" fmla="*/ 3183255 h 4013835"/>
              <a:gd name="connsiteX1756" fmla="*/ 6630352 w 7250431"/>
              <a:gd name="connsiteY1756" fmla="*/ 3213735 h 4013835"/>
              <a:gd name="connsiteX1757" fmla="*/ 6781800 w 7250431"/>
              <a:gd name="connsiteY1757" fmla="*/ 3365182 h 4013835"/>
              <a:gd name="connsiteX1758" fmla="*/ 6852285 w 7250431"/>
              <a:gd name="connsiteY1758" fmla="*/ 3294697 h 4013835"/>
              <a:gd name="connsiteX1759" fmla="*/ 6821805 w 7250431"/>
              <a:gd name="connsiteY1759" fmla="*/ 3265170 h 4013835"/>
              <a:gd name="connsiteX1760" fmla="*/ 6781800 w 7250431"/>
              <a:gd name="connsiteY1760" fmla="*/ 3305175 h 4013835"/>
              <a:gd name="connsiteX1761" fmla="*/ 5518785 w 7250431"/>
              <a:gd name="connsiteY1761" fmla="*/ 3183255 h 4013835"/>
              <a:gd name="connsiteX1762" fmla="*/ 5489257 w 7250431"/>
              <a:gd name="connsiteY1762" fmla="*/ 3213735 h 4013835"/>
              <a:gd name="connsiteX1763" fmla="*/ 5640705 w 7250431"/>
              <a:gd name="connsiteY1763" fmla="*/ 3365182 h 4013835"/>
              <a:gd name="connsiteX1764" fmla="*/ 5712142 w 7250431"/>
              <a:gd name="connsiteY1764" fmla="*/ 3294697 h 4013835"/>
              <a:gd name="connsiteX1765" fmla="*/ 5682614 w 7250431"/>
              <a:gd name="connsiteY1765" fmla="*/ 3265170 h 4013835"/>
              <a:gd name="connsiteX1766" fmla="*/ 5640705 w 7250431"/>
              <a:gd name="connsiteY1766" fmla="*/ 3305175 h 4013835"/>
              <a:gd name="connsiteX1767" fmla="*/ 4377690 w 7250431"/>
              <a:gd name="connsiteY1767" fmla="*/ 3183255 h 4013835"/>
              <a:gd name="connsiteX1768" fmla="*/ 4347210 w 7250431"/>
              <a:gd name="connsiteY1768" fmla="*/ 3213735 h 4013835"/>
              <a:gd name="connsiteX1769" fmla="*/ 4500563 w 7250431"/>
              <a:gd name="connsiteY1769" fmla="*/ 3365182 h 4013835"/>
              <a:gd name="connsiteX1770" fmla="*/ 4571048 w 7250431"/>
              <a:gd name="connsiteY1770" fmla="*/ 3294697 h 4013835"/>
              <a:gd name="connsiteX1771" fmla="*/ 4541520 w 7250431"/>
              <a:gd name="connsiteY1771" fmla="*/ 3265170 h 4013835"/>
              <a:gd name="connsiteX1772" fmla="*/ 4500563 w 7250431"/>
              <a:gd name="connsiteY1772" fmla="*/ 3305175 h 4013835"/>
              <a:gd name="connsiteX1773" fmla="*/ 3241357 w 7250431"/>
              <a:gd name="connsiteY1773" fmla="*/ 3183255 h 4013835"/>
              <a:gd name="connsiteX1774" fmla="*/ 3211830 w 7250431"/>
              <a:gd name="connsiteY1774" fmla="*/ 3213735 h 4013835"/>
              <a:gd name="connsiteX1775" fmla="*/ 3361372 w 7250431"/>
              <a:gd name="connsiteY1775" fmla="*/ 3365182 h 4013835"/>
              <a:gd name="connsiteX1776" fmla="*/ 3430905 w 7250431"/>
              <a:gd name="connsiteY1776" fmla="*/ 3294697 h 4013835"/>
              <a:gd name="connsiteX1777" fmla="*/ 3401377 w 7250431"/>
              <a:gd name="connsiteY1777" fmla="*/ 3265170 h 4013835"/>
              <a:gd name="connsiteX1778" fmla="*/ 3361372 w 7250431"/>
              <a:gd name="connsiteY1778" fmla="*/ 3305175 h 4013835"/>
              <a:gd name="connsiteX1779" fmla="*/ 2101216 w 7250431"/>
              <a:gd name="connsiteY1779" fmla="*/ 3183255 h 4013835"/>
              <a:gd name="connsiteX1780" fmla="*/ 2071688 w 7250431"/>
              <a:gd name="connsiteY1780" fmla="*/ 3213735 h 4013835"/>
              <a:gd name="connsiteX1781" fmla="*/ 2224088 w 7250431"/>
              <a:gd name="connsiteY1781" fmla="*/ 3365182 h 4013835"/>
              <a:gd name="connsiteX1782" fmla="*/ 2295526 w 7250431"/>
              <a:gd name="connsiteY1782" fmla="*/ 3294697 h 4013835"/>
              <a:gd name="connsiteX1783" fmla="*/ 2265046 w 7250431"/>
              <a:gd name="connsiteY1783" fmla="*/ 3265170 h 4013835"/>
              <a:gd name="connsiteX1784" fmla="*/ 2224088 w 7250431"/>
              <a:gd name="connsiteY1784" fmla="*/ 3305175 h 4013835"/>
              <a:gd name="connsiteX1785" fmla="*/ 960120 w 7250431"/>
              <a:gd name="connsiteY1785" fmla="*/ 3183255 h 4013835"/>
              <a:gd name="connsiteX1786" fmla="*/ 930592 w 7250431"/>
              <a:gd name="connsiteY1786" fmla="*/ 3213735 h 4013835"/>
              <a:gd name="connsiteX1787" fmla="*/ 1083945 w 7250431"/>
              <a:gd name="connsiteY1787" fmla="*/ 3365182 h 4013835"/>
              <a:gd name="connsiteX1788" fmla="*/ 1154430 w 7250431"/>
              <a:gd name="connsiteY1788" fmla="*/ 3294697 h 4013835"/>
              <a:gd name="connsiteX1789" fmla="*/ 1123950 w 7250431"/>
              <a:gd name="connsiteY1789" fmla="*/ 3265170 h 4013835"/>
              <a:gd name="connsiteX1790" fmla="*/ 1083945 w 7250431"/>
              <a:gd name="connsiteY1790" fmla="*/ 3305175 h 4013835"/>
              <a:gd name="connsiteX1791" fmla="*/ 6903720 w 7250431"/>
              <a:gd name="connsiteY1791" fmla="*/ 3182303 h 4013835"/>
              <a:gd name="connsiteX1792" fmla="*/ 6873240 w 7250431"/>
              <a:gd name="connsiteY1792" fmla="*/ 3210878 h 4013835"/>
              <a:gd name="connsiteX1793" fmla="*/ 6903720 w 7250431"/>
              <a:gd name="connsiteY1793" fmla="*/ 3239453 h 4013835"/>
              <a:gd name="connsiteX1794" fmla="*/ 6934200 w 7250431"/>
              <a:gd name="connsiteY1794" fmla="*/ 3210878 h 4013835"/>
              <a:gd name="connsiteX1795" fmla="*/ 5762625 w 7250431"/>
              <a:gd name="connsiteY1795" fmla="*/ 3182303 h 4013835"/>
              <a:gd name="connsiteX1796" fmla="*/ 5732145 w 7250431"/>
              <a:gd name="connsiteY1796" fmla="*/ 3210878 h 4013835"/>
              <a:gd name="connsiteX1797" fmla="*/ 5762625 w 7250431"/>
              <a:gd name="connsiteY1797" fmla="*/ 3239453 h 4013835"/>
              <a:gd name="connsiteX1798" fmla="*/ 5793105 w 7250431"/>
              <a:gd name="connsiteY1798" fmla="*/ 3210878 h 4013835"/>
              <a:gd name="connsiteX1799" fmla="*/ 4624388 w 7250431"/>
              <a:gd name="connsiteY1799" fmla="*/ 3182303 h 4013835"/>
              <a:gd name="connsiteX1800" fmla="*/ 4595813 w 7250431"/>
              <a:gd name="connsiteY1800" fmla="*/ 3210878 h 4013835"/>
              <a:gd name="connsiteX1801" fmla="*/ 4624388 w 7250431"/>
              <a:gd name="connsiteY1801" fmla="*/ 3239453 h 4013835"/>
              <a:gd name="connsiteX1802" fmla="*/ 4652963 w 7250431"/>
              <a:gd name="connsiteY1802" fmla="*/ 3210878 h 4013835"/>
              <a:gd name="connsiteX1803" fmla="*/ 3486150 w 7250431"/>
              <a:gd name="connsiteY1803" fmla="*/ 3182303 h 4013835"/>
              <a:gd name="connsiteX1804" fmla="*/ 3455670 w 7250431"/>
              <a:gd name="connsiteY1804" fmla="*/ 3210878 h 4013835"/>
              <a:gd name="connsiteX1805" fmla="*/ 3486150 w 7250431"/>
              <a:gd name="connsiteY1805" fmla="*/ 3239453 h 4013835"/>
              <a:gd name="connsiteX1806" fmla="*/ 3515678 w 7250431"/>
              <a:gd name="connsiteY1806" fmla="*/ 3210878 h 4013835"/>
              <a:gd name="connsiteX1807" fmla="*/ 2345055 w 7250431"/>
              <a:gd name="connsiteY1807" fmla="*/ 3182303 h 4013835"/>
              <a:gd name="connsiteX1808" fmla="*/ 2314575 w 7250431"/>
              <a:gd name="connsiteY1808" fmla="*/ 3210878 h 4013835"/>
              <a:gd name="connsiteX1809" fmla="*/ 2345055 w 7250431"/>
              <a:gd name="connsiteY1809" fmla="*/ 3239453 h 4013835"/>
              <a:gd name="connsiteX1810" fmla="*/ 2375535 w 7250431"/>
              <a:gd name="connsiteY1810" fmla="*/ 3210878 h 4013835"/>
              <a:gd name="connsiteX1811" fmla="*/ 1203960 w 7250431"/>
              <a:gd name="connsiteY1811" fmla="*/ 3182303 h 4013835"/>
              <a:gd name="connsiteX1812" fmla="*/ 1173480 w 7250431"/>
              <a:gd name="connsiteY1812" fmla="*/ 3210878 h 4013835"/>
              <a:gd name="connsiteX1813" fmla="*/ 1203960 w 7250431"/>
              <a:gd name="connsiteY1813" fmla="*/ 3239453 h 4013835"/>
              <a:gd name="connsiteX1814" fmla="*/ 1234440 w 7250431"/>
              <a:gd name="connsiteY1814" fmla="*/ 3210878 h 4013835"/>
              <a:gd name="connsiteX1815" fmla="*/ 62865 w 7250431"/>
              <a:gd name="connsiteY1815" fmla="*/ 3182303 h 4013835"/>
              <a:gd name="connsiteX1816" fmla="*/ 34290 w 7250431"/>
              <a:gd name="connsiteY1816" fmla="*/ 3210878 h 4013835"/>
              <a:gd name="connsiteX1817" fmla="*/ 62865 w 7250431"/>
              <a:gd name="connsiteY1817" fmla="*/ 3239453 h 4013835"/>
              <a:gd name="connsiteX1818" fmla="*/ 93345 w 7250431"/>
              <a:gd name="connsiteY1818" fmla="*/ 3210878 h 4013835"/>
              <a:gd name="connsiteX1819" fmla="*/ 6903720 w 7250431"/>
              <a:gd name="connsiteY1819" fmla="*/ 3161347 h 4013835"/>
              <a:gd name="connsiteX1820" fmla="*/ 6955155 w 7250431"/>
              <a:gd name="connsiteY1820" fmla="*/ 3210877 h 4013835"/>
              <a:gd name="connsiteX1821" fmla="*/ 6903720 w 7250431"/>
              <a:gd name="connsiteY1821" fmla="*/ 3260407 h 4013835"/>
              <a:gd name="connsiteX1822" fmla="*/ 6851332 w 7250431"/>
              <a:gd name="connsiteY1822" fmla="*/ 3210877 h 4013835"/>
              <a:gd name="connsiteX1823" fmla="*/ 6659881 w 7250431"/>
              <a:gd name="connsiteY1823" fmla="*/ 3161347 h 4013835"/>
              <a:gd name="connsiteX1824" fmla="*/ 6781800 w 7250431"/>
              <a:gd name="connsiteY1824" fmla="*/ 3284219 h 4013835"/>
              <a:gd name="connsiteX1825" fmla="*/ 6821806 w 7250431"/>
              <a:gd name="connsiteY1825" fmla="*/ 3243262 h 4013835"/>
              <a:gd name="connsiteX1826" fmla="*/ 6874193 w 7250431"/>
              <a:gd name="connsiteY1826" fmla="*/ 3294697 h 4013835"/>
              <a:gd name="connsiteX1827" fmla="*/ 6781800 w 7250431"/>
              <a:gd name="connsiteY1827" fmla="*/ 3388042 h 4013835"/>
              <a:gd name="connsiteX1828" fmla="*/ 6607493 w 7250431"/>
              <a:gd name="connsiteY1828" fmla="*/ 3213735 h 4013835"/>
              <a:gd name="connsiteX1829" fmla="*/ 5762626 w 7250431"/>
              <a:gd name="connsiteY1829" fmla="*/ 3161347 h 4013835"/>
              <a:gd name="connsiteX1830" fmla="*/ 5814061 w 7250431"/>
              <a:gd name="connsiteY1830" fmla="*/ 3210877 h 4013835"/>
              <a:gd name="connsiteX1831" fmla="*/ 5762626 w 7250431"/>
              <a:gd name="connsiteY1831" fmla="*/ 3260407 h 4013835"/>
              <a:gd name="connsiteX1832" fmla="*/ 5710238 w 7250431"/>
              <a:gd name="connsiteY1832" fmla="*/ 3210877 h 4013835"/>
              <a:gd name="connsiteX1833" fmla="*/ 5518785 w 7250431"/>
              <a:gd name="connsiteY1833" fmla="*/ 3161347 h 4013835"/>
              <a:gd name="connsiteX1834" fmla="*/ 5640705 w 7250431"/>
              <a:gd name="connsiteY1834" fmla="*/ 3284219 h 4013835"/>
              <a:gd name="connsiteX1835" fmla="*/ 5682615 w 7250431"/>
              <a:gd name="connsiteY1835" fmla="*/ 3243262 h 4013835"/>
              <a:gd name="connsiteX1836" fmla="*/ 5733098 w 7250431"/>
              <a:gd name="connsiteY1836" fmla="*/ 3294697 h 4013835"/>
              <a:gd name="connsiteX1837" fmla="*/ 5640705 w 7250431"/>
              <a:gd name="connsiteY1837" fmla="*/ 3388042 h 4013835"/>
              <a:gd name="connsiteX1838" fmla="*/ 5467350 w 7250431"/>
              <a:gd name="connsiteY1838" fmla="*/ 3213735 h 4013835"/>
              <a:gd name="connsiteX1839" fmla="*/ 4624387 w 7250431"/>
              <a:gd name="connsiteY1839" fmla="*/ 3161347 h 4013835"/>
              <a:gd name="connsiteX1840" fmla="*/ 4673917 w 7250431"/>
              <a:gd name="connsiteY1840" fmla="*/ 3210877 h 4013835"/>
              <a:gd name="connsiteX1841" fmla="*/ 4624387 w 7250431"/>
              <a:gd name="connsiteY1841" fmla="*/ 3260407 h 4013835"/>
              <a:gd name="connsiteX1842" fmla="*/ 4574857 w 7250431"/>
              <a:gd name="connsiteY1842" fmla="*/ 3210877 h 4013835"/>
              <a:gd name="connsiteX1843" fmla="*/ 4377690 w 7250431"/>
              <a:gd name="connsiteY1843" fmla="*/ 3161347 h 4013835"/>
              <a:gd name="connsiteX1844" fmla="*/ 4500562 w 7250431"/>
              <a:gd name="connsiteY1844" fmla="*/ 3284219 h 4013835"/>
              <a:gd name="connsiteX1845" fmla="*/ 4541520 w 7250431"/>
              <a:gd name="connsiteY1845" fmla="*/ 3243262 h 4013835"/>
              <a:gd name="connsiteX1846" fmla="*/ 4592955 w 7250431"/>
              <a:gd name="connsiteY1846" fmla="*/ 3294697 h 4013835"/>
              <a:gd name="connsiteX1847" fmla="*/ 4500562 w 7250431"/>
              <a:gd name="connsiteY1847" fmla="*/ 3388042 h 4013835"/>
              <a:gd name="connsiteX1848" fmla="*/ 4326255 w 7250431"/>
              <a:gd name="connsiteY1848" fmla="*/ 3213735 h 4013835"/>
              <a:gd name="connsiteX1849" fmla="*/ 3486150 w 7250431"/>
              <a:gd name="connsiteY1849" fmla="*/ 3161347 h 4013835"/>
              <a:gd name="connsiteX1850" fmla="*/ 3538537 w 7250431"/>
              <a:gd name="connsiteY1850" fmla="*/ 3210877 h 4013835"/>
              <a:gd name="connsiteX1851" fmla="*/ 3486150 w 7250431"/>
              <a:gd name="connsiteY1851" fmla="*/ 3260407 h 4013835"/>
              <a:gd name="connsiteX1852" fmla="*/ 3434715 w 7250431"/>
              <a:gd name="connsiteY1852" fmla="*/ 3210877 h 4013835"/>
              <a:gd name="connsiteX1853" fmla="*/ 3241357 w 7250431"/>
              <a:gd name="connsiteY1853" fmla="*/ 3161347 h 4013835"/>
              <a:gd name="connsiteX1854" fmla="*/ 3361372 w 7250431"/>
              <a:gd name="connsiteY1854" fmla="*/ 3284219 h 4013835"/>
              <a:gd name="connsiteX1855" fmla="*/ 3401378 w 7250431"/>
              <a:gd name="connsiteY1855" fmla="*/ 3243262 h 4013835"/>
              <a:gd name="connsiteX1856" fmla="*/ 3451860 w 7250431"/>
              <a:gd name="connsiteY1856" fmla="*/ 3294697 h 4013835"/>
              <a:gd name="connsiteX1857" fmla="*/ 3361372 w 7250431"/>
              <a:gd name="connsiteY1857" fmla="*/ 3388042 h 4013835"/>
              <a:gd name="connsiteX1858" fmla="*/ 3190875 w 7250431"/>
              <a:gd name="connsiteY1858" fmla="*/ 3213735 h 4013835"/>
              <a:gd name="connsiteX1859" fmla="*/ 2345055 w 7250431"/>
              <a:gd name="connsiteY1859" fmla="*/ 3161347 h 4013835"/>
              <a:gd name="connsiteX1860" fmla="*/ 2397442 w 7250431"/>
              <a:gd name="connsiteY1860" fmla="*/ 3210877 h 4013835"/>
              <a:gd name="connsiteX1861" fmla="*/ 2345055 w 7250431"/>
              <a:gd name="connsiteY1861" fmla="*/ 3260407 h 4013835"/>
              <a:gd name="connsiteX1862" fmla="*/ 2293620 w 7250431"/>
              <a:gd name="connsiteY1862" fmla="*/ 3210877 h 4013835"/>
              <a:gd name="connsiteX1863" fmla="*/ 2101215 w 7250431"/>
              <a:gd name="connsiteY1863" fmla="*/ 3161347 h 4013835"/>
              <a:gd name="connsiteX1864" fmla="*/ 2224088 w 7250431"/>
              <a:gd name="connsiteY1864" fmla="*/ 3284219 h 4013835"/>
              <a:gd name="connsiteX1865" fmla="*/ 2265045 w 7250431"/>
              <a:gd name="connsiteY1865" fmla="*/ 3243262 h 4013835"/>
              <a:gd name="connsiteX1866" fmla="*/ 2316480 w 7250431"/>
              <a:gd name="connsiteY1866" fmla="*/ 3294697 h 4013835"/>
              <a:gd name="connsiteX1867" fmla="*/ 2224088 w 7250431"/>
              <a:gd name="connsiteY1867" fmla="*/ 3388042 h 4013835"/>
              <a:gd name="connsiteX1868" fmla="*/ 2049780 w 7250431"/>
              <a:gd name="connsiteY1868" fmla="*/ 3213735 h 4013835"/>
              <a:gd name="connsiteX1869" fmla="*/ 1203960 w 7250431"/>
              <a:gd name="connsiteY1869" fmla="*/ 3161347 h 4013835"/>
              <a:gd name="connsiteX1870" fmla="*/ 1256347 w 7250431"/>
              <a:gd name="connsiteY1870" fmla="*/ 3210877 h 4013835"/>
              <a:gd name="connsiteX1871" fmla="*/ 1203960 w 7250431"/>
              <a:gd name="connsiteY1871" fmla="*/ 3260407 h 4013835"/>
              <a:gd name="connsiteX1872" fmla="*/ 1152525 w 7250431"/>
              <a:gd name="connsiteY1872" fmla="*/ 3210877 h 4013835"/>
              <a:gd name="connsiteX1873" fmla="*/ 960121 w 7250431"/>
              <a:gd name="connsiteY1873" fmla="*/ 3161347 h 4013835"/>
              <a:gd name="connsiteX1874" fmla="*/ 1083946 w 7250431"/>
              <a:gd name="connsiteY1874" fmla="*/ 3284219 h 4013835"/>
              <a:gd name="connsiteX1875" fmla="*/ 1123951 w 7250431"/>
              <a:gd name="connsiteY1875" fmla="*/ 3243262 h 4013835"/>
              <a:gd name="connsiteX1876" fmla="*/ 1175386 w 7250431"/>
              <a:gd name="connsiteY1876" fmla="*/ 3294697 h 4013835"/>
              <a:gd name="connsiteX1877" fmla="*/ 1083946 w 7250431"/>
              <a:gd name="connsiteY1877" fmla="*/ 3388042 h 4013835"/>
              <a:gd name="connsiteX1878" fmla="*/ 909638 w 7250431"/>
              <a:gd name="connsiteY1878" fmla="*/ 3213735 h 4013835"/>
              <a:gd name="connsiteX1879" fmla="*/ 62865 w 7250431"/>
              <a:gd name="connsiteY1879" fmla="*/ 3161347 h 4013835"/>
              <a:gd name="connsiteX1880" fmla="*/ 116205 w 7250431"/>
              <a:gd name="connsiteY1880" fmla="*/ 3210877 h 4013835"/>
              <a:gd name="connsiteX1881" fmla="*/ 62865 w 7250431"/>
              <a:gd name="connsiteY1881" fmla="*/ 3260407 h 4013835"/>
              <a:gd name="connsiteX1882" fmla="*/ 11430 w 7250431"/>
              <a:gd name="connsiteY1882" fmla="*/ 3210877 h 4013835"/>
              <a:gd name="connsiteX1883" fmla="*/ 6452235 w 7250431"/>
              <a:gd name="connsiteY1883" fmla="*/ 3139440 h 4013835"/>
              <a:gd name="connsiteX1884" fmla="*/ 6421755 w 7250431"/>
              <a:gd name="connsiteY1884" fmla="*/ 3173730 h 4013835"/>
              <a:gd name="connsiteX1885" fmla="*/ 6497002 w 7250431"/>
              <a:gd name="connsiteY1885" fmla="*/ 3242310 h 4013835"/>
              <a:gd name="connsiteX1886" fmla="*/ 6528435 w 7250431"/>
              <a:gd name="connsiteY1886" fmla="*/ 3211830 h 4013835"/>
              <a:gd name="connsiteX1887" fmla="*/ 5314950 w 7250431"/>
              <a:gd name="connsiteY1887" fmla="*/ 3139440 h 4013835"/>
              <a:gd name="connsiteX1888" fmla="*/ 5285423 w 7250431"/>
              <a:gd name="connsiteY1888" fmla="*/ 3173730 h 4013835"/>
              <a:gd name="connsiteX1889" fmla="*/ 5357813 w 7250431"/>
              <a:gd name="connsiteY1889" fmla="*/ 3242310 h 4013835"/>
              <a:gd name="connsiteX1890" fmla="*/ 5387340 w 7250431"/>
              <a:gd name="connsiteY1890" fmla="*/ 3211830 h 4013835"/>
              <a:gd name="connsiteX1891" fmla="*/ 4173856 w 7250431"/>
              <a:gd name="connsiteY1891" fmla="*/ 3139440 h 4013835"/>
              <a:gd name="connsiteX1892" fmla="*/ 4144328 w 7250431"/>
              <a:gd name="connsiteY1892" fmla="*/ 3173730 h 4013835"/>
              <a:gd name="connsiteX1893" fmla="*/ 4216718 w 7250431"/>
              <a:gd name="connsiteY1893" fmla="*/ 3242310 h 4013835"/>
              <a:gd name="connsiteX1894" fmla="*/ 4246245 w 7250431"/>
              <a:gd name="connsiteY1894" fmla="*/ 3211830 h 4013835"/>
              <a:gd name="connsiteX1895" fmla="*/ 3032760 w 7250431"/>
              <a:gd name="connsiteY1895" fmla="*/ 3139440 h 4013835"/>
              <a:gd name="connsiteX1896" fmla="*/ 3003232 w 7250431"/>
              <a:gd name="connsiteY1896" fmla="*/ 3173730 h 4013835"/>
              <a:gd name="connsiteX1897" fmla="*/ 3075622 w 7250431"/>
              <a:gd name="connsiteY1897" fmla="*/ 3242310 h 4013835"/>
              <a:gd name="connsiteX1898" fmla="*/ 3105150 w 7250431"/>
              <a:gd name="connsiteY1898" fmla="*/ 3211830 h 4013835"/>
              <a:gd name="connsiteX1899" fmla="*/ 1892617 w 7250431"/>
              <a:gd name="connsiteY1899" fmla="*/ 3139440 h 4013835"/>
              <a:gd name="connsiteX1900" fmla="*/ 1863090 w 7250431"/>
              <a:gd name="connsiteY1900" fmla="*/ 3173730 h 4013835"/>
              <a:gd name="connsiteX1901" fmla="*/ 1934528 w 7250431"/>
              <a:gd name="connsiteY1901" fmla="*/ 3242310 h 4013835"/>
              <a:gd name="connsiteX1902" fmla="*/ 1964055 w 7250431"/>
              <a:gd name="connsiteY1902" fmla="*/ 3211830 h 4013835"/>
              <a:gd name="connsiteX1903" fmla="*/ 754380 w 7250431"/>
              <a:gd name="connsiteY1903" fmla="*/ 3139440 h 4013835"/>
              <a:gd name="connsiteX1904" fmla="*/ 723900 w 7250431"/>
              <a:gd name="connsiteY1904" fmla="*/ 3173730 h 4013835"/>
              <a:gd name="connsiteX1905" fmla="*/ 799148 w 7250431"/>
              <a:gd name="connsiteY1905" fmla="*/ 3242310 h 4013835"/>
              <a:gd name="connsiteX1906" fmla="*/ 829627 w 7250431"/>
              <a:gd name="connsiteY1906" fmla="*/ 3211830 h 4013835"/>
              <a:gd name="connsiteX1907" fmla="*/ 7250431 w 7250431"/>
              <a:gd name="connsiteY1907" fmla="*/ 3135630 h 4013835"/>
              <a:gd name="connsiteX1908" fmla="*/ 7250431 w 7250431"/>
              <a:gd name="connsiteY1908" fmla="*/ 3158490 h 4013835"/>
              <a:gd name="connsiteX1909" fmla="*/ 7238048 w 7250431"/>
              <a:gd name="connsiteY1909" fmla="*/ 3169920 h 4013835"/>
              <a:gd name="connsiteX1910" fmla="*/ 7250431 w 7250431"/>
              <a:gd name="connsiteY1910" fmla="*/ 3183255 h 4013835"/>
              <a:gd name="connsiteX1911" fmla="*/ 7250431 w 7250431"/>
              <a:gd name="connsiteY1911" fmla="*/ 3206115 h 4013835"/>
              <a:gd name="connsiteX1912" fmla="*/ 7217093 w 7250431"/>
              <a:gd name="connsiteY1912" fmla="*/ 3169920 h 4013835"/>
              <a:gd name="connsiteX1913" fmla="*/ 6452236 w 7250431"/>
              <a:gd name="connsiteY1913" fmla="*/ 3114675 h 4013835"/>
              <a:gd name="connsiteX1914" fmla="*/ 6550343 w 7250431"/>
              <a:gd name="connsiteY1914" fmla="*/ 3211830 h 4013835"/>
              <a:gd name="connsiteX1915" fmla="*/ 6497003 w 7250431"/>
              <a:gd name="connsiteY1915" fmla="*/ 3266122 h 4013835"/>
              <a:gd name="connsiteX1916" fmla="*/ 6399848 w 7250431"/>
              <a:gd name="connsiteY1916" fmla="*/ 3173730 h 4013835"/>
              <a:gd name="connsiteX1917" fmla="*/ 5314950 w 7250431"/>
              <a:gd name="connsiteY1917" fmla="*/ 3114675 h 4013835"/>
              <a:gd name="connsiteX1918" fmla="*/ 5409248 w 7250431"/>
              <a:gd name="connsiteY1918" fmla="*/ 3211830 h 4013835"/>
              <a:gd name="connsiteX1919" fmla="*/ 5357813 w 7250431"/>
              <a:gd name="connsiteY1919" fmla="*/ 3266122 h 4013835"/>
              <a:gd name="connsiteX1920" fmla="*/ 5264468 w 7250431"/>
              <a:gd name="connsiteY1920" fmla="*/ 3173730 h 4013835"/>
              <a:gd name="connsiteX1921" fmla="*/ 4173855 w 7250431"/>
              <a:gd name="connsiteY1921" fmla="*/ 3114675 h 4013835"/>
              <a:gd name="connsiteX1922" fmla="*/ 4268152 w 7250431"/>
              <a:gd name="connsiteY1922" fmla="*/ 3211830 h 4013835"/>
              <a:gd name="connsiteX1923" fmla="*/ 4216717 w 7250431"/>
              <a:gd name="connsiteY1923" fmla="*/ 3266122 h 4013835"/>
              <a:gd name="connsiteX1924" fmla="*/ 4123372 w 7250431"/>
              <a:gd name="connsiteY1924" fmla="*/ 3173730 h 4013835"/>
              <a:gd name="connsiteX1925" fmla="*/ 3032760 w 7250431"/>
              <a:gd name="connsiteY1925" fmla="*/ 3114675 h 4013835"/>
              <a:gd name="connsiteX1926" fmla="*/ 3127058 w 7250431"/>
              <a:gd name="connsiteY1926" fmla="*/ 3211830 h 4013835"/>
              <a:gd name="connsiteX1927" fmla="*/ 3075623 w 7250431"/>
              <a:gd name="connsiteY1927" fmla="*/ 3266122 h 4013835"/>
              <a:gd name="connsiteX1928" fmla="*/ 2982278 w 7250431"/>
              <a:gd name="connsiteY1928" fmla="*/ 3173730 h 4013835"/>
              <a:gd name="connsiteX1929" fmla="*/ 1892618 w 7250431"/>
              <a:gd name="connsiteY1929" fmla="*/ 3114675 h 4013835"/>
              <a:gd name="connsiteX1930" fmla="*/ 1985963 w 7250431"/>
              <a:gd name="connsiteY1930" fmla="*/ 3211830 h 4013835"/>
              <a:gd name="connsiteX1931" fmla="*/ 1934528 w 7250431"/>
              <a:gd name="connsiteY1931" fmla="*/ 3266122 h 4013835"/>
              <a:gd name="connsiteX1932" fmla="*/ 1841183 w 7250431"/>
              <a:gd name="connsiteY1932" fmla="*/ 3173730 h 4013835"/>
              <a:gd name="connsiteX1933" fmla="*/ 754380 w 7250431"/>
              <a:gd name="connsiteY1933" fmla="*/ 3114675 h 4013835"/>
              <a:gd name="connsiteX1934" fmla="*/ 851535 w 7250431"/>
              <a:gd name="connsiteY1934" fmla="*/ 3211830 h 4013835"/>
              <a:gd name="connsiteX1935" fmla="*/ 799148 w 7250431"/>
              <a:gd name="connsiteY1935" fmla="*/ 3266122 h 4013835"/>
              <a:gd name="connsiteX1936" fmla="*/ 701040 w 7250431"/>
              <a:gd name="connsiteY1936" fmla="*/ 3173730 h 4013835"/>
              <a:gd name="connsiteX1937" fmla="*/ 0 w 7250431"/>
              <a:gd name="connsiteY1937" fmla="*/ 3097530 h 4013835"/>
              <a:gd name="connsiteX1938" fmla="*/ 34290 w 7250431"/>
              <a:gd name="connsiteY1938" fmla="*/ 3129915 h 4013835"/>
              <a:gd name="connsiteX1939" fmla="*/ 0 w 7250431"/>
              <a:gd name="connsiteY1939" fmla="*/ 3161347 h 4013835"/>
              <a:gd name="connsiteX1940" fmla="*/ 0 w 7250431"/>
              <a:gd name="connsiteY1940" fmla="*/ 3141345 h 4013835"/>
              <a:gd name="connsiteX1941" fmla="*/ 12383 w 7250431"/>
              <a:gd name="connsiteY1941" fmla="*/ 3129915 h 4013835"/>
              <a:gd name="connsiteX1942" fmla="*/ 0 w 7250431"/>
              <a:gd name="connsiteY1942" fmla="*/ 3118485 h 4013835"/>
              <a:gd name="connsiteX1943" fmla="*/ 6699885 w 7250431"/>
              <a:gd name="connsiteY1943" fmla="*/ 3060382 h 4013835"/>
              <a:gd name="connsiteX1944" fmla="*/ 6669405 w 7250431"/>
              <a:gd name="connsiteY1944" fmla="*/ 3089910 h 4013835"/>
              <a:gd name="connsiteX1945" fmla="*/ 6780848 w 7250431"/>
              <a:gd name="connsiteY1945" fmla="*/ 3197542 h 4013835"/>
              <a:gd name="connsiteX1946" fmla="*/ 6852285 w 7250431"/>
              <a:gd name="connsiteY1946" fmla="*/ 3128962 h 4013835"/>
              <a:gd name="connsiteX1947" fmla="*/ 6821805 w 7250431"/>
              <a:gd name="connsiteY1947" fmla="*/ 3099435 h 4013835"/>
              <a:gd name="connsiteX1948" fmla="*/ 6780848 w 7250431"/>
              <a:gd name="connsiteY1948" fmla="*/ 3139440 h 4013835"/>
              <a:gd name="connsiteX1949" fmla="*/ 6131243 w 7250431"/>
              <a:gd name="connsiteY1949" fmla="*/ 3060382 h 4013835"/>
              <a:gd name="connsiteX1950" fmla="*/ 6017895 w 7250431"/>
              <a:gd name="connsiteY1950" fmla="*/ 3169920 h 4013835"/>
              <a:gd name="connsiteX1951" fmla="*/ 6129338 w 7250431"/>
              <a:gd name="connsiteY1951" fmla="*/ 3279457 h 4013835"/>
              <a:gd name="connsiteX1952" fmla="*/ 6200775 w 7250431"/>
              <a:gd name="connsiteY1952" fmla="*/ 3210877 h 4013835"/>
              <a:gd name="connsiteX1953" fmla="*/ 6169343 w 7250431"/>
              <a:gd name="connsiteY1953" fmla="*/ 3181350 h 4013835"/>
              <a:gd name="connsiteX1954" fmla="*/ 6129338 w 7250431"/>
              <a:gd name="connsiteY1954" fmla="*/ 3222307 h 4013835"/>
              <a:gd name="connsiteX1955" fmla="*/ 6077902 w 7250431"/>
              <a:gd name="connsiteY1955" fmla="*/ 3169920 h 4013835"/>
              <a:gd name="connsiteX1956" fmla="*/ 6159818 w 7250431"/>
              <a:gd name="connsiteY1956" fmla="*/ 3089910 h 4013835"/>
              <a:gd name="connsiteX1957" fmla="*/ 5558790 w 7250431"/>
              <a:gd name="connsiteY1957" fmla="*/ 3060382 h 4013835"/>
              <a:gd name="connsiteX1958" fmla="*/ 5529263 w 7250431"/>
              <a:gd name="connsiteY1958" fmla="*/ 3089910 h 4013835"/>
              <a:gd name="connsiteX1959" fmla="*/ 5640706 w 7250431"/>
              <a:gd name="connsiteY1959" fmla="*/ 3197542 h 4013835"/>
              <a:gd name="connsiteX1960" fmla="*/ 5712143 w 7250431"/>
              <a:gd name="connsiteY1960" fmla="*/ 3128962 h 4013835"/>
              <a:gd name="connsiteX1961" fmla="*/ 5681663 w 7250431"/>
              <a:gd name="connsiteY1961" fmla="*/ 3099435 h 4013835"/>
              <a:gd name="connsiteX1962" fmla="*/ 5640706 w 7250431"/>
              <a:gd name="connsiteY1962" fmla="*/ 3139440 h 4013835"/>
              <a:gd name="connsiteX1963" fmla="*/ 4990148 w 7250431"/>
              <a:gd name="connsiteY1963" fmla="*/ 3060382 h 4013835"/>
              <a:gd name="connsiteX1964" fmla="*/ 4876800 w 7250431"/>
              <a:gd name="connsiteY1964" fmla="*/ 3169920 h 4013835"/>
              <a:gd name="connsiteX1965" fmla="*/ 4988243 w 7250431"/>
              <a:gd name="connsiteY1965" fmla="*/ 3279457 h 4013835"/>
              <a:gd name="connsiteX1966" fmla="*/ 5059680 w 7250431"/>
              <a:gd name="connsiteY1966" fmla="*/ 3210877 h 4013835"/>
              <a:gd name="connsiteX1967" fmla="*/ 5028248 w 7250431"/>
              <a:gd name="connsiteY1967" fmla="*/ 3181350 h 4013835"/>
              <a:gd name="connsiteX1968" fmla="*/ 4988243 w 7250431"/>
              <a:gd name="connsiteY1968" fmla="*/ 3222307 h 4013835"/>
              <a:gd name="connsiteX1969" fmla="*/ 4936807 w 7250431"/>
              <a:gd name="connsiteY1969" fmla="*/ 3169920 h 4013835"/>
              <a:gd name="connsiteX1970" fmla="*/ 5020627 w 7250431"/>
              <a:gd name="connsiteY1970" fmla="*/ 3089910 h 4013835"/>
              <a:gd name="connsiteX1971" fmla="*/ 4417695 w 7250431"/>
              <a:gd name="connsiteY1971" fmla="*/ 3060382 h 4013835"/>
              <a:gd name="connsiteX1972" fmla="*/ 4388168 w 7250431"/>
              <a:gd name="connsiteY1972" fmla="*/ 3089910 h 4013835"/>
              <a:gd name="connsiteX1973" fmla="*/ 4500563 w 7250431"/>
              <a:gd name="connsiteY1973" fmla="*/ 3197542 h 4013835"/>
              <a:gd name="connsiteX1974" fmla="*/ 4571048 w 7250431"/>
              <a:gd name="connsiteY1974" fmla="*/ 3128962 h 4013835"/>
              <a:gd name="connsiteX1975" fmla="*/ 4541520 w 7250431"/>
              <a:gd name="connsiteY1975" fmla="*/ 3099435 h 4013835"/>
              <a:gd name="connsiteX1976" fmla="*/ 4500563 w 7250431"/>
              <a:gd name="connsiteY1976" fmla="*/ 3139440 h 4013835"/>
              <a:gd name="connsiteX1977" fmla="*/ 3850958 w 7250431"/>
              <a:gd name="connsiteY1977" fmla="*/ 3060382 h 4013835"/>
              <a:gd name="connsiteX1978" fmla="*/ 3740468 w 7250431"/>
              <a:gd name="connsiteY1978" fmla="*/ 3169920 h 4013835"/>
              <a:gd name="connsiteX1979" fmla="*/ 3849053 w 7250431"/>
              <a:gd name="connsiteY1979" fmla="*/ 3279457 h 4013835"/>
              <a:gd name="connsiteX1980" fmla="*/ 3918585 w 7250431"/>
              <a:gd name="connsiteY1980" fmla="*/ 3210877 h 4013835"/>
              <a:gd name="connsiteX1981" fmla="*/ 3888106 w 7250431"/>
              <a:gd name="connsiteY1981" fmla="*/ 3181350 h 4013835"/>
              <a:gd name="connsiteX1982" fmla="*/ 3849053 w 7250431"/>
              <a:gd name="connsiteY1982" fmla="*/ 3222307 h 4013835"/>
              <a:gd name="connsiteX1983" fmla="*/ 3799523 w 7250431"/>
              <a:gd name="connsiteY1983" fmla="*/ 3169920 h 4013835"/>
              <a:gd name="connsiteX1984" fmla="*/ 3880485 w 7250431"/>
              <a:gd name="connsiteY1984" fmla="*/ 3089910 h 4013835"/>
              <a:gd name="connsiteX1985" fmla="*/ 3281363 w 7250431"/>
              <a:gd name="connsiteY1985" fmla="*/ 3060382 h 4013835"/>
              <a:gd name="connsiteX1986" fmla="*/ 3252788 w 7250431"/>
              <a:gd name="connsiteY1986" fmla="*/ 3089910 h 4013835"/>
              <a:gd name="connsiteX1987" fmla="*/ 3362326 w 7250431"/>
              <a:gd name="connsiteY1987" fmla="*/ 3197542 h 4013835"/>
              <a:gd name="connsiteX1988" fmla="*/ 3430906 w 7250431"/>
              <a:gd name="connsiteY1988" fmla="*/ 3128962 h 4013835"/>
              <a:gd name="connsiteX1989" fmla="*/ 3401378 w 7250431"/>
              <a:gd name="connsiteY1989" fmla="*/ 3099435 h 4013835"/>
              <a:gd name="connsiteX1990" fmla="*/ 3362326 w 7250431"/>
              <a:gd name="connsiteY1990" fmla="*/ 3139440 h 4013835"/>
              <a:gd name="connsiteX1991" fmla="*/ 2709863 w 7250431"/>
              <a:gd name="connsiteY1991" fmla="*/ 3060382 h 4013835"/>
              <a:gd name="connsiteX1992" fmla="*/ 2600325 w 7250431"/>
              <a:gd name="connsiteY1992" fmla="*/ 3169920 h 4013835"/>
              <a:gd name="connsiteX1993" fmla="*/ 2707957 w 7250431"/>
              <a:gd name="connsiteY1993" fmla="*/ 3279457 h 4013835"/>
              <a:gd name="connsiteX1994" fmla="*/ 2779395 w 7250431"/>
              <a:gd name="connsiteY1994" fmla="*/ 3210877 h 4013835"/>
              <a:gd name="connsiteX1995" fmla="*/ 2747963 w 7250431"/>
              <a:gd name="connsiteY1995" fmla="*/ 3181350 h 4013835"/>
              <a:gd name="connsiteX1996" fmla="*/ 2707957 w 7250431"/>
              <a:gd name="connsiteY1996" fmla="*/ 3222307 h 4013835"/>
              <a:gd name="connsiteX1997" fmla="*/ 2658428 w 7250431"/>
              <a:gd name="connsiteY1997" fmla="*/ 3169920 h 4013835"/>
              <a:gd name="connsiteX1998" fmla="*/ 2739390 w 7250431"/>
              <a:gd name="connsiteY1998" fmla="*/ 3089910 h 4013835"/>
              <a:gd name="connsiteX1999" fmla="*/ 2142172 w 7250431"/>
              <a:gd name="connsiteY1999" fmla="*/ 3060382 h 4013835"/>
              <a:gd name="connsiteX2000" fmla="*/ 2111692 w 7250431"/>
              <a:gd name="connsiteY2000" fmla="*/ 3089910 h 4013835"/>
              <a:gd name="connsiteX2001" fmla="*/ 2224087 w 7250431"/>
              <a:gd name="connsiteY2001" fmla="*/ 3197542 h 4013835"/>
              <a:gd name="connsiteX2002" fmla="*/ 2295525 w 7250431"/>
              <a:gd name="connsiteY2002" fmla="*/ 3128962 h 4013835"/>
              <a:gd name="connsiteX2003" fmla="*/ 2265045 w 7250431"/>
              <a:gd name="connsiteY2003" fmla="*/ 3099435 h 4013835"/>
              <a:gd name="connsiteX2004" fmla="*/ 2224087 w 7250431"/>
              <a:gd name="connsiteY2004" fmla="*/ 3139440 h 4013835"/>
              <a:gd name="connsiteX2005" fmla="*/ 1569720 w 7250431"/>
              <a:gd name="connsiteY2005" fmla="*/ 3060382 h 4013835"/>
              <a:gd name="connsiteX2006" fmla="*/ 1459230 w 7250431"/>
              <a:gd name="connsiteY2006" fmla="*/ 3169920 h 4013835"/>
              <a:gd name="connsiteX2007" fmla="*/ 1568768 w 7250431"/>
              <a:gd name="connsiteY2007" fmla="*/ 3279457 h 4013835"/>
              <a:gd name="connsiteX2008" fmla="*/ 1638300 w 7250431"/>
              <a:gd name="connsiteY2008" fmla="*/ 3210877 h 4013835"/>
              <a:gd name="connsiteX2009" fmla="*/ 1606868 w 7250431"/>
              <a:gd name="connsiteY2009" fmla="*/ 3181350 h 4013835"/>
              <a:gd name="connsiteX2010" fmla="*/ 1568768 w 7250431"/>
              <a:gd name="connsiteY2010" fmla="*/ 3222307 h 4013835"/>
              <a:gd name="connsiteX2011" fmla="*/ 1518285 w 7250431"/>
              <a:gd name="connsiteY2011" fmla="*/ 3169920 h 4013835"/>
              <a:gd name="connsiteX2012" fmla="*/ 1599247 w 7250431"/>
              <a:gd name="connsiteY2012" fmla="*/ 3089910 h 4013835"/>
              <a:gd name="connsiteX2013" fmla="*/ 1001078 w 7250431"/>
              <a:gd name="connsiteY2013" fmla="*/ 3060382 h 4013835"/>
              <a:gd name="connsiteX2014" fmla="*/ 972502 w 7250431"/>
              <a:gd name="connsiteY2014" fmla="*/ 3089910 h 4013835"/>
              <a:gd name="connsiteX2015" fmla="*/ 1083945 w 7250431"/>
              <a:gd name="connsiteY2015" fmla="*/ 3197542 h 4013835"/>
              <a:gd name="connsiteX2016" fmla="*/ 1154429 w 7250431"/>
              <a:gd name="connsiteY2016" fmla="*/ 3128962 h 4013835"/>
              <a:gd name="connsiteX2017" fmla="*/ 1123950 w 7250431"/>
              <a:gd name="connsiteY2017" fmla="*/ 3099435 h 4013835"/>
              <a:gd name="connsiteX2018" fmla="*/ 1083945 w 7250431"/>
              <a:gd name="connsiteY2018" fmla="*/ 3139440 h 4013835"/>
              <a:gd name="connsiteX2019" fmla="*/ 431483 w 7250431"/>
              <a:gd name="connsiteY2019" fmla="*/ 3060382 h 4013835"/>
              <a:gd name="connsiteX2020" fmla="*/ 319088 w 7250431"/>
              <a:gd name="connsiteY2020" fmla="*/ 3169920 h 4013835"/>
              <a:gd name="connsiteX2021" fmla="*/ 430531 w 7250431"/>
              <a:gd name="connsiteY2021" fmla="*/ 3279457 h 4013835"/>
              <a:gd name="connsiteX2022" fmla="*/ 502921 w 7250431"/>
              <a:gd name="connsiteY2022" fmla="*/ 3210877 h 4013835"/>
              <a:gd name="connsiteX2023" fmla="*/ 470536 w 7250431"/>
              <a:gd name="connsiteY2023" fmla="*/ 3181350 h 4013835"/>
              <a:gd name="connsiteX2024" fmla="*/ 430531 w 7250431"/>
              <a:gd name="connsiteY2024" fmla="*/ 3222307 h 4013835"/>
              <a:gd name="connsiteX2025" fmla="*/ 380048 w 7250431"/>
              <a:gd name="connsiteY2025" fmla="*/ 3169920 h 4013835"/>
              <a:gd name="connsiteX2026" fmla="*/ 461963 w 7250431"/>
              <a:gd name="connsiteY2026" fmla="*/ 3089910 h 4013835"/>
              <a:gd name="connsiteX2027" fmla="*/ 6949440 w 7250431"/>
              <a:gd name="connsiteY2027" fmla="*/ 3057525 h 4013835"/>
              <a:gd name="connsiteX2028" fmla="*/ 6919913 w 7250431"/>
              <a:gd name="connsiteY2028" fmla="*/ 3090863 h 4013835"/>
              <a:gd name="connsiteX2029" fmla="*/ 7147561 w 7250431"/>
              <a:gd name="connsiteY2029" fmla="*/ 3320415 h 4013835"/>
              <a:gd name="connsiteX2030" fmla="*/ 7178040 w 7250431"/>
              <a:gd name="connsiteY2030" fmla="*/ 3289935 h 4013835"/>
              <a:gd name="connsiteX2031" fmla="*/ 5808345 w 7250431"/>
              <a:gd name="connsiteY2031" fmla="*/ 3057525 h 4013835"/>
              <a:gd name="connsiteX2032" fmla="*/ 5778818 w 7250431"/>
              <a:gd name="connsiteY2032" fmla="*/ 3090863 h 4013835"/>
              <a:gd name="connsiteX2033" fmla="*/ 6007418 w 7250431"/>
              <a:gd name="connsiteY2033" fmla="*/ 3320415 h 4013835"/>
              <a:gd name="connsiteX2034" fmla="*/ 6036945 w 7250431"/>
              <a:gd name="connsiteY2034" fmla="*/ 3289935 h 4013835"/>
              <a:gd name="connsiteX2035" fmla="*/ 4667250 w 7250431"/>
              <a:gd name="connsiteY2035" fmla="*/ 3057525 h 4013835"/>
              <a:gd name="connsiteX2036" fmla="*/ 4636770 w 7250431"/>
              <a:gd name="connsiteY2036" fmla="*/ 3090863 h 4013835"/>
              <a:gd name="connsiteX2037" fmla="*/ 4870133 w 7250431"/>
              <a:gd name="connsiteY2037" fmla="*/ 3320415 h 4013835"/>
              <a:gd name="connsiteX2038" fmla="*/ 4900613 w 7250431"/>
              <a:gd name="connsiteY2038" fmla="*/ 3289935 h 4013835"/>
              <a:gd name="connsiteX2039" fmla="*/ 3526156 w 7250431"/>
              <a:gd name="connsiteY2039" fmla="*/ 3057525 h 4013835"/>
              <a:gd name="connsiteX2040" fmla="*/ 3496628 w 7250431"/>
              <a:gd name="connsiteY2040" fmla="*/ 3090863 h 4013835"/>
              <a:gd name="connsiteX2041" fmla="*/ 3729038 w 7250431"/>
              <a:gd name="connsiteY2041" fmla="*/ 3320415 h 4013835"/>
              <a:gd name="connsiteX2042" fmla="*/ 3759518 w 7250431"/>
              <a:gd name="connsiteY2042" fmla="*/ 3289935 h 4013835"/>
              <a:gd name="connsiteX2043" fmla="*/ 2386013 w 7250431"/>
              <a:gd name="connsiteY2043" fmla="*/ 3057525 h 4013835"/>
              <a:gd name="connsiteX2044" fmla="*/ 2355533 w 7250431"/>
              <a:gd name="connsiteY2044" fmla="*/ 3090863 h 4013835"/>
              <a:gd name="connsiteX2045" fmla="*/ 2587943 w 7250431"/>
              <a:gd name="connsiteY2045" fmla="*/ 3320415 h 4013835"/>
              <a:gd name="connsiteX2046" fmla="*/ 2618423 w 7250431"/>
              <a:gd name="connsiteY2046" fmla="*/ 3289935 h 4013835"/>
              <a:gd name="connsiteX2047" fmla="*/ 1249680 w 7250431"/>
              <a:gd name="connsiteY2047" fmla="*/ 3057525 h 4013835"/>
              <a:gd name="connsiteX2048" fmla="*/ 1220153 w 7250431"/>
              <a:gd name="connsiteY2048" fmla="*/ 3090863 h 4013835"/>
              <a:gd name="connsiteX2049" fmla="*/ 1448753 w 7250431"/>
              <a:gd name="connsiteY2049" fmla="*/ 3320415 h 4013835"/>
              <a:gd name="connsiteX2050" fmla="*/ 1478280 w 7250431"/>
              <a:gd name="connsiteY2050" fmla="*/ 3289935 h 4013835"/>
              <a:gd name="connsiteX2051" fmla="*/ 108585 w 7250431"/>
              <a:gd name="connsiteY2051" fmla="*/ 3057525 h 4013835"/>
              <a:gd name="connsiteX2052" fmla="*/ 80010 w 7250431"/>
              <a:gd name="connsiteY2052" fmla="*/ 3090863 h 4013835"/>
              <a:gd name="connsiteX2053" fmla="*/ 308610 w 7250431"/>
              <a:gd name="connsiteY2053" fmla="*/ 3320415 h 4013835"/>
              <a:gd name="connsiteX2054" fmla="*/ 337185 w 7250431"/>
              <a:gd name="connsiteY2054" fmla="*/ 3289935 h 4013835"/>
              <a:gd name="connsiteX2055" fmla="*/ 6533198 w 7250431"/>
              <a:gd name="connsiteY2055" fmla="*/ 3054668 h 4013835"/>
              <a:gd name="connsiteX2056" fmla="*/ 6503670 w 7250431"/>
              <a:gd name="connsiteY2056" fmla="*/ 3084195 h 4013835"/>
              <a:gd name="connsiteX2057" fmla="*/ 6577965 w 7250431"/>
              <a:gd name="connsiteY2057" fmla="*/ 3156585 h 4013835"/>
              <a:gd name="connsiteX2058" fmla="*/ 6608445 w 7250431"/>
              <a:gd name="connsiteY2058" fmla="*/ 3127058 h 4013835"/>
              <a:gd name="connsiteX2059" fmla="*/ 5396865 w 7250431"/>
              <a:gd name="connsiteY2059" fmla="*/ 3054668 h 4013835"/>
              <a:gd name="connsiteX2060" fmla="*/ 5367338 w 7250431"/>
              <a:gd name="connsiteY2060" fmla="*/ 3084195 h 4013835"/>
              <a:gd name="connsiteX2061" fmla="*/ 5439728 w 7250431"/>
              <a:gd name="connsiteY2061" fmla="*/ 3156585 h 4013835"/>
              <a:gd name="connsiteX2062" fmla="*/ 5468303 w 7250431"/>
              <a:gd name="connsiteY2062" fmla="*/ 3127058 h 4013835"/>
              <a:gd name="connsiteX2063" fmla="*/ 4255770 w 7250431"/>
              <a:gd name="connsiteY2063" fmla="*/ 3054668 h 4013835"/>
              <a:gd name="connsiteX2064" fmla="*/ 4226243 w 7250431"/>
              <a:gd name="connsiteY2064" fmla="*/ 3084195 h 4013835"/>
              <a:gd name="connsiteX2065" fmla="*/ 4298633 w 7250431"/>
              <a:gd name="connsiteY2065" fmla="*/ 3156585 h 4013835"/>
              <a:gd name="connsiteX2066" fmla="*/ 4328160 w 7250431"/>
              <a:gd name="connsiteY2066" fmla="*/ 3127058 h 4013835"/>
              <a:gd name="connsiteX2067" fmla="*/ 3114675 w 7250431"/>
              <a:gd name="connsiteY2067" fmla="*/ 3054668 h 4013835"/>
              <a:gd name="connsiteX2068" fmla="*/ 3085147 w 7250431"/>
              <a:gd name="connsiteY2068" fmla="*/ 3084195 h 4013835"/>
              <a:gd name="connsiteX2069" fmla="*/ 3157537 w 7250431"/>
              <a:gd name="connsiteY2069" fmla="*/ 3156585 h 4013835"/>
              <a:gd name="connsiteX2070" fmla="*/ 3187065 w 7250431"/>
              <a:gd name="connsiteY2070" fmla="*/ 3127058 h 4013835"/>
              <a:gd name="connsiteX2071" fmla="*/ 1974533 w 7250431"/>
              <a:gd name="connsiteY2071" fmla="*/ 3054668 h 4013835"/>
              <a:gd name="connsiteX2072" fmla="*/ 1945005 w 7250431"/>
              <a:gd name="connsiteY2072" fmla="*/ 3084195 h 4013835"/>
              <a:gd name="connsiteX2073" fmla="*/ 2017395 w 7250431"/>
              <a:gd name="connsiteY2073" fmla="*/ 3156585 h 4013835"/>
              <a:gd name="connsiteX2074" fmla="*/ 2046922 w 7250431"/>
              <a:gd name="connsiteY2074" fmla="*/ 3127058 h 4013835"/>
              <a:gd name="connsiteX2075" fmla="*/ 834391 w 7250431"/>
              <a:gd name="connsiteY2075" fmla="*/ 3054668 h 4013835"/>
              <a:gd name="connsiteX2076" fmla="*/ 803910 w 7250431"/>
              <a:gd name="connsiteY2076" fmla="*/ 3084195 h 4013835"/>
              <a:gd name="connsiteX2077" fmla="*/ 879158 w 7250431"/>
              <a:gd name="connsiteY2077" fmla="*/ 3156585 h 4013835"/>
              <a:gd name="connsiteX2078" fmla="*/ 910590 w 7250431"/>
              <a:gd name="connsiteY2078" fmla="*/ 3127058 h 4013835"/>
              <a:gd name="connsiteX2079" fmla="*/ 7250430 w 7250431"/>
              <a:gd name="connsiteY2079" fmla="*/ 3050857 h 4013835"/>
              <a:gd name="connsiteX2080" fmla="*/ 7250430 w 7250431"/>
              <a:gd name="connsiteY2080" fmla="*/ 3074670 h 4013835"/>
              <a:gd name="connsiteX2081" fmla="*/ 7158037 w 7250431"/>
              <a:gd name="connsiteY2081" fmla="*/ 3169920 h 4013835"/>
              <a:gd name="connsiteX2082" fmla="*/ 7250430 w 7250431"/>
              <a:gd name="connsiteY2082" fmla="*/ 3265170 h 4013835"/>
              <a:gd name="connsiteX2083" fmla="*/ 7250430 w 7250431"/>
              <a:gd name="connsiteY2083" fmla="*/ 3288982 h 4013835"/>
              <a:gd name="connsiteX2084" fmla="*/ 7135177 w 7250431"/>
              <a:gd name="connsiteY2084" fmla="*/ 3169920 h 4013835"/>
              <a:gd name="connsiteX2085" fmla="*/ 6699885 w 7250431"/>
              <a:gd name="connsiteY2085" fmla="*/ 3039428 h 4013835"/>
              <a:gd name="connsiteX2086" fmla="*/ 6780848 w 7250431"/>
              <a:gd name="connsiteY2086" fmla="*/ 3118485 h 4013835"/>
              <a:gd name="connsiteX2087" fmla="*/ 6821805 w 7250431"/>
              <a:gd name="connsiteY2087" fmla="*/ 3079433 h 4013835"/>
              <a:gd name="connsiteX2088" fmla="*/ 6874193 w 7250431"/>
              <a:gd name="connsiteY2088" fmla="*/ 3128963 h 4013835"/>
              <a:gd name="connsiteX2089" fmla="*/ 6780848 w 7250431"/>
              <a:gd name="connsiteY2089" fmla="*/ 3219450 h 4013835"/>
              <a:gd name="connsiteX2090" fmla="*/ 6648450 w 7250431"/>
              <a:gd name="connsiteY2090" fmla="*/ 3089910 h 4013835"/>
              <a:gd name="connsiteX2091" fmla="*/ 6131242 w 7250431"/>
              <a:gd name="connsiteY2091" fmla="*/ 3039428 h 4013835"/>
              <a:gd name="connsiteX2092" fmla="*/ 6182677 w 7250431"/>
              <a:gd name="connsiteY2092" fmla="*/ 3089910 h 4013835"/>
              <a:gd name="connsiteX2093" fmla="*/ 6100762 w 7250431"/>
              <a:gd name="connsiteY2093" fmla="*/ 3169920 h 4013835"/>
              <a:gd name="connsiteX2094" fmla="*/ 6129337 w 7250431"/>
              <a:gd name="connsiteY2094" fmla="*/ 3198495 h 4013835"/>
              <a:gd name="connsiteX2095" fmla="*/ 6169342 w 7250431"/>
              <a:gd name="connsiteY2095" fmla="*/ 3159443 h 4013835"/>
              <a:gd name="connsiteX2096" fmla="*/ 6225539 w 7250431"/>
              <a:gd name="connsiteY2096" fmla="*/ 3210878 h 4013835"/>
              <a:gd name="connsiteX2097" fmla="*/ 6129337 w 7250431"/>
              <a:gd name="connsiteY2097" fmla="*/ 3300413 h 4013835"/>
              <a:gd name="connsiteX2098" fmla="*/ 5994082 w 7250431"/>
              <a:gd name="connsiteY2098" fmla="*/ 3169920 h 4013835"/>
              <a:gd name="connsiteX2099" fmla="*/ 5558790 w 7250431"/>
              <a:gd name="connsiteY2099" fmla="*/ 3039428 h 4013835"/>
              <a:gd name="connsiteX2100" fmla="*/ 5640705 w 7250431"/>
              <a:gd name="connsiteY2100" fmla="*/ 3118485 h 4013835"/>
              <a:gd name="connsiteX2101" fmla="*/ 5681662 w 7250431"/>
              <a:gd name="connsiteY2101" fmla="*/ 3079433 h 4013835"/>
              <a:gd name="connsiteX2102" fmla="*/ 5733098 w 7250431"/>
              <a:gd name="connsiteY2102" fmla="*/ 3128963 h 4013835"/>
              <a:gd name="connsiteX2103" fmla="*/ 5640705 w 7250431"/>
              <a:gd name="connsiteY2103" fmla="*/ 3219450 h 4013835"/>
              <a:gd name="connsiteX2104" fmla="*/ 5507355 w 7250431"/>
              <a:gd name="connsiteY2104" fmla="*/ 3089910 h 4013835"/>
              <a:gd name="connsiteX2105" fmla="*/ 4990148 w 7250431"/>
              <a:gd name="connsiteY2105" fmla="*/ 3039428 h 4013835"/>
              <a:gd name="connsiteX2106" fmla="*/ 5041583 w 7250431"/>
              <a:gd name="connsiteY2106" fmla="*/ 3089910 h 4013835"/>
              <a:gd name="connsiteX2107" fmla="*/ 4959668 w 7250431"/>
              <a:gd name="connsiteY2107" fmla="*/ 3169920 h 4013835"/>
              <a:gd name="connsiteX2108" fmla="*/ 4988243 w 7250431"/>
              <a:gd name="connsiteY2108" fmla="*/ 3198495 h 4013835"/>
              <a:gd name="connsiteX2109" fmla="*/ 5028248 w 7250431"/>
              <a:gd name="connsiteY2109" fmla="*/ 3159443 h 4013835"/>
              <a:gd name="connsiteX2110" fmla="*/ 5084445 w 7250431"/>
              <a:gd name="connsiteY2110" fmla="*/ 3210878 h 4013835"/>
              <a:gd name="connsiteX2111" fmla="*/ 4988243 w 7250431"/>
              <a:gd name="connsiteY2111" fmla="*/ 3300413 h 4013835"/>
              <a:gd name="connsiteX2112" fmla="*/ 4852988 w 7250431"/>
              <a:gd name="connsiteY2112" fmla="*/ 3169920 h 4013835"/>
              <a:gd name="connsiteX2113" fmla="*/ 4417695 w 7250431"/>
              <a:gd name="connsiteY2113" fmla="*/ 3039428 h 4013835"/>
              <a:gd name="connsiteX2114" fmla="*/ 4500563 w 7250431"/>
              <a:gd name="connsiteY2114" fmla="*/ 3118485 h 4013835"/>
              <a:gd name="connsiteX2115" fmla="*/ 4541520 w 7250431"/>
              <a:gd name="connsiteY2115" fmla="*/ 3079433 h 4013835"/>
              <a:gd name="connsiteX2116" fmla="*/ 4592955 w 7250431"/>
              <a:gd name="connsiteY2116" fmla="*/ 3128963 h 4013835"/>
              <a:gd name="connsiteX2117" fmla="*/ 4500563 w 7250431"/>
              <a:gd name="connsiteY2117" fmla="*/ 3219450 h 4013835"/>
              <a:gd name="connsiteX2118" fmla="*/ 4366260 w 7250431"/>
              <a:gd name="connsiteY2118" fmla="*/ 3089910 h 4013835"/>
              <a:gd name="connsiteX2119" fmla="*/ 3850957 w 7250431"/>
              <a:gd name="connsiteY2119" fmla="*/ 3039428 h 4013835"/>
              <a:gd name="connsiteX2120" fmla="*/ 3901440 w 7250431"/>
              <a:gd name="connsiteY2120" fmla="*/ 3089910 h 4013835"/>
              <a:gd name="connsiteX2121" fmla="*/ 3821430 w 7250431"/>
              <a:gd name="connsiteY2121" fmla="*/ 3169920 h 4013835"/>
              <a:gd name="connsiteX2122" fmla="*/ 3849052 w 7250431"/>
              <a:gd name="connsiteY2122" fmla="*/ 3198495 h 4013835"/>
              <a:gd name="connsiteX2123" fmla="*/ 3888105 w 7250431"/>
              <a:gd name="connsiteY2123" fmla="*/ 3159443 h 4013835"/>
              <a:gd name="connsiteX2124" fmla="*/ 3944302 w 7250431"/>
              <a:gd name="connsiteY2124" fmla="*/ 3210878 h 4013835"/>
              <a:gd name="connsiteX2125" fmla="*/ 3849052 w 7250431"/>
              <a:gd name="connsiteY2125" fmla="*/ 3300413 h 4013835"/>
              <a:gd name="connsiteX2126" fmla="*/ 3717607 w 7250431"/>
              <a:gd name="connsiteY2126" fmla="*/ 3169920 h 4013835"/>
              <a:gd name="connsiteX2127" fmla="*/ 3281362 w 7250431"/>
              <a:gd name="connsiteY2127" fmla="*/ 3039428 h 4013835"/>
              <a:gd name="connsiteX2128" fmla="*/ 3362325 w 7250431"/>
              <a:gd name="connsiteY2128" fmla="*/ 3118485 h 4013835"/>
              <a:gd name="connsiteX2129" fmla="*/ 3401377 w 7250431"/>
              <a:gd name="connsiteY2129" fmla="*/ 3079433 h 4013835"/>
              <a:gd name="connsiteX2130" fmla="*/ 3451860 w 7250431"/>
              <a:gd name="connsiteY2130" fmla="*/ 3128963 h 4013835"/>
              <a:gd name="connsiteX2131" fmla="*/ 3362325 w 7250431"/>
              <a:gd name="connsiteY2131" fmla="*/ 3219450 h 4013835"/>
              <a:gd name="connsiteX2132" fmla="*/ 3231832 w 7250431"/>
              <a:gd name="connsiteY2132" fmla="*/ 3089910 h 4013835"/>
              <a:gd name="connsiteX2133" fmla="*/ 2709862 w 7250431"/>
              <a:gd name="connsiteY2133" fmla="*/ 3039428 h 4013835"/>
              <a:gd name="connsiteX2134" fmla="*/ 2761297 w 7250431"/>
              <a:gd name="connsiteY2134" fmla="*/ 3089910 h 4013835"/>
              <a:gd name="connsiteX2135" fmla="*/ 2680335 w 7250431"/>
              <a:gd name="connsiteY2135" fmla="*/ 3169920 h 4013835"/>
              <a:gd name="connsiteX2136" fmla="*/ 2707957 w 7250431"/>
              <a:gd name="connsiteY2136" fmla="*/ 3198495 h 4013835"/>
              <a:gd name="connsiteX2137" fmla="*/ 2747962 w 7250431"/>
              <a:gd name="connsiteY2137" fmla="*/ 3159443 h 4013835"/>
              <a:gd name="connsiteX2138" fmla="*/ 2803207 w 7250431"/>
              <a:gd name="connsiteY2138" fmla="*/ 3210878 h 4013835"/>
              <a:gd name="connsiteX2139" fmla="*/ 2707957 w 7250431"/>
              <a:gd name="connsiteY2139" fmla="*/ 3300413 h 4013835"/>
              <a:gd name="connsiteX2140" fmla="*/ 2577465 w 7250431"/>
              <a:gd name="connsiteY2140" fmla="*/ 3169920 h 4013835"/>
              <a:gd name="connsiteX2141" fmla="*/ 2142173 w 7250431"/>
              <a:gd name="connsiteY2141" fmla="*/ 3039428 h 4013835"/>
              <a:gd name="connsiteX2142" fmla="*/ 2224088 w 7250431"/>
              <a:gd name="connsiteY2142" fmla="*/ 3118485 h 4013835"/>
              <a:gd name="connsiteX2143" fmla="*/ 2265046 w 7250431"/>
              <a:gd name="connsiteY2143" fmla="*/ 3079433 h 4013835"/>
              <a:gd name="connsiteX2144" fmla="*/ 2316480 w 7250431"/>
              <a:gd name="connsiteY2144" fmla="*/ 3128963 h 4013835"/>
              <a:gd name="connsiteX2145" fmla="*/ 2224088 w 7250431"/>
              <a:gd name="connsiteY2145" fmla="*/ 3219450 h 4013835"/>
              <a:gd name="connsiteX2146" fmla="*/ 2090738 w 7250431"/>
              <a:gd name="connsiteY2146" fmla="*/ 3089910 h 4013835"/>
              <a:gd name="connsiteX2147" fmla="*/ 1569720 w 7250431"/>
              <a:gd name="connsiteY2147" fmla="*/ 3039428 h 4013835"/>
              <a:gd name="connsiteX2148" fmla="*/ 1620203 w 7250431"/>
              <a:gd name="connsiteY2148" fmla="*/ 3089910 h 4013835"/>
              <a:gd name="connsiteX2149" fmla="*/ 1539240 w 7250431"/>
              <a:gd name="connsiteY2149" fmla="*/ 3169920 h 4013835"/>
              <a:gd name="connsiteX2150" fmla="*/ 1568767 w 7250431"/>
              <a:gd name="connsiteY2150" fmla="*/ 3198495 h 4013835"/>
              <a:gd name="connsiteX2151" fmla="*/ 1606867 w 7250431"/>
              <a:gd name="connsiteY2151" fmla="*/ 3159443 h 4013835"/>
              <a:gd name="connsiteX2152" fmla="*/ 1662112 w 7250431"/>
              <a:gd name="connsiteY2152" fmla="*/ 3210878 h 4013835"/>
              <a:gd name="connsiteX2153" fmla="*/ 1568767 w 7250431"/>
              <a:gd name="connsiteY2153" fmla="*/ 3300413 h 4013835"/>
              <a:gd name="connsiteX2154" fmla="*/ 1436370 w 7250431"/>
              <a:gd name="connsiteY2154" fmla="*/ 3169920 h 4013835"/>
              <a:gd name="connsiteX2155" fmla="*/ 1001078 w 7250431"/>
              <a:gd name="connsiteY2155" fmla="*/ 3039428 h 4013835"/>
              <a:gd name="connsiteX2156" fmla="*/ 1083945 w 7250431"/>
              <a:gd name="connsiteY2156" fmla="*/ 3118485 h 4013835"/>
              <a:gd name="connsiteX2157" fmla="*/ 1123950 w 7250431"/>
              <a:gd name="connsiteY2157" fmla="*/ 3079433 h 4013835"/>
              <a:gd name="connsiteX2158" fmla="*/ 1175385 w 7250431"/>
              <a:gd name="connsiteY2158" fmla="*/ 3128963 h 4013835"/>
              <a:gd name="connsiteX2159" fmla="*/ 1083945 w 7250431"/>
              <a:gd name="connsiteY2159" fmla="*/ 3219450 h 4013835"/>
              <a:gd name="connsiteX2160" fmla="*/ 949642 w 7250431"/>
              <a:gd name="connsiteY2160" fmla="*/ 3089910 h 4013835"/>
              <a:gd name="connsiteX2161" fmla="*/ 431483 w 7250431"/>
              <a:gd name="connsiteY2161" fmla="*/ 3039428 h 4013835"/>
              <a:gd name="connsiteX2162" fmla="*/ 483870 w 7250431"/>
              <a:gd name="connsiteY2162" fmla="*/ 3089910 h 4013835"/>
              <a:gd name="connsiteX2163" fmla="*/ 401002 w 7250431"/>
              <a:gd name="connsiteY2163" fmla="*/ 3169920 h 4013835"/>
              <a:gd name="connsiteX2164" fmla="*/ 430530 w 7250431"/>
              <a:gd name="connsiteY2164" fmla="*/ 3198495 h 4013835"/>
              <a:gd name="connsiteX2165" fmla="*/ 470535 w 7250431"/>
              <a:gd name="connsiteY2165" fmla="*/ 3159443 h 4013835"/>
              <a:gd name="connsiteX2166" fmla="*/ 526733 w 7250431"/>
              <a:gd name="connsiteY2166" fmla="*/ 3210878 h 4013835"/>
              <a:gd name="connsiteX2167" fmla="*/ 430530 w 7250431"/>
              <a:gd name="connsiteY2167" fmla="*/ 3300413 h 4013835"/>
              <a:gd name="connsiteX2168" fmla="*/ 295275 w 7250431"/>
              <a:gd name="connsiteY2168" fmla="*/ 3169920 h 4013835"/>
              <a:gd name="connsiteX2169" fmla="*/ 6949440 w 7250431"/>
              <a:gd name="connsiteY2169" fmla="*/ 3033713 h 4013835"/>
              <a:gd name="connsiteX2170" fmla="*/ 7198995 w 7250431"/>
              <a:gd name="connsiteY2170" fmla="*/ 3289935 h 4013835"/>
              <a:gd name="connsiteX2171" fmla="*/ 7147560 w 7250431"/>
              <a:gd name="connsiteY2171" fmla="*/ 3341370 h 4013835"/>
              <a:gd name="connsiteX2172" fmla="*/ 6897052 w 7250431"/>
              <a:gd name="connsiteY2172" fmla="*/ 3090863 h 4013835"/>
              <a:gd name="connsiteX2173" fmla="*/ 6533198 w 7250431"/>
              <a:gd name="connsiteY2173" fmla="*/ 3033713 h 4013835"/>
              <a:gd name="connsiteX2174" fmla="*/ 6631305 w 7250431"/>
              <a:gd name="connsiteY2174" fmla="*/ 3127058 h 4013835"/>
              <a:gd name="connsiteX2175" fmla="*/ 6577965 w 7250431"/>
              <a:gd name="connsiteY2175" fmla="*/ 3178493 h 4013835"/>
              <a:gd name="connsiteX2176" fmla="*/ 6480810 w 7250431"/>
              <a:gd name="connsiteY2176" fmla="*/ 3084195 h 4013835"/>
              <a:gd name="connsiteX2177" fmla="*/ 5808345 w 7250431"/>
              <a:gd name="connsiteY2177" fmla="*/ 3033713 h 4013835"/>
              <a:gd name="connsiteX2178" fmla="*/ 6057900 w 7250431"/>
              <a:gd name="connsiteY2178" fmla="*/ 3289935 h 4013835"/>
              <a:gd name="connsiteX2179" fmla="*/ 6007417 w 7250431"/>
              <a:gd name="connsiteY2179" fmla="*/ 3341370 h 4013835"/>
              <a:gd name="connsiteX2180" fmla="*/ 5756910 w 7250431"/>
              <a:gd name="connsiteY2180" fmla="*/ 3090863 h 4013835"/>
              <a:gd name="connsiteX2181" fmla="*/ 5396865 w 7250431"/>
              <a:gd name="connsiteY2181" fmla="*/ 3033713 h 4013835"/>
              <a:gd name="connsiteX2182" fmla="*/ 5490210 w 7250431"/>
              <a:gd name="connsiteY2182" fmla="*/ 3127058 h 4013835"/>
              <a:gd name="connsiteX2183" fmla="*/ 5439727 w 7250431"/>
              <a:gd name="connsiteY2183" fmla="*/ 3178493 h 4013835"/>
              <a:gd name="connsiteX2184" fmla="*/ 5345430 w 7250431"/>
              <a:gd name="connsiteY2184" fmla="*/ 3084195 h 4013835"/>
              <a:gd name="connsiteX2185" fmla="*/ 4667250 w 7250431"/>
              <a:gd name="connsiteY2185" fmla="*/ 3033713 h 4013835"/>
              <a:gd name="connsiteX2186" fmla="*/ 4922520 w 7250431"/>
              <a:gd name="connsiteY2186" fmla="*/ 3289935 h 4013835"/>
              <a:gd name="connsiteX2187" fmla="*/ 4870132 w 7250431"/>
              <a:gd name="connsiteY2187" fmla="*/ 3341370 h 4013835"/>
              <a:gd name="connsiteX2188" fmla="*/ 4615815 w 7250431"/>
              <a:gd name="connsiteY2188" fmla="*/ 3090863 h 4013835"/>
              <a:gd name="connsiteX2189" fmla="*/ 4255770 w 7250431"/>
              <a:gd name="connsiteY2189" fmla="*/ 3033713 h 4013835"/>
              <a:gd name="connsiteX2190" fmla="*/ 4349115 w 7250431"/>
              <a:gd name="connsiteY2190" fmla="*/ 3127058 h 4013835"/>
              <a:gd name="connsiteX2191" fmla="*/ 4298632 w 7250431"/>
              <a:gd name="connsiteY2191" fmla="*/ 3178493 h 4013835"/>
              <a:gd name="connsiteX2192" fmla="*/ 4204335 w 7250431"/>
              <a:gd name="connsiteY2192" fmla="*/ 3084195 h 4013835"/>
              <a:gd name="connsiteX2193" fmla="*/ 3526155 w 7250431"/>
              <a:gd name="connsiteY2193" fmla="*/ 3033713 h 4013835"/>
              <a:gd name="connsiteX2194" fmla="*/ 3781425 w 7250431"/>
              <a:gd name="connsiteY2194" fmla="*/ 3289935 h 4013835"/>
              <a:gd name="connsiteX2195" fmla="*/ 3729038 w 7250431"/>
              <a:gd name="connsiteY2195" fmla="*/ 3341370 h 4013835"/>
              <a:gd name="connsiteX2196" fmla="*/ 3474720 w 7250431"/>
              <a:gd name="connsiteY2196" fmla="*/ 3090863 h 4013835"/>
              <a:gd name="connsiteX2197" fmla="*/ 3114675 w 7250431"/>
              <a:gd name="connsiteY2197" fmla="*/ 3033713 h 4013835"/>
              <a:gd name="connsiteX2198" fmla="*/ 3208020 w 7250431"/>
              <a:gd name="connsiteY2198" fmla="*/ 3127058 h 4013835"/>
              <a:gd name="connsiteX2199" fmla="*/ 3157537 w 7250431"/>
              <a:gd name="connsiteY2199" fmla="*/ 3178493 h 4013835"/>
              <a:gd name="connsiteX2200" fmla="*/ 3063240 w 7250431"/>
              <a:gd name="connsiteY2200" fmla="*/ 3084195 h 4013835"/>
              <a:gd name="connsiteX2201" fmla="*/ 2386013 w 7250431"/>
              <a:gd name="connsiteY2201" fmla="*/ 3033713 h 4013835"/>
              <a:gd name="connsiteX2202" fmla="*/ 2641282 w 7250431"/>
              <a:gd name="connsiteY2202" fmla="*/ 3289935 h 4013835"/>
              <a:gd name="connsiteX2203" fmla="*/ 2587943 w 7250431"/>
              <a:gd name="connsiteY2203" fmla="*/ 3341370 h 4013835"/>
              <a:gd name="connsiteX2204" fmla="*/ 2333625 w 7250431"/>
              <a:gd name="connsiteY2204" fmla="*/ 3090863 h 4013835"/>
              <a:gd name="connsiteX2205" fmla="*/ 1974532 w 7250431"/>
              <a:gd name="connsiteY2205" fmla="*/ 3033713 h 4013835"/>
              <a:gd name="connsiteX2206" fmla="*/ 2067877 w 7250431"/>
              <a:gd name="connsiteY2206" fmla="*/ 3127058 h 4013835"/>
              <a:gd name="connsiteX2207" fmla="*/ 2017395 w 7250431"/>
              <a:gd name="connsiteY2207" fmla="*/ 3178493 h 4013835"/>
              <a:gd name="connsiteX2208" fmla="*/ 1923097 w 7250431"/>
              <a:gd name="connsiteY2208" fmla="*/ 3084195 h 4013835"/>
              <a:gd name="connsiteX2209" fmla="*/ 1249680 w 7250431"/>
              <a:gd name="connsiteY2209" fmla="*/ 3033713 h 4013835"/>
              <a:gd name="connsiteX2210" fmla="*/ 1500188 w 7250431"/>
              <a:gd name="connsiteY2210" fmla="*/ 3289935 h 4013835"/>
              <a:gd name="connsiteX2211" fmla="*/ 1448753 w 7250431"/>
              <a:gd name="connsiteY2211" fmla="*/ 3341370 h 4013835"/>
              <a:gd name="connsiteX2212" fmla="*/ 1199198 w 7250431"/>
              <a:gd name="connsiteY2212" fmla="*/ 3090863 h 4013835"/>
              <a:gd name="connsiteX2213" fmla="*/ 834391 w 7250431"/>
              <a:gd name="connsiteY2213" fmla="*/ 3033713 h 4013835"/>
              <a:gd name="connsiteX2214" fmla="*/ 932497 w 7250431"/>
              <a:gd name="connsiteY2214" fmla="*/ 3127058 h 4013835"/>
              <a:gd name="connsiteX2215" fmla="*/ 879157 w 7250431"/>
              <a:gd name="connsiteY2215" fmla="*/ 3178493 h 4013835"/>
              <a:gd name="connsiteX2216" fmla="*/ 782002 w 7250431"/>
              <a:gd name="connsiteY2216" fmla="*/ 3084195 h 4013835"/>
              <a:gd name="connsiteX2217" fmla="*/ 108584 w 7250431"/>
              <a:gd name="connsiteY2217" fmla="*/ 3033713 h 4013835"/>
              <a:gd name="connsiteX2218" fmla="*/ 359092 w 7250431"/>
              <a:gd name="connsiteY2218" fmla="*/ 3289935 h 4013835"/>
              <a:gd name="connsiteX2219" fmla="*/ 308610 w 7250431"/>
              <a:gd name="connsiteY2219" fmla="*/ 3341370 h 4013835"/>
              <a:gd name="connsiteX2220" fmla="*/ 58102 w 7250431"/>
              <a:gd name="connsiteY2220" fmla="*/ 3090863 h 4013835"/>
              <a:gd name="connsiteX2221" fmla="*/ 6254115 w 7250431"/>
              <a:gd name="connsiteY2221" fmla="*/ 3015615 h 4013835"/>
              <a:gd name="connsiteX2222" fmla="*/ 6220777 w 7250431"/>
              <a:gd name="connsiteY2222" fmla="*/ 3045143 h 4013835"/>
              <a:gd name="connsiteX2223" fmla="*/ 6258877 w 7250431"/>
              <a:gd name="connsiteY2223" fmla="*/ 3086100 h 4013835"/>
              <a:gd name="connsiteX2224" fmla="*/ 6219825 w 7250431"/>
              <a:gd name="connsiteY2224" fmla="*/ 3127057 h 4013835"/>
              <a:gd name="connsiteX2225" fmla="*/ 6292215 w 7250431"/>
              <a:gd name="connsiteY2225" fmla="*/ 3197543 h 4013835"/>
              <a:gd name="connsiteX2226" fmla="*/ 6404610 w 7250431"/>
              <a:gd name="connsiteY2226" fmla="*/ 3087053 h 4013835"/>
              <a:gd name="connsiteX2227" fmla="*/ 6376035 w 7250431"/>
              <a:gd name="connsiteY2227" fmla="*/ 3058478 h 4013835"/>
              <a:gd name="connsiteX2228" fmla="*/ 6336982 w 7250431"/>
              <a:gd name="connsiteY2228" fmla="*/ 3096578 h 4013835"/>
              <a:gd name="connsiteX2229" fmla="*/ 5117783 w 7250431"/>
              <a:gd name="connsiteY2229" fmla="*/ 3015615 h 4013835"/>
              <a:gd name="connsiteX2230" fmla="*/ 5084445 w 7250431"/>
              <a:gd name="connsiteY2230" fmla="*/ 3045143 h 4013835"/>
              <a:gd name="connsiteX2231" fmla="*/ 5123498 w 7250431"/>
              <a:gd name="connsiteY2231" fmla="*/ 3086100 h 4013835"/>
              <a:gd name="connsiteX2232" fmla="*/ 5083493 w 7250431"/>
              <a:gd name="connsiteY2232" fmla="*/ 3127057 h 4013835"/>
              <a:gd name="connsiteX2233" fmla="*/ 5154931 w 7250431"/>
              <a:gd name="connsiteY2233" fmla="*/ 3197543 h 4013835"/>
              <a:gd name="connsiteX2234" fmla="*/ 5264468 w 7250431"/>
              <a:gd name="connsiteY2234" fmla="*/ 3087053 h 4013835"/>
              <a:gd name="connsiteX2235" fmla="*/ 5236845 w 7250431"/>
              <a:gd name="connsiteY2235" fmla="*/ 3058478 h 4013835"/>
              <a:gd name="connsiteX2236" fmla="*/ 5197793 w 7250431"/>
              <a:gd name="connsiteY2236" fmla="*/ 3096578 h 4013835"/>
              <a:gd name="connsiteX2237" fmla="*/ 3976687 w 7250431"/>
              <a:gd name="connsiteY2237" fmla="*/ 3015615 h 4013835"/>
              <a:gd name="connsiteX2238" fmla="*/ 3943350 w 7250431"/>
              <a:gd name="connsiteY2238" fmla="*/ 3045143 h 4013835"/>
              <a:gd name="connsiteX2239" fmla="*/ 3982402 w 7250431"/>
              <a:gd name="connsiteY2239" fmla="*/ 3086100 h 4013835"/>
              <a:gd name="connsiteX2240" fmla="*/ 3942397 w 7250431"/>
              <a:gd name="connsiteY2240" fmla="*/ 3127057 h 4013835"/>
              <a:gd name="connsiteX2241" fmla="*/ 4013835 w 7250431"/>
              <a:gd name="connsiteY2241" fmla="*/ 3197543 h 4013835"/>
              <a:gd name="connsiteX2242" fmla="*/ 4123372 w 7250431"/>
              <a:gd name="connsiteY2242" fmla="*/ 3087053 h 4013835"/>
              <a:gd name="connsiteX2243" fmla="*/ 4095750 w 7250431"/>
              <a:gd name="connsiteY2243" fmla="*/ 3058478 h 4013835"/>
              <a:gd name="connsiteX2244" fmla="*/ 4057650 w 7250431"/>
              <a:gd name="connsiteY2244" fmla="*/ 3096578 h 4013835"/>
              <a:gd name="connsiteX2245" fmla="*/ 2834641 w 7250431"/>
              <a:gd name="connsiteY2245" fmla="*/ 3015615 h 4013835"/>
              <a:gd name="connsiteX2246" fmla="*/ 2802256 w 7250431"/>
              <a:gd name="connsiteY2246" fmla="*/ 3045143 h 4013835"/>
              <a:gd name="connsiteX2247" fmla="*/ 2840356 w 7250431"/>
              <a:gd name="connsiteY2247" fmla="*/ 3086100 h 4013835"/>
              <a:gd name="connsiteX2248" fmla="*/ 2801303 w 7250431"/>
              <a:gd name="connsiteY2248" fmla="*/ 3127057 h 4013835"/>
              <a:gd name="connsiteX2249" fmla="*/ 2873693 w 7250431"/>
              <a:gd name="connsiteY2249" fmla="*/ 3197543 h 4013835"/>
              <a:gd name="connsiteX2250" fmla="*/ 2982278 w 7250431"/>
              <a:gd name="connsiteY2250" fmla="*/ 3087053 h 4013835"/>
              <a:gd name="connsiteX2251" fmla="*/ 2954656 w 7250431"/>
              <a:gd name="connsiteY2251" fmla="*/ 3058478 h 4013835"/>
              <a:gd name="connsiteX2252" fmla="*/ 2916556 w 7250431"/>
              <a:gd name="connsiteY2252" fmla="*/ 3096578 h 4013835"/>
              <a:gd name="connsiteX2253" fmla="*/ 1693546 w 7250431"/>
              <a:gd name="connsiteY2253" fmla="*/ 3015615 h 4013835"/>
              <a:gd name="connsiteX2254" fmla="*/ 1662113 w 7250431"/>
              <a:gd name="connsiteY2254" fmla="*/ 3045143 h 4013835"/>
              <a:gd name="connsiteX2255" fmla="*/ 1700213 w 7250431"/>
              <a:gd name="connsiteY2255" fmla="*/ 3086100 h 4013835"/>
              <a:gd name="connsiteX2256" fmla="*/ 1660208 w 7250431"/>
              <a:gd name="connsiteY2256" fmla="*/ 3127057 h 4013835"/>
              <a:gd name="connsiteX2257" fmla="*/ 1732598 w 7250431"/>
              <a:gd name="connsiteY2257" fmla="*/ 3197543 h 4013835"/>
              <a:gd name="connsiteX2258" fmla="*/ 1841183 w 7250431"/>
              <a:gd name="connsiteY2258" fmla="*/ 3087053 h 4013835"/>
              <a:gd name="connsiteX2259" fmla="*/ 1813560 w 7250431"/>
              <a:gd name="connsiteY2259" fmla="*/ 3058478 h 4013835"/>
              <a:gd name="connsiteX2260" fmla="*/ 1776413 w 7250431"/>
              <a:gd name="connsiteY2260" fmla="*/ 3096578 h 4013835"/>
              <a:gd name="connsiteX2261" fmla="*/ 553403 w 7250431"/>
              <a:gd name="connsiteY2261" fmla="*/ 3015615 h 4013835"/>
              <a:gd name="connsiteX2262" fmla="*/ 521018 w 7250431"/>
              <a:gd name="connsiteY2262" fmla="*/ 3045143 h 4013835"/>
              <a:gd name="connsiteX2263" fmla="*/ 559118 w 7250431"/>
              <a:gd name="connsiteY2263" fmla="*/ 3086100 h 4013835"/>
              <a:gd name="connsiteX2264" fmla="*/ 519113 w 7250431"/>
              <a:gd name="connsiteY2264" fmla="*/ 3127057 h 4013835"/>
              <a:gd name="connsiteX2265" fmla="*/ 591503 w 7250431"/>
              <a:gd name="connsiteY2265" fmla="*/ 3197543 h 4013835"/>
              <a:gd name="connsiteX2266" fmla="*/ 701993 w 7250431"/>
              <a:gd name="connsiteY2266" fmla="*/ 3087053 h 4013835"/>
              <a:gd name="connsiteX2267" fmla="*/ 672465 w 7250431"/>
              <a:gd name="connsiteY2267" fmla="*/ 3058478 h 4013835"/>
              <a:gd name="connsiteX2268" fmla="*/ 635318 w 7250431"/>
              <a:gd name="connsiteY2268" fmla="*/ 3096578 h 4013835"/>
              <a:gd name="connsiteX2269" fmla="*/ 6254115 w 7250431"/>
              <a:gd name="connsiteY2269" fmla="*/ 2992755 h 4013835"/>
              <a:gd name="connsiteX2270" fmla="*/ 6336983 w 7250431"/>
              <a:gd name="connsiteY2270" fmla="*/ 3075622 h 4013835"/>
              <a:gd name="connsiteX2271" fmla="*/ 6376035 w 7250431"/>
              <a:gd name="connsiteY2271" fmla="*/ 3036570 h 4013835"/>
              <a:gd name="connsiteX2272" fmla="*/ 6428423 w 7250431"/>
              <a:gd name="connsiteY2272" fmla="*/ 3087052 h 4013835"/>
              <a:gd name="connsiteX2273" fmla="*/ 6291263 w 7250431"/>
              <a:gd name="connsiteY2273" fmla="*/ 3219450 h 4013835"/>
              <a:gd name="connsiteX2274" fmla="*/ 6196965 w 7250431"/>
              <a:gd name="connsiteY2274" fmla="*/ 3127057 h 4013835"/>
              <a:gd name="connsiteX2275" fmla="*/ 6236970 w 7250431"/>
              <a:gd name="connsiteY2275" fmla="*/ 3086100 h 4013835"/>
              <a:gd name="connsiteX2276" fmla="*/ 6198870 w 7250431"/>
              <a:gd name="connsiteY2276" fmla="*/ 3045143 h 4013835"/>
              <a:gd name="connsiteX2277" fmla="*/ 5117782 w 7250431"/>
              <a:gd name="connsiteY2277" fmla="*/ 2992755 h 4013835"/>
              <a:gd name="connsiteX2278" fmla="*/ 5197792 w 7250431"/>
              <a:gd name="connsiteY2278" fmla="*/ 3075622 h 4013835"/>
              <a:gd name="connsiteX2279" fmla="*/ 5236845 w 7250431"/>
              <a:gd name="connsiteY2279" fmla="*/ 3036570 h 4013835"/>
              <a:gd name="connsiteX2280" fmla="*/ 5287327 w 7250431"/>
              <a:gd name="connsiteY2280" fmla="*/ 3087052 h 4013835"/>
              <a:gd name="connsiteX2281" fmla="*/ 5153977 w 7250431"/>
              <a:gd name="connsiteY2281" fmla="*/ 3219450 h 4013835"/>
              <a:gd name="connsiteX2282" fmla="*/ 5061585 w 7250431"/>
              <a:gd name="connsiteY2282" fmla="*/ 3127057 h 4013835"/>
              <a:gd name="connsiteX2283" fmla="*/ 5100637 w 7250431"/>
              <a:gd name="connsiteY2283" fmla="*/ 3086100 h 4013835"/>
              <a:gd name="connsiteX2284" fmla="*/ 5063490 w 7250431"/>
              <a:gd name="connsiteY2284" fmla="*/ 3045143 h 4013835"/>
              <a:gd name="connsiteX2285" fmla="*/ 3976687 w 7250431"/>
              <a:gd name="connsiteY2285" fmla="*/ 2992755 h 4013835"/>
              <a:gd name="connsiteX2286" fmla="*/ 4057650 w 7250431"/>
              <a:gd name="connsiteY2286" fmla="*/ 3075622 h 4013835"/>
              <a:gd name="connsiteX2287" fmla="*/ 4095750 w 7250431"/>
              <a:gd name="connsiteY2287" fmla="*/ 3036570 h 4013835"/>
              <a:gd name="connsiteX2288" fmla="*/ 4146232 w 7250431"/>
              <a:gd name="connsiteY2288" fmla="*/ 3087052 h 4013835"/>
              <a:gd name="connsiteX2289" fmla="*/ 4012882 w 7250431"/>
              <a:gd name="connsiteY2289" fmla="*/ 3219450 h 4013835"/>
              <a:gd name="connsiteX2290" fmla="*/ 3920490 w 7250431"/>
              <a:gd name="connsiteY2290" fmla="*/ 3127057 h 4013835"/>
              <a:gd name="connsiteX2291" fmla="*/ 3960495 w 7250431"/>
              <a:gd name="connsiteY2291" fmla="*/ 3086100 h 4013835"/>
              <a:gd name="connsiteX2292" fmla="*/ 3922395 w 7250431"/>
              <a:gd name="connsiteY2292" fmla="*/ 3045143 h 4013835"/>
              <a:gd name="connsiteX2293" fmla="*/ 2834640 w 7250431"/>
              <a:gd name="connsiteY2293" fmla="*/ 2992755 h 4013835"/>
              <a:gd name="connsiteX2294" fmla="*/ 2916555 w 7250431"/>
              <a:gd name="connsiteY2294" fmla="*/ 3075622 h 4013835"/>
              <a:gd name="connsiteX2295" fmla="*/ 2954655 w 7250431"/>
              <a:gd name="connsiteY2295" fmla="*/ 3036570 h 4013835"/>
              <a:gd name="connsiteX2296" fmla="*/ 3006090 w 7250431"/>
              <a:gd name="connsiteY2296" fmla="*/ 3087052 h 4013835"/>
              <a:gd name="connsiteX2297" fmla="*/ 2871788 w 7250431"/>
              <a:gd name="connsiteY2297" fmla="*/ 3219450 h 4013835"/>
              <a:gd name="connsiteX2298" fmla="*/ 2779395 w 7250431"/>
              <a:gd name="connsiteY2298" fmla="*/ 3127057 h 4013835"/>
              <a:gd name="connsiteX2299" fmla="*/ 2818448 w 7250431"/>
              <a:gd name="connsiteY2299" fmla="*/ 3086100 h 4013835"/>
              <a:gd name="connsiteX2300" fmla="*/ 2780348 w 7250431"/>
              <a:gd name="connsiteY2300" fmla="*/ 3045143 h 4013835"/>
              <a:gd name="connsiteX2301" fmla="*/ 1693545 w 7250431"/>
              <a:gd name="connsiteY2301" fmla="*/ 2992755 h 4013835"/>
              <a:gd name="connsiteX2302" fmla="*/ 1776413 w 7250431"/>
              <a:gd name="connsiteY2302" fmla="*/ 3075622 h 4013835"/>
              <a:gd name="connsiteX2303" fmla="*/ 1813560 w 7250431"/>
              <a:gd name="connsiteY2303" fmla="*/ 3036570 h 4013835"/>
              <a:gd name="connsiteX2304" fmla="*/ 1864995 w 7250431"/>
              <a:gd name="connsiteY2304" fmla="*/ 3087052 h 4013835"/>
              <a:gd name="connsiteX2305" fmla="*/ 1730693 w 7250431"/>
              <a:gd name="connsiteY2305" fmla="*/ 3219450 h 4013835"/>
              <a:gd name="connsiteX2306" fmla="*/ 1639254 w 7250431"/>
              <a:gd name="connsiteY2306" fmla="*/ 3127057 h 4013835"/>
              <a:gd name="connsiteX2307" fmla="*/ 1677353 w 7250431"/>
              <a:gd name="connsiteY2307" fmla="*/ 3086100 h 4013835"/>
              <a:gd name="connsiteX2308" fmla="*/ 1640205 w 7250431"/>
              <a:gd name="connsiteY2308" fmla="*/ 3045143 h 4013835"/>
              <a:gd name="connsiteX2309" fmla="*/ 553402 w 7250431"/>
              <a:gd name="connsiteY2309" fmla="*/ 2992755 h 4013835"/>
              <a:gd name="connsiteX2310" fmla="*/ 635317 w 7250431"/>
              <a:gd name="connsiteY2310" fmla="*/ 3075622 h 4013835"/>
              <a:gd name="connsiteX2311" fmla="*/ 672465 w 7250431"/>
              <a:gd name="connsiteY2311" fmla="*/ 3036570 h 4013835"/>
              <a:gd name="connsiteX2312" fmla="*/ 723900 w 7250431"/>
              <a:gd name="connsiteY2312" fmla="*/ 3087052 h 4013835"/>
              <a:gd name="connsiteX2313" fmla="*/ 589597 w 7250431"/>
              <a:gd name="connsiteY2313" fmla="*/ 3219450 h 4013835"/>
              <a:gd name="connsiteX2314" fmla="*/ 498157 w 7250431"/>
              <a:gd name="connsiteY2314" fmla="*/ 3127057 h 4013835"/>
              <a:gd name="connsiteX2315" fmla="*/ 536257 w 7250431"/>
              <a:gd name="connsiteY2315" fmla="*/ 3086100 h 4013835"/>
              <a:gd name="connsiteX2316" fmla="*/ 499110 w 7250431"/>
              <a:gd name="connsiteY2316" fmla="*/ 3045143 h 4013835"/>
              <a:gd name="connsiteX2317" fmla="*/ 7188518 w 7250431"/>
              <a:gd name="connsiteY2317" fmla="*/ 2975610 h 4013835"/>
              <a:gd name="connsiteX2318" fmla="*/ 7076123 w 7250431"/>
              <a:gd name="connsiteY2318" fmla="*/ 3091815 h 4013835"/>
              <a:gd name="connsiteX2319" fmla="*/ 7105650 w 7250431"/>
              <a:gd name="connsiteY2319" fmla="*/ 3122295 h 4013835"/>
              <a:gd name="connsiteX2320" fmla="*/ 7218045 w 7250431"/>
              <a:gd name="connsiteY2320" fmla="*/ 3006090 h 4013835"/>
              <a:gd name="connsiteX2321" fmla="*/ 6046470 w 7250431"/>
              <a:gd name="connsiteY2321" fmla="*/ 2975610 h 4013835"/>
              <a:gd name="connsiteX2322" fmla="*/ 5934075 w 7250431"/>
              <a:gd name="connsiteY2322" fmla="*/ 3091815 h 4013835"/>
              <a:gd name="connsiteX2323" fmla="*/ 5963602 w 7250431"/>
              <a:gd name="connsiteY2323" fmla="*/ 3122295 h 4013835"/>
              <a:gd name="connsiteX2324" fmla="*/ 6075998 w 7250431"/>
              <a:gd name="connsiteY2324" fmla="*/ 3006090 h 4013835"/>
              <a:gd name="connsiteX2325" fmla="*/ 4910137 w 7250431"/>
              <a:gd name="connsiteY2325" fmla="*/ 2975610 h 4013835"/>
              <a:gd name="connsiteX2326" fmla="*/ 4793932 w 7250431"/>
              <a:gd name="connsiteY2326" fmla="*/ 3091815 h 4013835"/>
              <a:gd name="connsiteX2327" fmla="*/ 4824412 w 7250431"/>
              <a:gd name="connsiteY2327" fmla="*/ 3122295 h 4013835"/>
              <a:gd name="connsiteX2328" fmla="*/ 4940617 w 7250431"/>
              <a:gd name="connsiteY2328" fmla="*/ 3006090 h 4013835"/>
              <a:gd name="connsiteX2329" fmla="*/ 3769043 w 7250431"/>
              <a:gd name="connsiteY2329" fmla="*/ 2975610 h 4013835"/>
              <a:gd name="connsiteX2330" fmla="*/ 3652838 w 7250431"/>
              <a:gd name="connsiteY2330" fmla="*/ 3091815 h 4013835"/>
              <a:gd name="connsiteX2331" fmla="*/ 3683318 w 7250431"/>
              <a:gd name="connsiteY2331" fmla="*/ 3122295 h 4013835"/>
              <a:gd name="connsiteX2332" fmla="*/ 3799523 w 7250431"/>
              <a:gd name="connsiteY2332" fmla="*/ 3006090 h 4013835"/>
              <a:gd name="connsiteX2333" fmla="*/ 2629852 w 7250431"/>
              <a:gd name="connsiteY2333" fmla="*/ 2975610 h 4013835"/>
              <a:gd name="connsiteX2334" fmla="*/ 2517457 w 7250431"/>
              <a:gd name="connsiteY2334" fmla="*/ 3091815 h 4013835"/>
              <a:gd name="connsiteX2335" fmla="*/ 2546985 w 7250431"/>
              <a:gd name="connsiteY2335" fmla="*/ 3122295 h 4013835"/>
              <a:gd name="connsiteX2336" fmla="*/ 2659380 w 7250431"/>
              <a:gd name="connsiteY2336" fmla="*/ 3006090 h 4013835"/>
              <a:gd name="connsiteX2337" fmla="*/ 1489710 w 7250431"/>
              <a:gd name="connsiteY2337" fmla="*/ 2975610 h 4013835"/>
              <a:gd name="connsiteX2338" fmla="*/ 1376363 w 7250431"/>
              <a:gd name="connsiteY2338" fmla="*/ 3091815 h 4013835"/>
              <a:gd name="connsiteX2339" fmla="*/ 1405891 w 7250431"/>
              <a:gd name="connsiteY2339" fmla="*/ 3122295 h 4013835"/>
              <a:gd name="connsiteX2340" fmla="*/ 1519238 w 7250431"/>
              <a:gd name="connsiteY2340" fmla="*/ 3006090 h 4013835"/>
              <a:gd name="connsiteX2341" fmla="*/ 348616 w 7250431"/>
              <a:gd name="connsiteY2341" fmla="*/ 2975610 h 4013835"/>
              <a:gd name="connsiteX2342" fmla="*/ 236220 w 7250431"/>
              <a:gd name="connsiteY2342" fmla="*/ 3091815 h 4013835"/>
              <a:gd name="connsiteX2343" fmla="*/ 265748 w 7250431"/>
              <a:gd name="connsiteY2343" fmla="*/ 3122295 h 4013835"/>
              <a:gd name="connsiteX2344" fmla="*/ 378143 w 7250431"/>
              <a:gd name="connsiteY2344" fmla="*/ 3006090 h 4013835"/>
              <a:gd name="connsiteX2345" fmla="*/ 7188518 w 7250431"/>
              <a:gd name="connsiteY2345" fmla="*/ 2952750 h 4013835"/>
              <a:gd name="connsiteX2346" fmla="*/ 7239000 w 7250431"/>
              <a:gd name="connsiteY2346" fmla="*/ 3006090 h 4013835"/>
              <a:gd name="connsiteX2347" fmla="*/ 7105650 w 7250431"/>
              <a:gd name="connsiteY2347" fmla="*/ 3144203 h 4013835"/>
              <a:gd name="connsiteX2348" fmla="*/ 7054215 w 7250431"/>
              <a:gd name="connsiteY2348" fmla="*/ 3091815 h 4013835"/>
              <a:gd name="connsiteX2349" fmla="*/ 6046470 w 7250431"/>
              <a:gd name="connsiteY2349" fmla="*/ 2952750 h 4013835"/>
              <a:gd name="connsiteX2350" fmla="*/ 6097905 w 7250431"/>
              <a:gd name="connsiteY2350" fmla="*/ 3006090 h 4013835"/>
              <a:gd name="connsiteX2351" fmla="*/ 5963602 w 7250431"/>
              <a:gd name="connsiteY2351" fmla="*/ 3144203 h 4013835"/>
              <a:gd name="connsiteX2352" fmla="*/ 5913120 w 7250431"/>
              <a:gd name="connsiteY2352" fmla="*/ 3091815 h 4013835"/>
              <a:gd name="connsiteX2353" fmla="*/ 4910138 w 7250431"/>
              <a:gd name="connsiteY2353" fmla="*/ 2952750 h 4013835"/>
              <a:gd name="connsiteX2354" fmla="*/ 4963477 w 7250431"/>
              <a:gd name="connsiteY2354" fmla="*/ 3006090 h 4013835"/>
              <a:gd name="connsiteX2355" fmla="*/ 4824413 w 7250431"/>
              <a:gd name="connsiteY2355" fmla="*/ 3144203 h 4013835"/>
              <a:gd name="connsiteX2356" fmla="*/ 4772025 w 7250431"/>
              <a:gd name="connsiteY2356" fmla="*/ 3091815 h 4013835"/>
              <a:gd name="connsiteX2357" fmla="*/ 3769043 w 7250431"/>
              <a:gd name="connsiteY2357" fmla="*/ 2952750 h 4013835"/>
              <a:gd name="connsiteX2358" fmla="*/ 3822382 w 7250431"/>
              <a:gd name="connsiteY2358" fmla="*/ 3006090 h 4013835"/>
              <a:gd name="connsiteX2359" fmla="*/ 3683318 w 7250431"/>
              <a:gd name="connsiteY2359" fmla="*/ 3144203 h 4013835"/>
              <a:gd name="connsiteX2360" fmla="*/ 3630930 w 7250431"/>
              <a:gd name="connsiteY2360" fmla="*/ 3091815 h 4013835"/>
              <a:gd name="connsiteX2361" fmla="*/ 2629853 w 7250431"/>
              <a:gd name="connsiteY2361" fmla="*/ 2952750 h 4013835"/>
              <a:gd name="connsiteX2362" fmla="*/ 2681288 w 7250431"/>
              <a:gd name="connsiteY2362" fmla="*/ 3006090 h 4013835"/>
              <a:gd name="connsiteX2363" fmla="*/ 2546985 w 7250431"/>
              <a:gd name="connsiteY2363" fmla="*/ 3144203 h 4013835"/>
              <a:gd name="connsiteX2364" fmla="*/ 2496503 w 7250431"/>
              <a:gd name="connsiteY2364" fmla="*/ 3091815 h 4013835"/>
              <a:gd name="connsiteX2365" fmla="*/ 1489710 w 7250431"/>
              <a:gd name="connsiteY2365" fmla="*/ 2952750 h 4013835"/>
              <a:gd name="connsiteX2366" fmla="*/ 1540193 w 7250431"/>
              <a:gd name="connsiteY2366" fmla="*/ 3006090 h 4013835"/>
              <a:gd name="connsiteX2367" fmla="*/ 1405891 w 7250431"/>
              <a:gd name="connsiteY2367" fmla="*/ 3144203 h 4013835"/>
              <a:gd name="connsiteX2368" fmla="*/ 1355408 w 7250431"/>
              <a:gd name="connsiteY2368" fmla="*/ 3091815 h 4013835"/>
              <a:gd name="connsiteX2369" fmla="*/ 348616 w 7250431"/>
              <a:gd name="connsiteY2369" fmla="*/ 2952750 h 4013835"/>
              <a:gd name="connsiteX2370" fmla="*/ 400051 w 7250431"/>
              <a:gd name="connsiteY2370" fmla="*/ 3006090 h 4013835"/>
              <a:gd name="connsiteX2371" fmla="*/ 265748 w 7250431"/>
              <a:gd name="connsiteY2371" fmla="*/ 3144203 h 4013835"/>
              <a:gd name="connsiteX2372" fmla="*/ 214313 w 7250431"/>
              <a:gd name="connsiteY2372" fmla="*/ 3091815 h 4013835"/>
              <a:gd name="connsiteX2373" fmla="*/ 6821805 w 7250431"/>
              <a:gd name="connsiteY2373" fmla="*/ 2934653 h 4013835"/>
              <a:gd name="connsiteX2374" fmla="*/ 6751320 w 7250431"/>
              <a:gd name="connsiteY2374" fmla="*/ 3005138 h 4013835"/>
              <a:gd name="connsiteX2375" fmla="*/ 6780848 w 7250431"/>
              <a:gd name="connsiteY2375" fmla="*/ 3035618 h 4013835"/>
              <a:gd name="connsiteX2376" fmla="*/ 6821805 w 7250431"/>
              <a:gd name="connsiteY2376" fmla="*/ 2993708 h 4013835"/>
              <a:gd name="connsiteX2377" fmla="*/ 6863715 w 7250431"/>
              <a:gd name="connsiteY2377" fmla="*/ 3035618 h 4013835"/>
              <a:gd name="connsiteX2378" fmla="*/ 6893243 w 7250431"/>
              <a:gd name="connsiteY2378" fmla="*/ 3005138 h 4013835"/>
              <a:gd name="connsiteX2379" fmla="*/ 6659880 w 7250431"/>
              <a:gd name="connsiteY2379" fmla="*/ 2934653 h 4013835"/>
              <a:gd name="connsiteX2380" fmla="*/ 6589395 w 7250431"/>
              <a:gd name="connsiteY2380" fmla="*/ 3004185 h 4013835"/>
              <a:gd name="connsiteX2381" fmla="*/ 6619875 w 7250431"/>
              <a:gd name="connsiteY2381" fmla="*/ 3035618 h 4013835"/>
              <a:gd name="connsiteX2382" fmla="*/ 6690360 w 7250431"/>
              <a:gd name="connsiteY2382" fmla="*/ 2964181 h 4013835"/>
              <a:gd name="connsiteX2383" fmla="*/ 5681663 w 7250431"/>
              <a:gd name="connsiteY2383" fmla="*/ 2934653 h 4013835"/>
              <a:gd name="connsiteX2384" fmla="*/ 5610225 w 7250431"/>
              <a:gd name="connsiteY2384" fmla="*/ 3005138 h 4013835"/>
              <a:gd name="connsiteX2385" fmla="*/ 5639752 w 7250431"/>
              <a:gd name="connsiteY2385" fmla="*/ 3035618 h 4013835"/>
              <a:gd name="connsiteX2386" fmla="*/ 5681663 w 7250431"/>
              <a:gd name="connsiteY2386" fmla="*/ 2993708 h 4013835"/>
              <a:gd name="connsiteX2387" fmla="*/ 5722620 w 7250431"/>
              <a:gd name="connsiteY2387" fmla="*/ 3035618 h 4013835"/>
              <a:gd name="connsiteX2388" fmla="*/ 5753100 w 7250431"/>
              <a:gd name="connsiteY2388" fmla="*/ 3005138 h 4013835"/>
              <a:gd name="connsiteX2389" fmla="*/ 5520690 w 7250431"/>
              <a:gd name="connsiteY2389" fmla="*/ 2934653 h 4013835"/>
              <a:gd name="connsiteX2390" fmla="*/ 5454015 w 7250431"/>
              <a:gd name="connsiteY2390" fmla="*/ 3004185 h 4013835"/>
              <a:gd name="connsiteX2391" fmla="*/ 5483543 w 7250431"/>
              <a:gd name="connsiteY2391" fmla="*/ 3035618 h 4013835"/>
              <a:gd name="connsiteX2392" fmla="*/ 5550218 w 7250431"/>
              <a:gd name="connsiteY2392" fmla="*/ 2964181 h 4013835"/>
              <a:gd name="connsiteX2393" fmla="*/ 4540567 w 7250431"/>
              <a:gd name="connsiteY2393" fmla="*/ 2934653 h 4013835"/>
              <a:gd name="connsiteX2394" fmla="*/ 4470082 w 7250431"/>
              <a:gd name="connsiteY2394" fmla="*/ 3005138 h 4013835"/>
              <a:gd name="connsiteX2395" fmla="*/ 4500562 w 7250431"/>
              <a:gd name="connsiteY2395" fmla="*/ 3035618 h 4013835"/>
              <a:gd name="connsiteX2396" fmla="*/ 4540567 w 7250431"/>
              <a:gd name="connsiteY2396" fmla="*/ 2993708 h 4013835"/>
              <a:gd name="connsiteX2397" fmla="*/ 4581525 w 7250431"/>
              <a:gd name="connsiteY2397" fmla="*/ 3035618 h 4013835"/>
              <a:gd name="connsiteX2398" fmla="*/ 4612005 w 7250431"/>
              <a:gd name="connsiteY2398" fmla="*/ 3005138 h 4013835"/>
              <a:gd name="connsiteX2399" fmla="*/ 4379595 w 7250431"/>
              <a:gd name="connsiteY2399" fmla="*/ 2934653 h 4013835"/>
              <a:gd name="connsiteX2400" fmla="*/ 4312920 w 7250431"/>
              <a:gd name="connsiteY2400" fmla="*/ 3004185 h 4013835"/>
              <a:gd name="connsiteX2401" fmla="*/ 4342448 w 7250431"/>
              <a:gd name="connsiteY2401" fmla="*/ 3035618 h 4013835"/>
              <a:gd name="connsiteX2402" fmla="*/ 4409123 w 7250431"/>
              <a:gd name="connsiteY2402" fmla="*/ 2964181 h 4013835"/>
              <a:gd name="connsiteX2403" fmla="*/ 3403283 w 7250431"/>
              <a:gd name="connsiteY2403" fmla="*/ 2934653 h 4013835"/>
              <a:gd name="connsiteX2404" fmla="*/ 3334703 w 7250431"/>
              <a:gd name="connsiteY2404" fmla="*/ 3005138 h 4013835"/>
              <a:gd name="connsiteX2405" fmla="*/ 3363278 w 7250431"/>
              <a:gd name="connsiteY2405" fmla="*/ 3035618 h 4013835"/>
              <a:gd name="connsiteX2406" fmla="*/ 3403283 w 7250431"/>
              <a:gd name="connsiteY2406" fmla="*/ 2993708 h 4013835"/>
              <a:gd name="connsiteX2407" fmla="*/ 3442335 w 7250431"/>
              <a:gd name="connsiteY2407" fmla="*/ 3035618 h 4013835"/>
              <a:gd name="connsiteX2408" fmla="*/ 3471863 w 7250431"/>
              <a:gd name="connsiteY2408" fmla="*/ 3005138 h 4013835"/>
              <a:gd name="connsiteX2409" fmla="*/ 3238500 w 7250431"/>
              <a:gd name="connsiteY2409" fmla="*/ 2934653 h 4013835"/>
              <a:gd name="connsiteX2410" fmla="*/ 3171825 w 7250431"/>
              <a:gd name="connsiteY2410" fmla="*/ 3004185 h 4013835"/>
              <a:gd name="connsiteX2411" fmla="*/ 3201353 w 7250431"/>
              <a:gd name="connsiteY2411" fmla="*/ 3035618 h 4013835"/>
              <a:gd name="connsiteX2412" fmla="*/ 3268028 w 7250431"/>
              <a:gd name="connsiteY2412" fmla="*/ 2964181 h 4013835"/>
              <a:gd name="connsiteX2413" fmla="*/ 2265046 w 7250431"/>
              <a:gd name="connsiteY2413" fmla="*/ 2934653 h 4013835"/>
              <a:gd name="connsiteX2414" fmla="*/ 2193608 w 7250431"/>
              <a:gd name="connsiteY2414" fmla="*/ 3005138 h 4013835"/>
              <a:gd name="connsiteX2415" fmla="*/ 2224088 w 7250431"/>
              <a:gd name="connsiteY2415" fmla="*/ 3035618 h 4013835"/>
              <a:gd name="connsiteX2416" fmla="*/ 2265046 w 7250431"/>
              <a:gd name="connsiteY2416" fmla="*/ 2993708 h 4013835"/>
              <a:gd name="connsiteX2417" fmla="*/ 2306003 w 7250431"/>
              <a:gd name="connsiteY2417" fmla="*/ 3035618 h 4013835"/>
              <a:gd name="connsiteX2418" fmla="*/ 2335530 w 7250431"/>
              <a:gd name="connsiteY2418" fmla="*/ 3005138 h 4013835"/>
              <a:gd name="connsiteX2419" fmla="*/ 2101215 w 7250431"/>
              <a:gd name="connsiteY2419" fmla="*/ 2934653 h 4013835"/>
              <a:gd name="connsiteX2420" fmla="*/ 2032635 w 7250431"/>
              <a:gd name="connsiteY2420" fmla="*/ 3004185 h 4013835"/>
              <a:gd name="connsiteX2421" fmla="*/ 2063115 w 7250431"/>
              <a:gd name="connsiteY2421" fmla="*/ 3035618 h 4013835"/>
              <a:gd name="connsiteX2422" fmla="*/ 2131695 w 7250431"/>
              <a:gd name="connsiteY2422" fmla="*/ 2964181 h 4013835"/>
              <a:gd name="connsiteX2423" fmla="*/ 1123950 w 7250431"/>
              <a:gd name="connsiteY2423" fmla="*/ 2934653 h 4013835"/>
              <a:gd name="connsiteX2424" fmla="*/ 1053465 w 7250431"/>
              <a:gd name="connsiteY2424" fmla="*/ 3005138 h 4013835"/>
              <a:gd name="connsiteX2425" fmla="*/ 1082992 w 7250431"/>
              <a:gd name="connsiteY2425" fmla="*/ 3035618 h 4013835"/>
              <a:gd name="connsiteX2426" fmla="*/ 1123950 w 7250431"/>
              <a:gd name="connsiteY2426" fmla="*/ 2993708 h 4013835"/>
              <a:gd name="connsiteX2427" fmla="*/ 1163955 w 7250431"/>
              <a:gd name="connsiteY2427" fmla="*/ 3035618 h 4013835"/>
              <a:gd name="connsiteX2428" fmla="*/ 1194435 w 7250431"/>
              <a:gd name="connsiteY2428" fmla="*/ 3005138 h 4013835"/>
              <a:gd name="connsiteX2429" fmla="*/ 960121 w 7250431"/>
              <a:gd name="connsiteY2429" fmla="*/ 2934653 h 4013835"/>
              <a:gd name="connsiteX2430" fmla="*/ 890588 w 7250431"/>
              <a:gd name="connsiteY2430" fmla="*/ 3004185 h 4013835"/>
              <a:gd name="connsiteX2431" fmla="*/ 921068 w 7250431"/>
              <a:gd name="connsiteY2431" fmla="*/ 3035618 h 4013835"/>
              <a:gd name="connsiteX2432" fmla="*/ 990601 w 7250431"/>
              <a:gd name="connsiteY2432" fmla="*/ 2964181 h 4013835"/>
              <a:gd name="connsiteX2433" fmla="*/ 0 w 7250431"/>
              <a:gd name="connsiteY2433" fmla="*/ 2928938 h 4013835"/>
              <a:gd name="connsiteX2434" fmla="*/ 75248 w 7250431"/>
              <a:gd name="connsiteY2434" fmla="*/ 3005138 h 4013835"/>
              <a:gd name="connsiteX2435" fmla="*/ 22860 w 7250431"/>
              <a:gd name="connsiteY2435" fmla="*/ 3056573 h 4013835"/>
              <a:gd name="connsiteX2436" fmla="*/ 0 w 7250431"/>
              <a:gd name="connsiteY2436" fmla="*/ 3033713 h 4013835"/>
              <a:gd name="connsiteX2437" fmla="*/ 0 w 7250431"/>
              <a:gd name="connsiteY2437" fmla="*/ 3011806 h 4013835"/>
              <a:gd name="connsiteX2438" fmla="*/ 22860 w 7250431"/>
              <a:gd name="connsiteY2438" fmla="*/ 3035618 h 4013835"/>
              <a:gd name="connsiteX2439" fmla="*/ 53340 w 7250431"/>
              <a:gd name="connsiteY2439" fmla="*/ 3005138 h 4013835"/>
              <a:gd name="connsiteX2440" fmla="*/ 0 w 7250431"/>
              <a:gd name="connsiteY2440" fmla="*/ 2951798 h 4013835"/>
              <a:gd name="connsiteX2441" fmla="*/ 6821806 w 7250431"/>
              <a:gd name="connsiteY2441" fmla="*/ 2911793 h 4013835"/>
              <a:gd name="connsiteX2442" fmla="*/ 6915151 w 7250431"/>
              <a:gd name="connsiteY2442" fmla="*/ 3005138 h 4013835"/>
              <a:gd name="connsiteX2443" fmla="*/ 6863715 w 7250431"/>
              <a:gd name="connsiteY2443" fmla="*/ 3056573 h 4013835"/>
              <a:gd name="connsiteX2444" fmla="*/ 6821806 w 7250431"/>
              <a:gd name="connsiteY2444" fmla="*/ 3016568 h 4013835"/>
              <a:gd name="connsiteX2445" fmla="*/ 6780848 w 7250431"/>
              <a:gd name="connsiteY2445" fmla="*/ 3056573 h 4013835"/>
              <a:gd name="connsiteX2446" fmla="*/ 6729413 w 7250431"/>
              <a:gd name="connsiteY2446" fmla="*/ 3005138 h 4013835"/>
              <a:gd name="connsiteX2447" fmla="*/ 6659881 w 7250431"/>
              <a:gd name="connsiteY2447" fmla="*/ 2911793 h 4013835"/>
              <a:gd name="connsiteX2448" fmla="*/ 6712268 w 7250431"/>
              <a:gd name="connsiteY2448" fmla="*/ 2964181 h 4013835"/>
              <a:gd name="connsiteX2449" fmla="*/ 6619876 w 7250431"/>
              <a:gd name="connsiteY2449" fmla="*/ 3056573 h 4013835"/>
              <a:gd name="connsiteX2450" fmla="*/ 6567488 w 7250431"/>
              <a:gd name="connsiteY2450" fmla="*/ 3004185 h 4013835"/>
              <a:gd name="connsiteX2451" fmla="*/ 5681663 w 7250431"/>
              <a:gd name="connsiteY2451" fmla="*/ 2911793 h 4013835"/>
              <a:gd name="connsiteX2452" fmla="*/ 5774056 w 7250431"/>
              <a:gd name="connsiteY2452" fmla="*/ 3005138 h 4013835"/>
              <a:gd name="connsiteX2453" fmla="*/ 5722620 w 7250431"/>
              <a:gd name="connsiteY2453" fmla="*/ 3056573 h 4013835"/>
              <a:gd name="connsiteX2454" fmla="*/ 5681663 w 7250431"/>
              <a:gd name="connsiteY2454" fmla="*/ 3016568 h 4013835"/>
              <a:gd name="connsiteX2455" fmla="*/ 5639753 w 7250431"/>
              <a:gd name="connsiteY2455" fmla="*/ 3056573 h 4013835"/>
              <a:gd name="connsiteX2456" fmla="*/ 5588318 w 7250431"/>
              <a:gd name="connsiteY2456" fmla="*/ 3005138 h 4013835"/>
              <a:gd name="connsiteX2457" fmla="*/ 5520689 w 7250431"/>
              <a:gd name="connsiteY2457" fmla="*/ 2911793 h 4013835"/>
              <a:gd name="connsiteX2458" fmla="*/ 5571172 w 7250431"/>
              <a:gd name="connsiteY2458" fmla="*/ 2964181 h 4013835"/>
              <a:gd name="connsiteX2459" fmla="*/ 5483542 w 7250431"/>
              <a:gd name="connsiteY2459" fmla="*/ 3056573 h 4013835"/>
              <a:gd name="connsiteX2460" fmla="*/ 5432107 w 7250431"/>
              <a:gd name="connsiteY2460" fmla="*/ 3004185 h 4013835"/>
              <a:gd name="connsiteX2461" fmla="*/ 4540568 w 7250431"/>
              <a:gd name="connsiteY2461" fmla="*/ 2911793 h 4013835"/>
              <a:gd name="connsiteX2462" fmla="*/ 4632960 w 7250431"/>
              <a:gd name="connsiteY2462" fmla="*/ 3005138 h 4013835"/>
              <a:gd name="connsiteX2463" fmla="*/ 4581525 w 7250431"/>
              <a:gd name="connsiteY2463" fmla="*/ 3056573 h 4013835"/>
              <a:gd name="connsiteX2464" fmla="*/ 4540568 w 7250431"/>
              <a:gd name="connsiteY2464" fmla="*/ 3016568 h 4013835"/>
              <a:gd name="connsiteX2465" fmla="*/ 4500563 w 7250431"/>
              <a:gd name="connsiteY2465" fmla="*/ 3056573 h 4013835"/>
              <a:gd name="connsiteX2466" fmla="*/ 4448175 w 7250431"/>
              <a:gd name="connsiteY2466" fmla="*/ 3005138 h 4013835"/>
              <a:gd name="connsiteX2467" fmla="*/ 4379595 w 7250431"/>
              <a:gd name="connsiteY2467" fmla="*/ 2911793 h 4013835"/>
              <a:gd name="connsiteX2468" fmla="*/ 4430078 w 7250431"/>
              <a:gd name="connsiteY2468" fmla="*/ 2964181 h 4013835"/>
              <a:gd name="connsiteX2469" fmla="*/ 4342448 w 7250431"/>
              <a:gd name="connsiteY2469" fmla="*/ 3056573 h 4013835"/>
              <a:gd name="connsiteX2470" fmla="*/ 4291013 w 7250431"/>
              <a:gd name="connsiteY2470" fmla="*/ 3004185 h 4013835"/>
              <a:gd name="connsiteX2471" fmla="*/ 3403283 w 7250431"/>
              <a:gd name="connsiteY2471" fmla="*/ 2911793 h 4013835"/>
              <a:gd name="connsiteX2472" fmla="*/ 3491865 w 7250431"/>
              <a:gd name="connsiteY2472" fmla="*/ 3005138 h 4013835"/>
              <a:gd name="connsiteX2473" fmla="*/ 3442335 w 7250431"/>
              <a:gd name="connsiteY2473" fmla="*/ 3056573 h 4013835"/>
              <a:gd name="connsiteX2474" fmla="*/ 3403283 w 7250431"/>
              <a:gd name="connsiteY2474" fmla="*/ 3016568 h 4013835"/>
              <a:gd name="connsiteX2475" fmla="*/ 3363278 w 7250431"/>
              <a:gd name="connsiteY2475" fmla="*/ 3056573 h 4013835"/>
              <a:gd name="connsiteX2476" fmla="*/ 3312795 w 7250431"/>
              <a:gd name="connsiteY2476" fmla="*/ 3005138 h 4013835"/>
              <a:gd name="connsiteX2477" fmla="*/ 3238500 w 7250431"/>
              <a:gd name="connsiteY2477" fmla="*/ 2911793 h 4013835"/>
              <a:gd name="connsiteX2478" fmla="*/ 3289935 w 7250431"/>
              <a:gd name="connsiteY2478" fmla="*/ 2964181 h 4013835"/>
              <a:gd name="connsiteX2479" fmla="*/ 3201353 w 7250431"/>
              <a:gd name="connsiteY2479" fmla="*/ 3056573 h 4013835"/>
              <a:gd name="connsiteX2480" fmla="*/ 3150870 w 7250431"/>
              <a:gd name="connsiteY2480" fmla="*/ 3004185 h 4013835"/>
              <a:gd name="connsiteX2481" fmla="*/ 2265045 w 7250431"/>
              <a:gd name="connsiteY2481" fmla="*/ 2911793 h 4013835"/>
              <a:gd name="connsiteX2482" fmla="*/ 2357438 w 7250431"/>
              <a:gd name="connsiteY2482" fmla="*/ 3005138 h 4013835"/>
              <a:gd name="connsiteX2483" fmla="*/ 2306003 w 7250431"/>
              <a:gd name="connsiteY2483" fmla="*/ 3056573 h 4013835"/>
              <a:gd name="connsiteX2484" fmla="*/ 2265045 w 7250431"/>
              <a:gd name="connsiteY2484" fmla="*/ 3016568 h 4013835"/>
              <a:gd name="connsiteX2485" fmla="*/ 2224088 w 7250431"/>
              <a:gd name="connsiteY2485" fmla="*/ 3056573 h 4013835"/>
              <a:gd name="connsiteX2486" fmla="*/ 2171700 w 7250431"/>
              <a:gd name="connsiteY2486" fmla="*/ 3005138 h 4013835"/>
              <a:gd name="connsiteX2487" fmla="*/ 1123950 w 7250431"/>
              <a:gd name="connsiteY2487" fmla="*/ 2911793 h 4013835"/>
              <a:gd name="connsiteX2488" fmla="*/ 1216343 w 7250431"/>
              <a:gd name="connsiteY2488" fmla="*/ 3005138 h 4013835"/>
              <a:gd name="connsiteX2489" fmla="*/ 1163955 w 7250431"/>
              <a:gd name="connsiteY2489" fmla="*/ 3056573 h 4013835"/>
              <a:gd name="connsiteX2490" fmla="*/ 1123950 w 7250431"/>
              <a:gd name="connsiteY2490" fmla="*/ 3016568 h 4013835"/>
              <a:gd name="connsiteX2491" fmla="*/ 1082993 w 7250431"/>
              <a:gd name="connsiteY2491" fmla="*/ 3056573 h 4013835"/>
              <a:gd name="connsiteX2492" fmla="*/ 1030605 w 7250431"/>
              <a:gd name="connsiteY2492" fmla="*/ 3005138 h 4013835"/>
              <a:gd name="connsiteX2493" fmla="*/ 960120 w 7250431"/>
              <a:gd name="connsiteY2493" fmla="*/ 2911793 h 4013835"/>
              <a:gd name="connsiteX2494" fmla="*/ 1013460 w 7250431"/>
              <a:gd name="connsiteY2494" fmla="*/ 2964181 h 4013835"/>
              <a:gd name="connsiteX2495" fmla="*/ 921068 w 7250431"/>
              <a:gd name="connsiteY2495" fmla="*/ 3056573 h 4013835"/>
              <a:gd name="connsiteX2496" fmla="*/ 868680 w 7250431"/>
              <a:gd name="connsiteY2496" fmla="*/ 3004185 h 4013835"/>
              <a:gd name="connsiteX2497" fmla="*/ 2101791 w 7250431"/>
              <a:gd name="connsiteY2497" fmla="*/ 2911278 h 4013835"/>
              <a:gd name="connsiteX2498" fmla="*/ 2155224 w 7250431"/>
              <a:gd name="connsiteY2498" fmla="*/ 2964260 h 4013835"/>
              <a:gd name="connsiteX2499" fmla="*/ 2063344 w 7250431"/>
              <a:gd name="connsiteY2499" fmla="*/ 3056922 h 4013835"/>
              <a:gd name="connsiteX2500" fmla="*/ 2009911 w 7250431"/>
              <a:gd name="connsiteY2500" fmla="*/ 3003941 h 4013835"/>
              <a:gd name="connsiteX2501" fmla="*/ 6903720 w 7250431"/>
              <a:gd name="connsiteY2501" fmla="*/ 2851785 h 4013835"/>
              <a:gd name="connsiteX2502" fmla="*/ 6873240 w 7250431"/>
              <a:gd name="connsiteY2502" fmla="*/ 2882265 h 4013835"/>
              <a:gd name="connsiteX2503" fmla="*/ 7024688 w 7250431"/>
              <a:gd name="connsiteY2503" fmla="*/ 3035618 h 4013835"/>
              <a:gd name="connsiteX2504" fmla="*/ 7137083 w 7250431"/>
              <a:gd name="connsiteY2504" fmla="*/ 2923223 h 4013835"/>
              <a:gd name="connsiteX2505" fmla="*/ 7106603 w 7250431"/>
              <a:gd name="connsiteY2505" fmla="*/ 2892743 h 4013835"/>
              <a:gd name="connsiteX2506" fmla="*/ 7024688 w 7250431"/>
              <a:gd name="connsiteY2506" fmla="*/ 2975610 h 4013835"/>
              <a:gd name="connsiteX2507" fmla="*/ 5761673 w 7250431"/>
              <a:gd name="connsiteY2507" fmla="*/ 2851785 h 4013835"/>
              <a:gd name="connsiteX2508" fmla="*/ 5731193 w 7250431"/>
              <a:gd name="connsiteY2508" fmla="*/ 2882265 h 4013835"/>
              <a:gd name="connsiteX2509" fmla="*/ 5883593 w 7250431"/>
              <a:gd name="connsiteY2509" fmla="*/ 3035618 h 4013835"/>
              <a:gd name="connsiteX2510" fmla="*/ 5995988 w 7250431"/>
              <a:gd name="connsiteY2510" fmla="*/ 2923223 h 4013835"/>
              <a:gd name="connsiteX2511" fmla="*/ 5965508 w 7250431"/>
              <a:gd name="connsiteY2511" fmla="*/ 2892743 h 4013835"/>
              <a:gd name="connsiteX2512" fmla="*/ 5883593 w 7250431"/>
              <a:gd name="connsiteY2512" fmla="*/ 2975610 h 4013835"/>
              <a:gd name="connsiteX2513" fmla="*/ 4625341 w 7250431"/>
              <a:gd name="connsiteY2513" fmla="*/ 2851785 h 4013835"/>
              <a:gd name="connsiteX2514" fmla="*/ 4595813 w 7250431"/>
              <a:gd name="connsiteY2514" fmla="*/ 2882265 h 4013835"/>
              <a:gd name="connsiteX2515" fmla="*/ 4746308 w 7250431"/>
              <a:gd name="connsiteY2515" fmla="*/ 3035618 h 4013835"/>
              <a:gd name="connsiteX2516" fmla="*/ 4855845 w 7250431"/>
              <a:gd name="connsiteY2516" fmla="*/ 2923223 h 4013835"/>
              <a:gd name="connsiteX2517" fmla="*/ 4826318 w 7250431"/>
              <a:gd name="connsiteY2517" fmla="*/ 2892743 h 4013835"/>
              <a:gd name="connsiteX2518" fmla="*/ 4746308 w 7250431"/>
              <a:gd name="connsiteY2518" fmla="*/ 2975610 h 4013835"/>
              <a:gd name="connsiteX2519" fmla="*/ 3485198 w 7250431"/>
              <a:gd name="connsiteY2519" fmla="*/ 2851785 h 4013835"/>
              <a:gd name="connsiteX2520" fmla="*/ 3455670 w 7250431"/>
              <a:gd name="connsiteY2520" fmla="*/ 2882265 h 4013835"/>
              <a:gd name="connsiteX2521" fmla="*/ 3609023 w 7250431"/>
              <a:gd name="connsiteY2521" fmla="*/ 3035618 h 4013835"/>
              <a:gd name="connsiteX2522" fmla="*/ 3719513 w 7250431"/>
              <a:gd name="connsiteY2522" fmla="*/ 2923223 h 4013835"/>
              <a:gd name="connsiteX2523" fmla="*/ 3689985 w 7250431"/>
              <a:gd name="connsiteY2523" fmla="*/ 2892743 h 4013835"/>
              <a:gd name="connsiteX2524" fmla="*/ 3609023 w 7250431"/>
              <a:gd name="connsiteY2524" fmla="*/ 2975610 h 4013835"/>
              <a:gd name="connsiteX2525" fmla="*/ 2344103 w 7250431"/>
              <a:gd name="connsiteY2525" fmla="*/ 2851785 h 4013835"/>
              <a:gd name="connsiteX2526" fmla="*/ 2314575 w 7250431"/>
              <a:gd name="connsiteY2526" fmla="*/ 2882265 h 4013835"/>
              <a:gd name="connsiteX2527" fmla="*/ 2466975 w 7250431"/>
              <a:gd name="connsiteY2527" fmla="*/ 3035618 h 4013835"/>
              <a:gd name="connsiteX2528" fmla="*/ 2578418 w 7250431"/>
              <a:gd name="connsiteY2528" fmla="*/ 2923223 h 4013835"/>
              <a:gd name="connsiteX2529" fmla="*/ 2547938 w 7250431"/>
              <a:gd name="connsiteY2529" fmla="*/ 2892743 h 4013835"/>
              <a:gd name="connsiteX2530" fmla="*/ 2466975 w 7250431"/>
              <a:gd name="connsiteY2530" fmla="*/ 2975610 h 4013835"/>
              <a:gd name="connsiteX2531" fmla="*/ 1203960 w 7250431"/>
              <a:gd name="connsiteY2531" fmla="*/ 2851785 h 4013835"/>
              <a:gd name="connsiteX2532" fmla="*/ 1173480 w 7250431"/>
              <a:gd name="connsiteY2532" fmla="*/ 2882265 h 4013835"/>
              <a:gd name="connsiteX2533" fmla="*/ 1325880 w 7250431"/>
              <a:gd name="connsiteY2533" fmla="*/ 3035618 h 4013835"/>
              <a:gd name="connsiteX2534" fmla="*/ 1437323 w 7250431"/>
              <a:gd name="connsiteY2534" fmla="*/ 2923223 h 4013835"/>
              <a:gd name="connsiteX2535" fmla="*/ 1406843 w 7250431"/>
              <a:gd name="connsiteY2535" fmla="*/ 2892743 h 4013835"/>
              <a:gd name="connsiteX2536" fmla="*/ 1325880 w 7250431"/>
              <a:gd name="connsiteY2536" fmla="*/ 2975610 h 4013835"/>
              <a:gd name="connsiteX2537" fmla="*/ 62866 w 7250431"/>
              <a:gd name="connsiteY2537" fmla="*/ 2851785 h 4013835"/>
              <a:gd name="connsiteX2538" fmla="*/ 33338 w 7250431"/>
              <a:gd name="connsiteY2538" fmla="*/ 2882265 h 4013835"/>
              <a:gd name="connsiteX2539" fmla="*/ 185738 w 7250431"/>
              <a:gd name="connsiteY2539" fmla="*/ 3035618 h 4013835"/>
              <a:gd name="connsiteX2540" fmla="*/ 296228 w 7250431"/>
              <a:gd name="connsiteY2540" fmla="*/ 2923223 h 4013835"/>
              <a:gd name="connsiteX2541" fmla="*/ 266701 w 7250431"/>
              <a:gd name="connsiteY2541" fmla="*/ 2892743 h 4013835"/>
              <a:gd name="connsiteX2542" fmla="*/ 185738 w 7250431"/>
              <a:gd name="connsiteY2542" fmla="*/ 2975610 h 4013835"/>
              <a:gd name="connsiteX2543" fmla="*/ 6903720 w 7250431"/>
              <a:gd name="connsiteY2543" fmla="*/ 2830830 h 4013835"/>
              <a:gd name="connsiteX2544" fmla="*/ 7024687 w 7250431"/>
              <a:gd name="connsiteY2544" fmla="*/ 2952750 h 4013835"/>
              <a:gd name="connsiteX2545" fmla="*/ 7106602 w 7250431"/>
              <a:gd name="connsiteY2545" fmla="*/ 2871787 h 4013835"/>
              <a:gd name="connsiteX2546" fmla="*/ 7158037 w 7250431"/>
              <a:gd name="connsiteY2546" fmla="*/ 2923222 h 4013835"/>
              <a:gd name="connsiteX2547" fmla="*/ 7024687 w 7250431"/>
              <a:gd name="connsiteY2547" fmla="*/ 3056572 h 4013835"/>
              <a:gd name="connsiteX2548" fmla="*/ 6851332 w 7250431"/>
              <a:gd name="connsiteY2548" fmla="*/ 2882265 h 4013835"/>
              <a:gd name="connsiteX2549" fmla="*/ 5761673 w 7250431"/>
              <a:gd name="connsiteY2549" fmla="*/ 2830830 h 4013835"/>
              <a:gd name="connsiteX2550" fmla="*/ 5883593 w 7250431"/>
              <a:gd name="connsiteY2550" fmla="*/ 2952750 h 4013835"/>
              <a:gd name="connsiteX2551" fmla="*/ 5965508 w 7250431"/>
              <a:gd name="connsiteY2551" fmla="*/ 2871787 h 4013835"/>
              <a:gd name="connsiteX2552" fmla="*/ 6016943 w 7250431"/>
              <a:gd name="connsiteY2552" fmla="*/ 2923222 h 4013835"/>
              <a:gd name="connsiteX2553" fmla="*/ 5883593 w 7250431"/>
              <a:gd name="connsiteY2553" fmla="*/ 3056572 h 4013835"/>
              <a:gd name="connsiteX2554" fmla="*/ 5710238 w 7250431"/>
              <a:gd name="connsiteY2554" fmla="*/ 2882265 h 4013835"/>
              <a:gd name="connsiteX2555" fmla="*/ 4625340 w 7250431"/>
              <a:gd name="connsiteY2555" fmla="*/ 2830830 h 4013835"/>
              <a:gd name="connsiteX2556" fmla="*/ 4746307 w 7250431"/>
              <a:gd name="connsiteY2556" fmla="*/ 2952750 h 4013835"/>
              <a:gd name="connsiteX2557" fmla="*/ 4826317 w 7250431"/>
              <a:gd name="connsiteY2557" fmla="*/ 2871787 h 4013835"/>
              <a:gd name="connsiteX2558" fmla="*/ 4876800 w 7250431"/>
              <a:gd name="connsiteY2558" fmla="*/ 2923222 h 4013835"/>
              <a:gd name="connsiteX2559" fmla="*/ 4746307 w 7250431"/>
              <a:gd name="connsiteY2559" fmla="*/ 3056572 h 4013835"/>
              <a:gd name="connsiteX2560" fmla="*/ 4574857 w 7250431"/>
              <a:gd name="connsiteY2560" fmla="*/ 2882265 h 4013835"/>
              <a:gd name="connsiteX2561" fmla="*/ 3485197 w 7250431"/>
              <a:gd name="connsiteY2561" fmla="*/ 2830830 h 4013835"/>
              <a:gd name="connsiteX2562" fmla="*/ 3609022 w 7250431"/>
              <a:gd name="connsiteY2562" fmla="*/ 2952750 h 4013835"/>
              <a:gd name="connsiteX2563" fmla="*/ 3689985 w 7250431"/>
              <a:gd name="connsiteY2563" fmla="*/ 2871787 h 4013835"/>
              <a:gd name="connsiteX2564" fmla="*/ 3741420 w 7250431"/>
              <a:gd name="connsiteY2564" fmla="*/ 2923222 h 4013835"/>
              <a:gd name="connsiteX2565" fmla="*/ 3609022 w 7250431"/>
              <a:gd name="connsiteY2565" fmla="*/ 3056572 h 4013835"/>
              <a:gd name="connsiteX2566" fmla="*/ 3434715 w 7250431"/>
              <a:gd name="connsiteY2566" fmla="*/ 2882265 h 4013835"/>
              <a:gd name="connsiteX2567" fmla="*/ 2344103 w 7250431"/>
              <a:gd name="connsiteY2567" fmla="*/ 2830830 h 4013835"/>
              <a:gd name="connsiteX2568" fmla="*/ 2466975 w 7250431"/>
              <a:gd name="connsiteY2568" fmla="*/ 2952750 h 4013835"/>
              <a:gd name="connsiteX2569" fmla="*/ 2547937 w 7250431"/>
              <a:gd name="connsiteY2569" fmla="*/ 2871787 h 4013835"/>
              <a:gd name="connsiteX2570" fmla="*/ 2600325 w 7250431"/>
              <a:gd name="connsiteY2570" fmla="*/ 2923222 h 4013835"/>
              <a:gd name="connsiteX2571" fmla="*/ 2466975 w 7250431"/>
              <a:gd name="connsiteY2571" fmla="*/ 3056572 h 4013835"/>
              <a:gd name="connsiteX2572" fmla="*/ 2293620 w 7250431"/>
              <a:gd name="connsiteY2572" fmla="*/ 2882265 h 4013835"/>
              <a:gd name="connsiteX2573" fmla="*/ 1203960 w 7250431"/>
              <a:gd name="connsiteY2573" fmla="*/ 2830830 h 4013835"/>
              <a:gd name="connsiteX2574" fmla="*/ 1325880 w 7250431"/>
              <a:gd name="connsiteY2574" fmla="*/ 2952750 h 4013835"/>
              <a:gd name="connsiteX2575" fmla="*/ 1406842 w 7250431"/>
              <a:gd name="connsiteY2575" fmla="*/ 2871787 h 4013835"/>
              <a:gd name="connsiteX2576" fmla="*/ 1459230 w 7250431"/>
              <a:gd name="connsiteY2576" fmla="*/ 2923222 h 4013835"/>
              <a:gd name="connsiteX2577" fmla="*/ 1325880 w 7250431"/>
              <a:gd name="connsiteY2577" fmla="*/ 3056572 h 4013835"/>
              <a:gd name="connsiteX2578" fmla="*/ 1152525 w 7250431"/>
              <a:gd name="connsiteY2578" fmla="*/ 2882265 h 4013835"/>
              <a:gd name="connsiteX2579" fmla="*/ 62865 w 7250431"/>
              <a:gd name="connsiteY2579" fmla="*/ 2830830 h 4013835"/>
              <a:gd name="connsiteX2580" fmla="*/ 185738 w 7250431"/>
              <a:gd name="connsiteY2580" fmla="*/ 2952750 h 4013835"/>
              <a:gd name="connsiteX2581" fmla="*/ 266700 w 7250431"/>
              <a:gd name="connsiteY2581" fmla="*/ 2871787 h 4013835"/>
              <a:gd name="connsiteX2582" fmla="*/ 318135 w 7250431"/>
              <a:gd name="connsiteY2582" fmla="*/ 2923222 h 4013835"/>
              <a:gd name="connsiteX2583" fmla="*/ 185738 w 7250431"/>
              <a:gd name="connsiteY2583" fmla="*/ 3056572 h 4013835"/>
              <a:gd name="connsiteX2584" fmla="*/ 11430 w 7250431"/>
              <a:gd name="connsiteY2584" fmla="*/ 2882265 h 4013835"/>
              <a:gd name="connsiteX2585" fmla="*/ 7024687 w 7250431"/>
              <a:gd name="connsiteY2585" fmla="*/ 2812732 h 4013835"/>
              <a:gd name="connsiteX2586" fmla="*/ 6994207 w 7250431"/>
              <a:gd name="connsiteY2586" fmla="*/ 2843212 h 4013835"/>
              <a:gd name="connsiteX2587" fmla="*/ 7024687 w 7250431"/>
              <a:gd name="connsiteY2587" fmla="*/ 2872740 h 4013835"/>
              <a:gd name="connsiteX2588" fmla="*/ 7054214 w 7250431"/>
              <a:gd name="connsiteY2588" fmla="*/ 2843212 h 4013835"/>
              <a:gd name="connsiteX2589" fmla="*/ 5883593 w 7250431"/>
              <a:gd name="connsiteY2589" fmla="*/ 2812732 h 4013835"/>
              <a:gd name="connsiteX2590" fmla="*/ 5854065 w 7250431"/>
              <a:gd name="connsiteY2590" fmla="*/ 2843212 h 4013835"/>
              <a:gd name="connsiteX2591" fmla="*/ 5883593 w 7250431"/>
              <a:gd name="connsiteY2591" fmla="*/ 2872740 h 4013835"/>
              <a:gd name="connsiteX2592" fmla="*/ 5914073 w 7250431"/>
              <a:gd name="connsiteY2592" fmla="*/ 2843212 h 4013835"/>
              <a:gd name="connsiteX2593" fmla="*/ 4746307 w 7250431"/>
              <a:gd name="connsiteY2593" fmla="*/ 2812732 h 4013835"/>
              <a:gd name="connsiteX2594" fmla="*/ 4717732 w 7250431"/>
              <a:gd name="connsiteY2594" fmla="*/ 2843212 h 4013835"/>
              <a:gd name="connsiteX2595" fmla="*/ 4746307 w 7250431"/>
              <a:gd name="connsiteY2595" fmla="*/ 2872740 h 4013835"/>
              <a:gd name="connsiteX2596" fmla="*/ 4773930 w 7250431"/>
              <a:gd name="connsiteY2596" fmla="*/ 2843212 h 4013835"/>
              <a:gd name="connsiteX2597" fmla="*/ 3608070 w 7250431"/>
              <a:gd name="connsiteY2597" fmla="*/ 2812732 h 4013835"/>
              <a:gd name="connsiteX2598" fmla="*/ 3578543 w 7250431"/>
              <a:gd name="connsiteY2598" fmla="*/ 2843212 h 4013835"/>
              <a:gd name="connsiteX2599" fmla="*/ 3608070 w 7250431"/>
              <a:gd name="connsiteY2599" fmla="*/ 2872740 h 4013835"/>
              <a:gd name="connsiteX2600" fmla="*/ 3638550 w 7250431"/>
              <a:gd name="connsiteY2600" fmla="*/ 2843212 h 4013835"/>
              <a:gd name="connsiteX2601" fmla="*/ 2467927 w 7250431"/>
              <a:gd name="connsiteY2601" fmla="*/ 2812732 h 4013835"/>
              <a:gd name="connsiteX2602" fmla="*/ 2437447 w 7250431"/>
              <a:gd name="connsiteY2602" fmla="*/ 2843212 h 4013835"/>
              <a:gd name="connsiteX2603" fmla="*/ 2467927 w 7250431"/>
              <a:gd name="connsiteY2603" fmla="*/ 2872740 h 4013835"/>
              <a:gd name="connsiteX2604" fmla="*/ 2497455 w 7250431"/>
              <a:gd name="connsiteY2604" fmla="*/ 2843212 h 4013835"/>
              <a:gd name="connsiteX2605" fmla="*/ 1326833 w 7250431"/>
              <a:gd name="connsiteY2605" fmla="*/ 2812732 h 4013835"/>
              <a:gd name="connsiteX2606" fmla="*/ 1296353 w 7250431"/>
              <a:gd name="connsiteY2606" fmla="*/ 2843212 h 4013835"/>
              <a:gd name="connsiteX2607" fmla="*/ 1326833 w 7250431"/>
              <a:gd name="connsiteY2607" fmla="*/ 2872740 h 4013835"/>
              <a:gd name="connsiteX2608" fmla="*/ 1357313 w 7250431"/>
              <a:gd name="connsiteY2608" fmla="*/ 2843212 h 4013835"/>
              <a:gd name="connsiteX2609" fmla="*/ 185737 w 7250431"/>
              <a:gd name="connsiteY2609" fmla="*/ 2812732 h 4013835"/>
              <a:gd name="connsiteX2610" fmla="*/ 155257 w 7250431"/>
              <a:gd name="connsiteY2610" fmla="*/ 2843212 h 4013835"/>
              <a:gd name="connsiteX2611" fmla="*/ 185737 w 7250431"/>
              <a:gd name="connsiteY2611" fmla="*/ 2872740 h 4013835"/>
              <a:gd name="connsiteX2612" fmla="*/ 216217 w 7250431"/>
              <a:gd name="connsiteY2612" fmla="*/ 2843212 h 4013835"/>
              <a:gd name="connsiteX2613" fmla="*/ 7024687 w 7250431"/>
              <a:gd name="connsiteY2613" fmla="*/ 2789872 h 4013835"/>
              <a:gd name="connsiteX2614" fmla="*/ 7077075 w 7250431"/>
              <a:gd name="connsiteY2614" fmla="*/ 2843212 h 4013835"/>
              <a:gd name="connsiteX2615" fmla="*/ 7024687 w 7250431"/>
              <a:gd name="connsiteY2615" fmla="*/ 2894647 h 4013835"/>
              <a:gd name="connsiteX2616" fmla="*/ 6973252 w 7250431"/>
              <a:gd name="connsiteY2616" fmla="*/ 2843212 h 4013835"/>
              <a:gd name="connsiteX2617" fmla="*/ 5883592 w 7250431"/>
              <a:gd name="connsiteY2617" fmla="*/ 2789872 h 4013835"/>
              <a:gd name="connsiteX2618" fmla="*/ 5935980 w 7250431"/>
              <a:gd name="connsiteY2618" fmla="*/ 2843212 h 4013835"/>
              <a:gd name="connsiteX2619" fmla="*/ 5883592 w 7250431"/>
              <a:gd name="connsiteY2619" fmla="*/ 2894647 h 4013835"/>
              <a:gd name="connsiteX2620" fmla="*/ 5832157 w 7250431"/>
              <a:gd name="connsiteY2620" fmla="*/ 2843212 h 4013835"/>
              <a:gd name="connsiteX2621" fmla="*/ 4746308 w 7250431"/>
              <a:gd name="connsiteY2621" fmla="*/ 2789872 h 4013835"/>
              <a:gd name="connsiteX2622" fmla="*/ 4794885 w 7250431"/>
              <a:gd name="connsiteY2622" fmla="*/ 2843212 h 4013835"/>
              <a:gd name="connsiteX2623" fmla="*/ 4746308 w 7250431"/>
              <a:gd name="connsiteY2623" fmla="*/ 2894647 h 4013835"/>
              <a:gd name="connsiteX2624" fmla="*/ 4696778 w 7250431"/>
              <a:gd name="connsiteY2624" fmla="*/ 2843212 h 4013835"/>
              <a:gd name="connsiteX2625" fmla="*/ 3608070 w 7250431"/>
              <a:gd name="connsiteY2625" fmla="*/ 2789872 h 4013835"/>
              <a:gd name="connsiteX2626" fmla="*/ 3660457 w 7250431"/>
              <a:gd name="connsiteY2626" fmla="*/ 2843212 h 4013835"/>
              <a:gd name="connsiteX2627" fmla="*/ 3608070 w 7250431"/>
              <a:gd name="connsiteY2627" fmla="*/ 2894647 h 4013835"/>
              <a:gd name="connsiteX2628" fmla="*/ 3555682 w 7250431"/>
              <a:gd name="connsiteY2628" fmla="*/ 2843212 h 4013835"/>
              <a:gd name="connsiteX2629" fmla="*/ 2467928 w 7250431"/>
              <a:gd name="connsiteY2629" fmla="*/ 2789872 h 4013835"/>
              <a:gd name="connsiteX2630" fmla="*/ 2519363 w 7250431"/>
              <a:gd name="connsiteY2630" fmla="*/ 2843212 h 4013835"/>
              <a:gd name="connsiteX2631" fmla="*/ 2467928 w 7250431"/>
              <a:gd name="connsiteY2631" fmla="*/ 2894647 h 4013835"/>
              <a:gd name="connsiteX2632" fmla="*/ 2414588 w 7250431"/>
              <a:gd name="connsiteY2632" fmla="*/ 2843212 h 4013835"/>
              <a:gd name="connsiteX2633" fmla="*/ 1326833 w 7250431"/>
              <a:gd name="connsiteY2633" fmla="*/ 2789872 h 4013835"/>
              <a:gd name="connsiteX2634" fmla="*/ 1378267 w 7250431"/>
              <a:gd name="connsiteY2634" fmla="*/ 2843212 h 4013835"/>
              <a:gd name="connsiteX2635" fmla="*/ 1326833 w 7250431"/>
              <a:gd name="connsiteY2635" fmla="*/ 2894647 h 4013835"/>
              <a:gd name="connsiteX2636" fmla="*/ 1274445 w 7250431"/>
              <a:gd name="connsiteY2636" fmla="*/ 2843212 h 4013835"/>
              <a:gd name="connsiteX2637" fmla="*/ 185738 w 7250431"/>
              <a:gd name="connsiteY2637" fmla="*/ 2789872 h 4013835"/>
              <a:gd name="connsiteX2638" fmla="*/ 237173 w 7250431"/>
              <a:gd name="connsiteY2638" fmla="*/ 2843212 h 4013835"/>
              <a:gd name="connsiteX2639" fmla="*/ 185738 w 7250431"/>
              <a:gd name="connsiteY2639" fmla="*/ 2894647 h 4013835"/>
              <a:gd name="connsiteX2640" fmla="*/ 133350 w 7250431"/>
              <a:gd name="connsiteY2640" fmla="*/ 2843212 h 4013835"/>
              <a:gd name="connsiteX2641" fmla="*/ 6821806 w 7250431"/>
              <a:gd name="connsiteY2641" fmla="*/ 2771775 h 4013835"/>
              <a:gd name="connsiteX2642" fmla="*/ 6710363 w 7250431"/>
              <a:gd name="connsiteY2642" fmla="*/ 2883218 h 4013835"/>
              <a:gd name="connsiteX2643" fmla="*/ 6740843 w 7250431"/>
              <a:gd name="connsiteY2643" fmla="*/ 2912745 h 4013835"/>
              <a:gd name="connsiteX2644" fmla="*/ 6852286 w 7250431"/>
              <a:gd name="connsiteY2644" fmla="*/ 2801303 h 4013835"/>
              <a:gd name="connsiteX2645" fmla="*/ 6497003 w 7250431"/>
              <a:gd name="connsiteY2645" fmla="*/ 2771775 h 4013835"/>
              <a:gd name="connsiteX2646" fmla="*/ 6304598 w 7250431"/>
              <a:gd name="connsiteY2646" fmla="*/ 2964180 h 4013835"/>
              <a:gd name="connsiteX2647" fmla="*/ 6335078 w 7250431"/>
              <a:gd name="connsiteY2647" fmla="*/ 2993707 h 4013835"/>
              <a:gd name="connsiteX2648" fmla="*/ 6376036 w 7250431"/>
              <a:gd name="connsiteY2648" fmla="*/ 2953703 h 4013835"/>
              <a:gd name="connsiteX2649" fmla="*/ 6456998 w 7250431"/>
              <a:gd name="connsiteY2649" fmla="*/ 3035618 h 4013835"/>
              <a:gd name="connsiteX2650" fmla="*/ 6527483 w 7250431"/>
              <a:gd name="connsiteY2650" fmla="*/ 2964180 h 4013835"/>
              <a:gd name="connsiteX2651" fmla="*/ 6497003 w 7250431"/>
              <a:gd name="connsiteY2651" fmla="*/ 2936557 h 4013835"/>
              <a:gd name="connsiteX2652" fmla="*/ 6456998 w 7250431"/>
              <a:gd name="connsiteY2652" fmla="*/ 2978468 h 4013835"/>
              <a:gd name="connsiteX2653" fmla="*/ 6404611 w 7250431"/>
              <a:gd name="connsiteY2653" fmla="*/ 2923222 h 4013835"/>
              <a:gd name="connsiteX2654" fmla="*/ 6497003 w 7250431"/>
              <a:gd name="connsiteY2654" fmla="*/ 2831782 h 4013835"/>
              <a:gd name="connsiteX2655" fmla="*/ 6577965 w 7250431"/>
              <a:gd name="connsiteY2655" fmla="*/ 2911793 h 4013835"/>
              <a:gd name="connsiteX2656" fmla="*/ 6607493 w 7250431"/>
              <a:gd name="connsiteY2656" fmla="*/ 2883218 h 4013835"/>
              <a:gd name="connsiteX2657" fmla="*/ 6009323 w 7250431"/>
              <a:gd name="connsiteY2657" fmla="*/ 2771775 h 4013835"/>
              <a:gd name="connsiteX2658" fmla="*/ 5979795 w 7250431"/>
              <a:gd name="connsiteY2658" fmla="*/ 2801303 h 4013835"/>
              <a:gd name="connsiteX2659" fmla="*/ 6170295 w 7250431"/>
              <a:gd name="connsiteY2659" fmla="*/ 2993707 h 4013835"/>
              <a:gd name="connsiteX2660" fmla="*/ 6279833 w 7250431"/>
              <a:gd name="connsiteY2660" fmla="*/ 2883218 h 4013835"/>
              <a:gd name="connsiteX2661" fmla="*/ 6250305 w 7250431"/>
              <a:gd name="connsiteY2661" fmla="*/ 2852738 h 4013835"/>
              <a:gd name="connsiteX2662" fmla="*/ 6170295 w 7250431"/>
              <a:gd name="connsiteY2662" fmla="*/ 2935605 h 4013835"/>
              <a:gd name="connsiteX2663" fmla="*/ 5681663 w 7250431"/>
              <a:gd name="connsiteY2663" fmla="*/ 2771775 h 4013835"/>
              <a:gd name="connsiteX2664" fmla="*/ 5569268 w 7250431"/>
              <a:gd name="connsiteY2664" fmla="*/ 2883218 h 4013835"/>
              <a:gd name="connsiteX2665" fmla="*/ 5599748 w 7250431"/>
              <a:gd name="connsiteY2665" fmla="*/ 2912745 h 4013835"/>
              <a:gd name="connsiteX2666" fmla="*/ 5712143 w 7250431"/>
              <a:gd name="connsiteY2666" fmla="*/ 2801303 h 4013835"/>
              <a:gd name="connsiteX2667" fmla="*/ 5356860 w 7250431"/>
              <a:gd name="connsiteY2667" fmla="*/ 2771775 h 4013835"/>
              <a:gd name="connsiteX2668" fmla="*/ 5164455 w 7250431"/>
              <a:gd name="connsiteY2668" fmla="*/ 2964180 h 4013835"/>
              <a:gd name="connsiteX2669" fmla="*/ 5193982 w 7250431"/>
              <a:gd name="connsiteY2669" fmla="*/ 2993707 h 4013835"/>
              <a:gd name="connsiteX2670" fmla="*/ 5234940 w 7250431"/>
              <a:gd name="connsiteY2670" fmla="*/ 2953703 h 4013835"/>
              <a:gd name="connsiteX2671" fmla="*/ 5315902 w 7250431"/>
              <a:gd name="connsiteY2671" fmla="*/ 3035618 h 4013835"/>
              <a:gd name="connsiteX2672" fmla="*/ 5386387 w 7250431"/>
              <a:gd name="connsiteY2672" fmla="*/ 2964180 h 4013835"/>
              <a:gd name="connsiteX2673" fmla="*/ 5356860 w 7250431"/>
              <a:gd name="connsiteY2673" fmla="*/ 2936557 h 4013835"/>
              <a:gd name="connsiteX2674" fmla="*/ 5315902 w 7250431"/>
              <a:gd name="connsiteY2674" fmla="*/ 2978468 h 4013835"/>
              <a:gd name="connsiteX2675" fmla="*/ 5265420 w 7250431"/>
              <a:gd name="connsiteY2675" fmla="*/ 2923222 h 4013835"/>
              <a:gd name="connsiteX2676" fmla="*/ 5356860 w 7250431"/>
              <a:gd name="connsiteY2676" fmla="*/ 2831782 h 4013835"/>
              <a:gd name="connsiteX2677" fmla="*/ 5437823 w 7250431"/>
              <a:gd name="connsiteY2677" fmla="*/ 2911793 h 4013835"/>
              <a:gd name="connsiteX2678" fmla="*/ 5466398 w 7250431"/>
              <a:gd name="connsiteY2678" fmla="*/ 2883218 h 4013835"/>
              <a:gd name="connsiteX2679" fmla="*/ 4869181 w 7250431"/>
              <a:gd name="connsiteY2679" fmla="*/ 2771775 h 4013835"/>
              <a:gd name="connsiteX2680" fmla="*/ 4839653 w 7250431"/>
              <a:gd name="connsiteY2680" fmla="*/ 2801303 h 4013835"/>
              <a:gd name="connsiteX2681" fmla="*/ 5033011 w 7250431"/>
              <a:gd name="connsiteY2681" fmla="*/ 2993707 h 4013835"/>
              <a:gd name="connsiteX2682" fmla="*/ 5143500 w 7250431"/>
              <a:gd name="connsiteY2682" fmla="*/ 2883218 h 4013835"/>
              <a:gd name="connsiteX2683" fmla="*/ 5113973 w 7250431"/>
              <a:gd name="connsiteY2683" fmla="*/ 2852738 h 4013835"/>
              <a:gd name="connsiteX2684" fmla="*/ 5033011 w 7250431"/>
              <a:gd name="connsiteY2684" fmla="*/ 2935605 h 4013835"/>
              <a:gd name="connsiteX2685" fmla="*/ 4541519 w 7250431"/>
              <a:gd name="connsiteY2685" fmla="*/ 2771775 h 4013835"/>
              <a:gd name="connsiteX2686" fmla="*/ 4428172 w 7250431"/>
              <a:gd name="connsiteY2686" fmla="*/ 2883218 h 4013835"/>
              <a:gd name="connsiteX2687" fmla="*/ 4458652 w 7250431"/>
              <a:gd name="connsiteY2687" fmla="*/ 2912745 h 4013835"/>
              <a:gd name="connsiteX2688" fmla="*/ 4571047 w 7250431"/>
              <a:gd name="connsiteY2688" fmla="*/ 2801303 h 4013835"/>
              <a:gd name="connsiteX2689" fmla="*/ 4215766 w 7250431"/>
              <a:gd name="connsiteY2689" fmla="*/ 2771775 h 4013835"/>
              <a:gd name="connsiteX2690" fmla="*/ 4024313 w 7250431"/>
              <a:gd name="connsiteY2690" fmla="*/ 2964180 h 4013835"/>
              <a:gd name="connsiteX2691" fmla="*/ 4053841 w 7250431"/>
              <a:gd name="connsiteY2691" fmla="*/ 2993707 h 4013835"/>
              <a:gd name="connsiteX2692" fmla="*/ 4093845 w 7250431"/>
              <a:gd name="connsiteY2692" fmla="*/ 2953703 h 4013835"/>
              <a:gd name="connsiteX2693" fmla="*/ 4174808 w 7250431"/>
              <a:gd name="connsiteY2693" fmla="*/ 3035618 h 4013835"/>
              <a:gd name="connsiteX2694" fmla="*/ 4245293 w 7250431"/>
              <a:gd name="connsiteY2694" fmla="*/ 2964180 h 4013835"/>
              <a:gd name="connsiteX2695" fmla="*/ 4215766 w 7250431"/>
              <a:gd name="connsiteY2695" fmla="*/ 2936557 h 4013835"/>
              <a:gd name="connsiteX2696" fmla="*/ 4174808 w 7250431"/>
              <a:gd name="connsiteY2696" fmla="*/ 2978468 h 4013835"/>
              <a:gd name="connsiteX2697" fmla="*/ 4124326 w 7250431"/>
              <a:gd name="connsiteY2697" fmla="*/ 2923222 h 4013835"/>
              <a:gd name="connsiteX2698" fmla="*/ 4215766 w 7250431"/>
              <a:gd name="connsiteY2698" fmla="*/ 2831782 h 4013835"/>
              <a:gd name="connsiteX2699" fmla="*/ 4297681 w 7250431"/>
              <a:gd name="connsiteY2699" fmla="*/ 2911793 h 4013835"/>
              <a:gd name="connsiteX2700" fmla="*/ 4325303 w 7250431"/>
              <a:gd name="connsiteY2700" fmla="*/ 2883218 h 4013835"/>
              <a:gd name="connsiteX2701" fmla="*/ 3729037 w 7250431"/>
              <a:gd name="connsiteY2701" fmla="*/ 2771775 h 4013835"/>
              <a:gd name="connsiteX2702" fmla="*/ 3698557 w 7250431"/>
              <a:gd name="connsiteY2702" fmla="*/ 2801303 h 4013835"/>
              <a:gd name="connsiteX2703" fmla="*/ 3891915 w 7250431"/>
              <a:gd name="connsiteY2703" fmla="*/ 2993707 h 4013835"/>
              <a:gd name="connsiteX2704" fmla="*/ 4002405 w 7250431"/>
              <a:gd name="connsiteY2704" fmla="*/ 2883218 h 4013835"/>
              <a:gd name="connsiteX2705" fmla="*/ 3972877 w 7250431"/>
              <a:gd name="connsiteY2705" fmla="*/ 2852738 h 4013835"/>
              <a:gd name="connsiteX2706" fmla="*/ 3891915 w 7250431"/>
              <a:gd name="connsiteY2706" fmla="*/ 2935605 h 4013835"/>
              <a:gd name="connsiteX2707" fmla="*/ 3401378 w 7250431"/>
              <a:gd name="connsiteY2707" fmla="*/ 2771775 h 4013835"/>
              <a:gd name="connsiteX2708" fmla="*/ 3293745 w 7250431"/>
              <a:gd name="connsiteY2708" fmla="*/ 2883218 h 4013835"/>
              <a:gd name="connsiteX2709" fmla="*/ 3322320 w 7250431"/>
              <a:gd name="connsiteY2709" fmla="*/ 2912745 h 4013835"/>
              <a:gd name="connsiteX2710" fmla="*/ 3430905 w 7250431"/>
              <a:gd name="connsiteY2710" fmla="*/ 2801303 h 4013835"/>
              <a:gd name="connsiteX2711" fmla="*/ 3077528 w 7250431"/>
              <a:gd name="connsiteY2711" fmla="*/ 2771775 h 4013835"/>
              <a:gd name="connsiteX2712" fmla="*/ 2883218 w 7250431"/>
              <a:gd name="connsiteY2712" fmla="*/ 2964180 h 4013835"/>
              <a:gd name="connsiteX2713" fmla="*/ 2913698 w 7250431"/>
              <a:gd name="connsiteY2713" fmla="*/ 2993707 h 4013835"/>
              <a:gd name="connsiteX2714" fmla="*/ 2954656 w 7250431"/>
              <a:gd name="connsiteY2714" fmla="*/ 2953703 h 4013835"/>
              <a:gd name="connsiteX2715" fmla="*/ 3036570 w 7250431"/>
              <a:gd name="connsiteY2715" fmla="*/ 3035618 h 4013835"/>
              <a:gd name="connsiteX2716" fmla="*/ 3108008 w 7250431"/>
              <a:gd name="connsiteY2716" fmla="*/ 2964180 h 4013835"/>
              <a:gd name="connsiteX2717" fmla="*/ 3077528 w 7250431"/>
              <a:gd name="connsiteY2717" fmla="*/ 2936557 h 4013835"/>
              <a:gd name="connsiteX2718" fmla="*/ 3036570 w 7250431"/>
              <a:gd name="connsiteY2718" fmla="*/ 2978468 h 4013835"/>
              <a:gd name="connsiteX2719" fmla="*/ 2985135 w 7250431"/>
              <a:gd name="connsiteY2719" fmla="*/ 2923222 h 4013835"/>
              <a:gd name="connsiteX2720" fmla="*/ 3077528 w 7250431"/>
              <a:gd name="connsiteY2720" fmla="*/ 2831782 h 4013835"/>
              <a:gd name="connsiteX2721" fmla="*/ 3160395 w 7250431"/>
              <a:gd name="connsiteY2721" fmla="*/ 2911793 h 4013835"/>
              <a:gd name="connsiteX2722" fmla="*/ 3188970 w 7250431"/>
              <a:gd name="connsiteY2722" fmla="*/ 2883218 h 4013835"/>
              <a:gd name="connsiteX2723" fmla="*/ 2587943 w 7250431"/>
              <a:gd name="connsiteY2723" fmla="*/ 2771775 h 4013835"/>
              <a:gd name="connsiteX2724" fmla="*/ 2557463 w 7250431"/>
              <a:gd name="connsiteY2724" fmla="*/ 2801303 h 4013835"/>
              <a:gd name="connsiteX2725" fmla="*/ 2750820 w 7250431"/>
              <a:gd name="connsiteY2725" fmla="*/ 2993707 h 4013835"/>
              <a:gd name="connsiteX2726" fmla="*/ 2862263 w 7250431"/>
              <a:gd name="connsiteY2726" fmla="*/ 2883218 h 4013835"/>
              <a:gd name="connsiteX2727" fmla="*/ 2831783 w 7250431"/>
              <a:gd name="connsiteY2727" fmla="*/ 2852738 h 4013835"/>
              <a:gd name="connsiteX2728" fmla="*/ 2750820 w 7250431"/>
              <a:gd name="connsiteY2728" fmla="*/ 2935605 h 4013835"/>
              <a:gd name="connsiteX2729" fmla="*/ 2265045 w 7250431"/>
              <a:gd name="connsiteY2729" fmla="*/ 2771775 h 4013835"/>
              <a:gd name="connsiteX2730" fmla="*/ 2153603 w 7250431"/>
              <a:gd name="connsiteY2730" fmla="*/ 2883218 h 4013835"/>
              <a:gd name="connsiteX2731" fmla="*/ 2184083 w 7250431"/>
              <a:gd name="connsiteY2731" fmla="*/ 2912745 h 4013835"/>
              <a:gd name="connsiteX2732" fmla="*/ 2295525 w 7250431"/>
              <a:gd name="connsiteY2732" fmla="*/ 2801303 h 4013835"/>
              <a:gd name="connsiteX2733" fmla="*/ 1936432 w 7250431"/>
              <a:gd name="connsiteY2733" fmla="*/ 2771775 h 4013835"/>
              <a:gd name="connsiteX2734" fmla="*/ 1742122 w 7250431"/>
              <a:gd name="connsiteY2734" fmla="*/ 2964180 h 4013835"/>
              <a:gd name="connsiteX2735" fmla="*/ 1772602 w 7250431"/>
              <a:gd name="connsiteY2735" fmla="*/ 2993707 h 4013835"/>
              <a:gd name="connsiteX2736" fmla="*/ 1813560 w 7250431"/>
              <a:gd name="connsiteY2736" fmla="*/ 2953703 h 4013835"/>
              <a:gd name="connsiteX2737" fmla="*/ 1895475 w 7250431"/>
              <a:gd name="connsiteY2737" fmla="*/ 3035618 h 4013835"/>
              <a:gd name="connsiteX2738" fmla="*/ 1966912 w 7250431"/>
              <a:gd name="connsiteY2738" fmla="*/ 2964180 h 4013835"/>
              <a:gd name="connsiteX2739" fmla="*/ 1936432 w 7250431"/>
              <a:gd name="connsiteY2739" fmla="*/ 2936557 h 4013835"/>
              <a:gd name="connsiteX2740" fmla="*/ 1895475 w 7250431"/>
              <a:gd name="connsiteY2740" fmla="*/ 2978468 h 4013835"/>
              <a:gd name="connsiteX2741" fmla="*/ 1844040 w 7250431"/>
              <a:gd name="connsiteY2741" fmla="*/ 2923222 h 4013835"/>
              <a:gd name="connsiteX2742" fmla="*/ 1936432 w 7250431"/>
              <a:gd name="connsiteY2742" fmla="*/ 2831782 h 4013835"/>
              <a:gd name="connsiteX2743" fmla="*/ 2019300 w 7250431"/>
              <a:gd name="connsiteY2743" fmla="*/ 2911793 h 4013835"/>
              <a:gd name="connsiteX2744" fmla="*/ 2047875 w 7250431"/>
              <a:gd name="connsiteY2744" fmla="*/ 2883218 h 4013835"/>
              <a:gd name="connsiteX2745" fmla="*/ 1446847 w 7250431"/>
              <a:gd name="connsiteY2745" fmla="*/ 2771775 h 4013835"/>
              <a:gd name="connsiteX2746" fmla="*/ 1417320 w 7250431"/>
              <a:gd name="connsiteY2746" fmla="*/ 2801303 h 4013835"/>
              <a:gd name="connsiteX2747" fmla="*/ 1609725 w 7250431"/>
              <a:gd name="connsiteY2747" fmla="*/ 2993707 h 4013835"/>
              <a:gd name="connsiteX2748" fmla="*/ 1721167 w 7250431"/>
              <a:gd name="connsiteY2748" fmla="*/ 2883218 h 4013835"/>
              <a:gd name="connsiteX2749" fmla="*/ 1690687 w 7250431"/>
              <a:gd name="connsiteY2749" fmla="*/ 2852738 h 4013835"/>
              <a:gd name="connsiteX2750" fmla="*/ 1609725 w 7250431"/>
              <a:gd name="connsiteY2750" fmla="*/ 2935605 h 4013835"/>
              <a:gd name="connsiteX2751" fmla="*/ 1123950 w 7250431"/>
              <a:gd name="connsiteY2751" fmla="*/ 2771775 h 4013835"/>
              <a:gd name="connsiteX2752" fmla="*/ 1012508 w 7250431"/>
              <a:gd name="connsiteY2752" fmla="*/ 2883218 h 4013835"/>
              <a:gd name="connsiteX2753" fmla="*/ 1042988 w 7250431"/>
              <a:gd name="connsiteY2753" fmla="*/ 2912745 h 4013835"/>
              <a:gd name="connsiteX2754" fmla="*/ 1154430 w 7250431"/>
              <a:gd name="connsiteY2754" fmla="*/ 2801303 h 4013835"/>
              <a:gd name="connsiteX2755" fmla="*/ 799148 w 7250431"/>
              <a:gd name="connsiteY2755" fmla="*/ 2771775 h 4013835"/>
              <a:gd name="connsiteX2756" fmla="*/ 606743 w 7250431"/>
              <a:gd name="connsiteY2756" fmla="*/ 2964180 h 4013835"/>
              <a:gd name="connsiteX2757" fmla="*/ 637223 w 7250431"/>
              <a:gd name="connsiteY2757" fmla="*/ 2993707 h 4013835"/>
              <a:gd name="connsiteX2758" fmla="*/ 677228 w 7250431"/>
              <a:gd name="connsiteY2758" fmla="*/ 2953703 h 4013835"/>
              <a:gd name="connsiteX2759" fmla="*/ 757238 w 7250431"/>
              <a:gd name="connsiteY2759" fmla="*/ 3035618 h 4013835"/>
              <a:gd name="connsiteX2760" fmla="*/ 828676 w 7250431"/>
              <a:gd name="connsiteY2760" fmla="*/ 2964180 h 4013835"/>
              <a:gd name="connsiteX2761" fmla="*/ 799148 w 7250431"/>
              <a:gd name="connsiteY2761" fmla="*/ 2936557 h 4013835"/>
              <a:gd name="connsiteX2762" fmla="*/ 757238 w 7250431"/>
              <a:gd name="connsiteY2762" fmla="*/ 2978468 h 4013835"/>
              <a:gd name="connsiteX2763" fmla="*/ 706755 w 7250431"/>
              <a:gd name="connsiteY2763" fmla="*/ 2923222 h 4013835"/>
              <a:gd name="connsiteX2764" fmla="*/ 799148 w 7250431"/>
              <a:gd name="connsiteY2764" fmla="*/ 2831782 h 4013835"/>
              <a:gd name="connsiteX2765" fmla="*/ 879158 w 7250431"/>
              <a:gd name="connsiteY2765" fmla="*/ 2911793 h 4013835"/>
              <a:gd name="connsiteX2766" fmla="*/ 907733 w 7250431"/>
              <a:gd name="connsiteY2766" fmla="*/ 2883218 h 4013835"/>
              <a:gd name="connsiteX2767" fmla="*/ 306706 w 7250431"/>
              <a:gd name="connsiteY2767" fmla="*/ 2771775 h 4013835"/>
              <a:gd name="connsiteX2768" fmla="*/ 277178 w 7250431"/>
              <a:gd name="connsiteY2768" fmla="*/ 2801303 h 4013835"/>
              <a:gd name="connsiteX2769" fmla="*/ 468631 w 7250431"/>
              <a:gd name="connsiteY2769" fmla="*/ 2993707 h 4013835"/>
              <a:gd name="connsiteX2770" fmla="*/ 580073 w 7250431"/>
              <a:gd name="connsiteY2770" fmla="*/ 2883218 h 4013835"/>
              <a:gd name="connsiteX2771" fmla="*/ 551498 w 7250431"/>
              <a:gd name="connsiteY2771" fmla="*/ 2852738 h 4013835"/>
              <a:gd name="connsiteX2772" fmla="*/ 468631 w 7250431"/>
              <a:gd name="connsiteY2772" fmla="*/ 2935605 h 4013835"/>
              <a:gd name="connsiteX2773" fmla="*/ 0 w 7250431"/>
              <a:gd name="connsiteY2773" fmla="*/ 2767013 h 4013835"/>
              <a:gd name="connsiteX2774" fmla="*/ 34290 w 7250431"/>
              <a:gd name="connsiteY2774" fmla="*/ 2801303 h 4013835"/>
              <a:gd name="connsiteX2775" fmla="*/ 0 w 7250431"/>
              <a:gd name="connsiteY2775" fmla="*/ 2836545 h 4013835"/>
              <a:gd name="connsiteX2776" fmla="*/ 0 w 7250431"/>
              <a:gd name="connsiteY2776" fmla="*/ 2813685 h 4013835"/>
              <a:gd name="connsiteX2777" fmla="*/ 12383 w 7250431"/>
              <a:gd name="connsiteY2777" fmla="*/ 2801303 h 4013835"/>
              <a:gd name="connsiteX2778" fmla="*/ 0 w 7250431"/>
              <a:gd name="connsiteY2778" fmla="*/ 2788920 h 4013835"/>
              <a:gd name="connsiteX2779" fmla="*/ 7146608 w 7250431"/>
              <a:gd name="connsiteY2779" fmla="*/ 2749868 h 4013835"/>
              <a:gd name="connsiteX2780" fmla="*/ 7250430 w 7250431"/>
              <a:gd name="connsiteY2780" fmla="*/ 2855595 h 4013835"/>
              <a:gd name="connsiteX2781" fmla="*/ 7250430 w 7250431"/>
              <a:gd name="connsiteY2781" fmla="*/ 2876550 h 4013835"/>
              <a:gd name="connsiteX2782" fmla="*/ 7146608 w 7250431"/>
              <a:gd name="connsiteY2782" fmla="*/ 2771775 h 4013835"/>
              <a:gd name="connsiteX2783" fmla="*/ 7117080 w 7250431"/>
              <a:gd name="connsiteY2783" fmla="*/ 2802256 h 4013835"/>
              <a:gd name="connsiteX2784" fmla="*/ 7250430 w 7250431"/>
              <a:gd name="connsiteY2784" fmla="*/ 2936558 h 4013835"/>
              <a:gd name="connsiteX2785" fmla="*/ 7250430 w 7250431"/>
              <a:gd name="connsiteY2785" fmla="*/ 2958465 h 4013835"/>
              <a:gd name="connsiteX2786" fmla="*/ 7094220 w 7250431"/>
              <a:gd name="connsiteY2786" fmla="*/ 2802256 h 4013835"/>
              <a:gd name="connsiteX2787" fmla="*/ 6821805 w 7250431"/>
              <a:gd name="connsiteY2787" fmla="*/ 2749868 h 4013835"/>
              <a:gd name="connsiteX2788" fmla="*/ 6874192 w 7250431"/>
              <a:gd name="connsiteY2788" fmla="*/ 2801303 h 4013835"/>
              <a:gd name="connsiteX2789" fmla="*/ 6740842 w 7250431"/>
              <a:gd name="connsiteY2789" fmla="*/ 2935606 h 4013835"/>
              <a:gd name="connsiteX2790" fmla="*/ 6689407 w 7250431"/>
              <a:gd name="connsiteY2790" fmla="*/ 2883218 h 4013835"/>
              <a:gd name="connsiteX2791" fmla="*/ 6497003 w 7250431"/>
              <a:gd name="connsiteY2791" fmla="*/ 2749868 h 4013835"/>
              <a:gd name="connsiteX2792" fmla="*/ 6631306 w 7250431"/>
              <a:gd name="connsiteY2792" fmla="*/ 2883218 h 4013835"/>
              <a:gd name="connsiteX2793" fmla="*/ 6577965 w 7250431"/>
              <a:gd name="connsiteY2793" fmla="*/ 2933700 h 4013835"/>
              <a:gd name="connsiteX2794" fmla="*/ 6497003 w 7250431"/>
              <a:gd name="connsiteY2794" fmla="*/ 2852738 h 4013835"/>
              <a:gd name="connsiteX2795" fmla="*/ 6427470 w 7250431"/>
              <a:gd name="connsiteY2795" fmla="*/ 2923223 h 4013835"/>
              <a:gd name="connsiteX2796" fmla="*/ 6456998 w 7250431"/>
              <a:gd name="connsiteY2796" fmla="*/ 2953703 h 4013835"/>
              <a:gd name="connsiteX2797" fmla="*/ 6497003 w 7250431"/>
              <a:gd name="connsiteY2797" fmla="*/ 2911793 h 4013835"/>
              <a:gd name="connsiteX2798" fmla="*/ 6548438 w 7250431"/>
              <a:gd name="connsiteY2798" fmla="*/ 2964181 h 4013835"/>
              <a:gd name="connsiteX2799" fmla="*/ 6456998 w 7250431"/>
              <a:gd name="connsiteY2799" fmla="*/ 3056573 h 4013835"/>
              <a:gd name="connsiteX2800" fmla="*/ 6376036 w 7250431"/>
              <a:gd name="connsiteY2800" fmla="*/ 2975610 h 4013835"/>
              <a:gd name="connsiteX2801" fmla="*/ 6335078 w 7250431"/>
              <a:gd name="connsiteY2801" fmla="*/ 3016568 h 4013835"/>
              <a:gd name="connsiteX2802" fmla="*/ 6283643 w 7250431"/>
              <a:gd name="connsiteY2802" fmla="*/ 2964181 h 4013835"/>
              <a:gd name="connsiteX2803" fmla="*/ 6009323 w 7250431"/>
              <a:gd name="connsiteY2803" fmla="*/ 2749868 h 4013835"/>
              <a:gd name="connsiteX2804" fmla="*/ 6170295 w 7250431"/>
              <a:gd name="connsiteY2804" fmla="*/ 2912745 h 4013835"/>
              <a:gd name="connsiteX2805" fmla="*/ 6250305 w 7250431"/>
              <a:gd name="connsiteY2805" fmla="*/ 2831783 h 4013835"/>
              <a:gd name="connsiteX2806" fmla="*/ 6300788 w 7250431"/>
              <a:gd name="connsiteY2806" fmla="*/ 2883218 h 4013835"/>
              <a:gd name="connsiteX2807" fmla="*/ 6170295 w 7250431"/>
              <a:gd name="connsiteY2807" fmla="*/ 3016568 h 4013835"/>
              <a:gd name="connsiteX2808" fmla="*/ 5958840 w 7250431"/>
              <a:gd name="connsiteY2808" fmla="*/ 2801303 h 4013835"/>
              <a:gd name="connsiteX2809" fmla="*/ 5681663 w 7250431"/>
              <a:gd name="connsiteY2809" fmla="*/ 2749868 h 4013835"/>
              <a:gd name="connsiteX2810" fmla="*/ 5733098 w 7250431"/>
              <a:gd name="connsiteY2810" fmla="*/ 2801303 h 4013835"/>
              <a:gd name="connsiteX2811" fmla="*/ 5599748 w 7250431"/>
              <a:gd name="connsiteY2811" fmla="*/ 2935606 h 4013835"/>
              <a:gd name="connsiteX2812" fmla="*/ 5548313 w 7250431"/>
              <a:gd name="connsiteY2812" fmla="*/ 2883218 h 4013835"/>
              <a:gd name="connsiteX2813" fmla="*/ 5356861 w 7250431"/>
              <a:gd name="connsiteY2813" fmla="*/ 2749868 h 4013835"/>
              <a:gd name="connsiteX2814" fmla="*/ 5490211 w 7250431"/>
              <a:gd name="connsiteY2814" fmla="*/ 2883218 h 4013835"/>
              <a:gd name="connsiteX2815" fmla="*/ 5437823 w 7250431"/>
              <a:gd name="connsiteY2815" fmla="*/ 2933700 h 4013835"/>
              <a:gd name="connsiteX2816" fmla="*/ 5356861 w 7250431"/>
              <a:gd name="connsiteY2816" fmla="*/ 2852738 h 4013835"/>
              <a:gd name="connsiteX2817" fmla="*/ 5286375 w 7250431"/>
              <a:gd name="connsiteY2817" fmla="*/ 2923223 h 4013835"/>
              <a:gd name="connsiteX2818" fmla="*/ 5315903 w 7250431"/>
              <a:gd name="connsiteY2818" fmla="*/ 2953703 h 4013835"/>
              <a:gd name="connsiteX2819" fmla="*/ 5356861 w 7250431"/>
              <a:gd name="connsiteY2819" fmla="*/ 2911793 h 4013835"/>
              <a:gd name="connsiteX2820" fmla="*/ 5408295 w 7250431"/>
              <a:gd name="connsiteY2820" fmla="*/ 2964181 h 4013835"/>
              <a:gd name="connsiteX2821" fmla="*/ 5315903 w 7250431"/>
              <a:gd name="connsiteY2821" fmla="*/ 3056573 h 4013835"/>
              <a:gd name="connsiteX2822" fmla="*/ 5234940 w 7250431"/>
              <a:gd name="connsiteY2822" fmla="*/ 2975610 h 4013835"/>
              <a:gd name="connsiteX2823" fmla="*/ 5193983 w 7250431"/>
              <a:gd name="connsiteY2823" fmla="*/ 3016568 h 4013835"/>
              <a:gd name="connsiteX2824" fmla="*/ 5142548 w 7250431"/>
              <a:gd name="connsiteY2824" fmla="*/ 2964181 h 4013835"/>
              <a:gd name="connsiteX2825" fmla="*/ 4869180 w 7250431"/>
              <a:gd name="connsiteY2825" fmla="*/ 2749868 h 4013835"/>
              <a:gd name="connsiteX2826" fmla="*/ 5033010 w 7250431"/>
              <a:gd name="connsiteY2826" fmla="*/ 2912745 h 4013835"/>
              <a:gd name="connsiteX2827" fmla="*/ 5113972 w 7250431"/>
              <a:gd name="connsiteY2827" fmla="*/ 2831783 h 4013835"/>
              <a:gd name="connsiteX2828" fmla="*/ 5166360 w 7250431"/>
              <a:gd name="connsiteY2828" fmla="*/ 2883218 h 4013835"/>
              <a:gd name="connsiteX2829" fmla="*/ 5033010 w 7250431"/>
              <a:gd name="connsiteY2829" fmla="*/ 3016568 h 4013835"/>
              <a:gd name="connsiteX2830" fmla="*/ 4818697 w 7250431"/>
              <a:gd name="connsiteY2830" fmla="*/ 2801303 h 4013835"/>
              <a:gd name="connsiteX2831" fmla="*/ 4541520 w 7250431"/>
              <a:gd name="connsiteY2831" fmla="*/ 2749868 h 4013835"/>
              <a:gd name="connsiteX2832" fmla="*/ 4592956 w 7250431"/>
              <a:gd name="connsiteY2832" fmla="*/ 2801303 h 4013835"/>
              <a:gd name="connsiteX2833" fmla="*/ 4458653 w 7250431"/>
              <a:gd name="connsiteY2833" fmla="*/ 2935606 h 4013835"/>
              <a:gd name="connsiteX2834" fmla="*/ 4407218 w 7250431"/>
              <a:gd name="connsiteY2834" fmla="*/ 2883218 h 4013835"/>
              <a:gd name="connsiteX2835" fmla="*/ 4215766 w 7250431"/>
              <a:gd name="connsiteY2835" fmla="*/ 2749868 h 4013835"/>
              <a:gd name="connsiteX2836" fmla="*/ 4349116 w 7250431"/>
              <a:gd name="connsiteY2836" fmla="*/ 2883218 h 4013835"/>
              <a:gd name="connsiteX2837" fmla="*/ 4297681 w 7250431"/>
              <a:gd name="connsiteY2837" fmla="*/ 2933700 h 4013835"/>
              <a:gd name="connsiteX2838" fmla="*/ 4215766 w 7250431"/>
              <a:gd name="connsiteY2838" fmla="*/ 2852738 h 4013835"/>
              <a:gd name="connsiteX2839" fmla="*/ 4145281 w 7250431"/>
              <a:gd name="connsiteY2839" fmla="*/ 2923223 h 4013835"/>
              <a:gd name="connsiteX2840" fmla="*/ 4174808 w 7250431"/>
              <a:gd name="connsiteY2840" fmla="*/ 2953703 h 4013835"/>
              <a:gd name="connsiteX2841" fmla="*/ 4215766 w 7250431"/>
              <a:gd name="connsiteY2841" fmla="*/ 2911793 h 4013835"/>
              <a:gd name="connsiteX2842" fmla="*/ 4267200 w 7250431"/>
              <a:gd name="connsiteY2842" fmla="*/ 2964181 h 4013835"/>
              <a:gd name="connsiteX2843" fmla="*/ 4174808 w 7250431"/>
              <a:gd name="connsiteY2843" fmla="*/ 3056573 h 4013835"/>
              <a:gd name="connsiteX2844" fmla="*/ 4093845 w 7250431"/>
              <a:gd name="connsiteY2844" fmla="*/ 2975610 h 4013835"/>
              <a:gd name="connsiteX2845" fmla="*/ 4053841 w 7250431"/>
              <a:gd name="connsiteY2845" fmla="*/ 3016568 h 4013835"/>
              <a:gd name="connsiteX2846" fmla="*/ 4001453 w 7250431"/>
              <a:gd name="connsiteY2846" fmla="*/ 2964181 h 4013835"/>
              <a:gd name="connsiteX2847" fmla="*/ 3729038 w 7250431"/>
              <a:gd name="connsiteY2847" fmla="*/ 2749868 h 4013835"/>
              <a:gd name="connsiteX2848" fmla="*/ 3891916 w 7250431"/>
              <a:gd name="connsiteY2848" fmla="*/ 2912745 h 4013835"/>
              <a:gd name="connsiteX2849" fmla="*/ 3972878 w 7250431"/>
              <a:gd name="connsiteY2849" fmla="*/ 2831783 h 4013835"/>
              <a:gd name="connsiteX2850" fmla="*/ 4025266 w 7250431"/>
              <a:gd name="connsiteY2850" fmla="*/ 2883218 h 4013835"/>
              <a:gd name="connsiteX2851" fmla="*/ 3891916 w 7250431"/>
              <a:gd name="connsiteY2851" fmla="*/ 3016568 h 4013835"/>
              <a:gd name="connsiteX2852" fmla="*/ 3677603 w 7250431"/>
              <a:gd name="connsiteY2852" fmla="*/ 2801303 h 4013835"/>
              <a:gd name="connsiteX2853" fmla="*/ 3401378 w 7250431"/>
              <a:gd name="connsiteY2853" fmla="*/ 2749868 h 4013835"/>
              <a:gd name="connsiteX2854" fmla="*/ 3451860 w 7250431"/>
              <a:gd name="connsiteY2854" fmla="*/ 2801303 h 4013835"/>
              <a:gd name="connsiteX2855" fmla="*/ 3322320 w 7250431"/>
              <a:gd name="connsiteY2855" fmla="*/ 2935606 h 4013835"/>
              <a:gd name="connsiteX2856" fmla="*/ 3271838 w 7250431"/>
              <a:gd name="connsiteY2856" fmla="*/ 2883218 h 4013835"/>
              <a:gd name="connsiteX2857" fmla="*/ 3077528 w 7250431"/>
              <a:gd name="connsiteY2857" fmla="*/ 2749868 h 4013835"/>
              <a:gd name="connsiteX2858" fmla="*/ 3213735 w 7250431"/>
              <a:gd name="connsiteY2858" fmla="*/ 2883218 h 4013835"/>
              <a:gd name="connsiteX2859" fmla="*/ 3160395 w 7250431"/>
              <a:gd name="connsiteY2859" fmla="*/ 2933700 h 4013835"/>
              <a:gd name="connsiteX2860" fmla="*/ 3077528 w 7250431"/>
              <a:gd name="connsiteY2860" fmla="*/ 2852738 h 4013835"/>
              <a:gd name="connsiteX2861" fmla="*/ 3006090 w 7250431"/>
              <a:gd name="connsiteY2861" fmla="*/ 2923223 h 4013835"/>
              <a:gd name="connsiteX2862" fmla="*/ 3036570 w 7250431"/>
              <a:gd name="connsiteY2862" fmla="*/ 2953703 h 4013835"/>
              <a:gd name="connsiteX2863" fmla="*/ 3077528 w 7250431"/>
              <a:gd name="connsiteY2863" fmla="*/ 2911793 h 4013835"/>
              <a:gd name="connsiteX2864" fmla="*/ 3129915 w 7250431"/>
              <a:gd name="connsiteY2864" fmla="*/ 2964181 h 4013835"/>
              <a:gd name="connsiteX2865" fmla="*/ 3036570 w 7250431"/>
              <a:gd name="connsiteY2865" fmla="*/ 3056573 h 4013835"/>
              <a:gd name="connsiteX2866" fmla="*/ 2954655 w 7250431"/>
              <a:gd name="connsiteY2866" fmla="*/ 2975610 h 4013835"/>
              <a:gd name="connsiteX2867" fmla="*/ 2913698 w 7250431"/>
              <a:gd name="connsiteY2867" fmla="*/ 3016568 h 4013835"/>
              <a:gd name="connsiteX2868" fmla="*/ 2861310 w 7250431"/>
              <a:gd name="connsiteY2868" fmla="*/ 2964181 h 4013835"/>
              <a:gd name="connsiteX2869" fmla="*/ 2587942 w 7250431"/>
              <a:gd name="connsiteY2869" fmla="*/ 2749868 h 4013835"/>
              <a:gd name="connsiteX2870" fmla="*/ 2750820 w 7250431"/>
              <a:gd name="connsiteY2870" fmla="*/ 2912745 h 4013835"/>
              <a:gd name="connsiteX2871" fmla="*/ 2831782 w 7250431"/>
              <a:gd name="connsiteY2871" fmla="*/ 2831783 h 4013835"/>
              <a:gd name="connsiteX2872" fmla="*/ 2884170 w 7250431"/>
              <a:gd name="connsiteY2872" fmla="*/ 2883218 h 4013835"/>
              <a:gd name="connsiteX2873" fmla="*/ 2750820 w 7250431"/>
              <a:gd name="connsiteY2873" fmla="*/ 3016568 h 4013835"/>
              <a:gd name="connsiteX2874" fmla="*/ 2536507 w 7250431"/>
              <a:gd name="connsiteY2874" fmla="*/ 2801303 h 4013835"/>
              <a:gd name="connsiteX2875" fmla="*/ 2265045 w 7250431"/>
              <a:gd name="connsiteY2875" fmla="*/ 2749868 h 4013835"/>
              <a:gd name="connsiteX2876" fmla="*/ 2316480 w 7250431"/>
              <a:gd name="connsiteY2876" fmla="*/ 2801303 h 4013835"/>
              <a:gd name="connsiteX2877" fmla="*/ 2184083 w 7250431"/>
              <a:gd name="connsiteY2877" fmla="*/ 2935606 h 4013835"/>
              <a:gd name="connsiteX2878" fmla="*/ 2131695 w 7250431"/>
              <a:gd name="connsiteY2878" fmla="*/ 2883218 h 4013835"/>
              <a:gd name="connsiteX2879" fmla="*/ 1936432 w 7250431"/>
              <a:gd name="connsiteY2879" fmla="*/ 2749868 h 4013835"/>
              <a:gd name="connsiteX2880" fmla="*/ 2073592 w 7250431"/>
              <a:gd name="connsiteY2880" fmla="*/ 2883218 h 4013835"/>
              <a:gd name="connsiteX2881" fmla="*/ 2019300 w 7250431"/>
              <a:gd name="connsiteY2881" fmla="*/ 2933700 h 4013835"/>
              <a:gd name="connsiteX2882" fmla="*/ 1936432 w 7250431"/>
              <a:gd name="connsiteY2882" fmla="*/ 2852738 h 4013835"/>
              <a:gd name="connsiteX2883" fmla="*/ 1864995 w 7250431"/>
              <a:gd name="connsiteY2883" fmla="*/ 2923223 h 4013835"/>
              <a:gd name="connsiteX2884" fmla="*/ 1895475 w 7250431"/>
              <a:gd name="connsiteY2884" fmla="*/ 2953703 h 4013835"/>
              <a:gd name="connsiteX2885" fmla="*/ 1936432 w 7250431"/>
              <a:gd name="connsiteY2885" fmla="*/ 2911793 h 4013835"/>
              <a:gd name="connsiteX2886" fmla="*/ 1989772 w 7250431"/>
              <a:gd name="connsiteY2886" fmla="*/ 2964181 h 4013835"/>
              <a:gd name="connsiteX2887" fmla="*/ 1895475 w 7250431"/>
              <a:gd name="connsiteY2887" fmla="*/ 3056573 h 4013835"/>
              <a:gd name="connsiteX2888" fmla="*/ 1813560 w 7250431"/>
              <a:gd name="connsiteY2888" fmla="*/ 2975610 h 4013835"/>
              <a:gd name="connsiteX2889" fmla="*/ 1772603 w 7250431"/>
              <a:gd name="connsiteY2889" fmla="*/ 3016568 h 4013835"/>
              <a:gd name="connsiteX2890" fmla="*/ 1720215 w 7250431"/>
              <a:gd name="connsiteY2890" fmla="*/ 2964181 h 4013835"/>
              <a:gd name="connsiteX2891" fmla="*/ 1446848 w 7250431"/>
              <a:gd name="connsiteY2891" fmla="*/ 2749868 h 4013835"/>
              <a:gd name="connsiteX2892" fmla="*/ 1609726 w 7250431"/>
              <a:gd name="connsiteY2892" fmla="*/ 2912745 h 4013835"/>
              <a:gd name="connsiteX2893" fmla="*/ 1690688 w 7250431"/>
              <a:gd name="connsiteY2893" fmla="*/ 2831783 h 4013835"/>
              <a:gd name="connsiteX2894" fmla="*/ 1743076 w 7250431"/>
              <a:gd name="connsiteY2894" fmla="*/ 2883218 h 4013835"/>
              <a:gd name="connsiteX2895" fmla="*/ 1609726 w 7250431"/>
              <a:gd name="connsiteY2895" fmla="*/ 3016568 h 4013835"/>
              <a:gd name="connsiteX2896" fmla="*/ 1395413 w 7250431"/>
              <a:gd name="connsiteY2896" fmla="*/ 2801303 h 4013835"/>
              <a:gd name="connsiteX2897" fmla="*/ 1123950 w 7250431"/>
              <a:gd name="connsiteY2897" fmla="*/ 2749868 h 4013835"/>
              <a:gd name="connsiteX2898" fmla="*/ 1175385 w 7250431"/>
              <a:gd name="connsiteY2898" fmla="*/ 2801303 h 4013835"/>
              <a:gd name="connsiteX2899" fmla="*/ 1042988 w 7250431"/>
              <a:gd name="connsiteY2899" fmla="*/ 2935606 h 4013835"/>
              <a:gd name="connsiteX2900" fmla="*/ 990600 w 7250431"/>
              <a:gd name="connsiteY2900" fmla="*/ 2883218 h 4013835"/>
              <a:gd name="connsiteX2901" fmla="*/ 799148 w 7250431"/>
              <a:gd name="connsiteY2901" fmla="*/ 2749868 h 4013835"/>
              <a:gd name="connsiteX2902" fmla="*/ 932498 w 7250431"/>
              <a:gd name="connsiteY2902" fmla="*/ 2883218 h 4013835"/>
              <a:gd name="connsiteX2903" fmla="*/ 879158 w 7250431"/>
              <a:gd name="connsiteY2903" fmla="*/ 2933700 h 4013835"/>
              <a:gd name="connsiteX2904" fmla="*/ 799148 w 7250431"/>
              <a:gd name="connsiteY2904" fmla="*/ 2852738 h 4013835"/>
              <a:gd name="connsiteX2905" fmla="*/ 727710 w 7250431"/>
              <a:gd name="connsiteY2905" fmla="*/ 2923223 h 4013835"/>
              <a:gd name="connsiteX2906" fmla="*/ 757237 w 7250431"/>
              <a:gd name="connsiteY2906" fmla="*/ 2953703 h 4013835"/>
              <a:gd name="connsiteX2907" fmla="*/ 799148 w 7250431"/>
              <a:gd name="connsiteY2907" fmla="*/ 2911793 h 4013835"/>
              <a:gd name="connsiteX2908" fmla="*/ 849630 w 7250431"/>
              <a:gd name="connsiteY2908" fmla="*/ 2964181 h 4013835"/>
              <a:gd name="connsiteX2909" fmla="*/ 757237 w 7250431"/>
              <a:gd name="connsiteY2909" fmla="*/ 3056573 h 4013835"/>
              <a:gd name="connsiteX2910" fmla="*/ 677227 w 7250431"/>
              <a:gd name="connsiteY2910" fmla="*/ 2975610 h 4013835"/>
              <a:gd name="connsiteX2911" fmla="*/ 637223 w 7250431"/>
              <a:gd name="connsiteY2911" fmla="*/ 3016568 h 4013835"/>
              <a:gd name="connsiteX2912" fmla="*/ 584835 w 7250431"/>
              <a:gd name="connsiteY2912" fmla="*/ 2964181 h 4013835"/>
              <a:gd name="connsiteX2913" fmla="*/ 306705 w 7250431"/>
              <a:gd name="connsiteY2913" fmla="*/ 2749868 h 4013835"/>
              <a:gd name="connsiteX2914" fmla="*/ 468630 w 7250431"/>
              <a:gd name="connsiteY2914" fmla="*/ 2912745 h 4013835"/>
              <a:gd name="connsiteX2915" fmla="*/ 551498 w 7250431"/>
              <a:gd name="connsiteY2915" fmla="*/ 2831783 h 4013835"/>
              <a:gd name="connsiteX2916" fmla="*/ 601980 w 7250431"/>
              <a:gd name="connsiteY2916" fmla="*/ 2883218 h 4013835"/>
              <a:gd name="connsiteX2917" fmla="*/ 468630 w 7250431"/>
              <a:gd name="connsiteY2917" fmla="*/ 3016568 h 4013835"/>
              <a:gd name="connsiteX2918" fmla="*/ 255270 w 7250431"/>
              <a:gd name="connsiteY2918" fmla="*/ 2801303 h 4013835"/>
              <a:gd name="connsiteX2919" fmla="*/ 6903720 w 7250431"/>
              <a:gd name="connsiteY2919" fmla="*/ 2689860 h 4013835"/>
              <a:gd name="connsiteX2920" fmla="*/ 6873240 w 7250431"/>
              <a:gd name="connsiteY2920" fmla="*/ 2720340 h 4013835"/>
              <a:gd name="connsiteX2921" fmla="*/ 6944678 w 7250431"/>
              <a:gd name="connsiteY2921" fmla="*/ 2790825 h 4013835"/>
              <a:gd name="connsiteX2922" fmla="*/ 6974205 w 7250431"/>
              <a:gd name="connsiteY2922" fmla="*/ 2762250 h 4013835"/>
              <a:gd name="connsiteX2923" fmla="*/ 5761673 w 7250431"/>
              <a:gd name="connsiteY2923" fmla="*/ 2689860 h 4013835"/>
              <a:gd name="connsiteX2924" fmla="*/ 5731193 w 7250431"/>
              <a:gd name="connsiteY2924" fmla="*/ 2720340 h 4013835"/>
              <a:gd name="connsiteX2925" fmla="*/ 5802631 w 7250431"/>
              <a:gd name="connsiteY2925" fmla="*/ 2790825 h 4013835"/>
              <a:gd name="connsiteX2926" fmla="*/ 5833111 w 7250431"/>
              <a:gd name="connsiteY2926" fmla="*/ 2762250 h 4013835"/>
              <a:gd name="connsiteX2927" fmla="*/ 4624388 w 7250431"/>
              <a:gd name="connsiteY2927" fmla="*/ 2689860 h 4013835"/>
              <a:gd name="connsiteX2928" fmla="*/ 4595813 w 7250431"/>
              <a:gd name="connsiteY2928" fmla="*/ 2720340 h 4013835"/>
              <a:gd name="connsiteX2929" fmla="*/ 4663441 w 7250431"/>
              <a:gd name="connsiteY2929" fmla="*/ 2790825 h 4013835"/>
              <a:gd name="connsiteX2930" fmla="*/ 4692968 w 7250431"/>
              <a:gd name="connsiteY2930" fmla="*/ 2762250 h 4013835"/>
              <a:gd name="connsiteX2931" fmla="*/ 3486150 w 7250431"/>
              <a:gd name="connsiteY2931" fmla="*/ 2689860 h 4013835"/>
              <a:gd name="connsiteX2932" fmla="*/ 3455670 w 7250431"/>
              <a:gd name="connsiteY2932" fmla="*/ 2720340 h 4013835"/>
              <a:gd name="connsiteX2933" fmla="*/ 3526155 w 7250431"/>
              <a:gd name="connsiteY2933" fmla="*/ 2790825 h 4013835"/>
              <a:gd name="connsiteX2934" fmla="*/ 3556635 w 7250431"/>
              <a:gd name="connsiteY2934" fmla="*/ 2762250 h 4013835"/>
              <a:gd name="connsiteX2935" fmla="*/ 2345055 w 7250431"/>
              <a:gd name="connsiteY2935" fmla="*/ 2689860 h 4013835"/>
              <a:gd name="connsiteX2936" fmla="*/ 2314575 w 7250431"/>
              <a:gd name="connsiteY2936" fmla="*/ 2720340 h 4013835"/>
              <a:gd name="connsiteX2937" fmla="*/ 2386013 w 7250431"/>
              <a:gd name="connsiteY2937" fmla="*/ 2790825 h 4013835"/>
              <a:gd name="connsiteX2938" fmla="*/ 2415540 w 7250431"/>
              <a:gd name="connsiteY2938" fmla="*/ 2762250 h 4013835"/>
              <a:gd name="connsiteX2939" fmla="*/ 1203960 w 7250431"/>
              <a:gd name="connsiteY2939" fmla="*/ 2689860 h 4013835"/>
              <a:gd name="connsiteX2940" fmla="*/ 1173480 w 7250431"/>
              <a:gd name="connsiteY2940" fmla="*/ 2720340 h 4013835"/>
              <a:gd name="connsiteX2941" fmla="*/ 1245871 w 7250431"/>
              <a:gd name="connsiteY2941" fmla="*/ 2790825 h 4013835"/>
              <a:gd name="connsiteX2942" fmla="*/ 1274445 w 7250431"/>
              <a:gd name="connsiteY2942" fmla="*/ 2762250 h 4013835"/>
              <a:gd name="connsiteX2943" fmla="*/ 62865 w 7250431"/>
              <a:gd name="connsiteY2943" fmla="*/ 2689860 h 4013835"/>
              <a:gd name="connsiteX2944" fmla="*/ 34290 w 7250431"/>
              <a:gd name="connsiteY2944" fmla="*/ 2720340 h 4013835"/>
              <a:gd name="connsiteX2945" fmla="*/ 104775 w 7250431"/>
              <a:gd name="connsiteY2945" fmla="*/ 2790825 h 4013835"/>
              <a:gd name="connsiteX2946" fmla="*/ 135255 w 7250431"/>
              <a:gd name="connsiteY2946" fmla="*/ 2762250 h 4013835"/>
              <a:gd name="connsiteX2947" fmla="*/ 6903720 w 7250431"/>
              <a:gd name="connsiteY2947" fmla="*/ 2667953 h 4013835"/>
              <a:gd name="connsiteX2948" fmla="*/ 6996112 w 7250431"/>
              <a:gd name="connsiteY2948" fmla="*/ 2762250 h 4013835"/>
              <a:gd name="connsiteX2949" fmla="*/ 6944677 w 7250431"/>
              <a:gd name="connsiteY2949" fmla="*/ 2813685 h 4013835"/>
              <a:gd name="connsiteX2950" fmla="*/ 6851332 w 7250431"/>
              <a:gd name="connsiteY2950" fmla="*/ 2720341 h 4013835"/>
              <a:gd name="connsiteX2951" fmla="*/ 5761673 w 7250431"/>
              <a:gd name="connsiteY2951" fmla="*/ 2667953 h 4013835"/>
              <a:gd name="connsiteX2952" fmla="*/ 5855018 w 7250431"/>
              <a:gd name="connsiteY2952" fmla="*/ 2762250 h 4013835"/>
              <a:gd name="connsiteX2953" fmla="*/ 5802631 w 7250431"/>
              <a:gd name="connsiteY2953" fmla="*/ 2813685 h 4013835"/>
              <a:gd name="connsiteX2954" fmla="*/ 5710238 w 7250431"/>
              <a:gd name="connsiteY2954" fmla="*/ 2720341 h 4013835"/>
              <a:gd name="connsiteX2955" fmla="*/ 4624387 w 7250431"/>
              <a:gd name="connsiteY2955" fmla="*/ 2667953 h 4013835"/>
              <a:gd name="connsiteX2956" fmla="*/ 4713922 w 7250431"/>
              <a:gd name="connsiteY2956" fmla="*/ 2762250 h 4013835"/>
              <a:gd name="connsiteX2957" fmla="*/ 4663440 w 7250431"/>
              <a:gd name="connsiteY2957" fmla="*/ 2813685 h 4013835"/>
              <a:gd name="connsiteX2958" fmla="*/ 4574857 w 7250431"/>
              <a:gd name="connsiteY2958" fmla="*/ 2720341 h 4013835"/>
              <a:gd name="connsiteX2959" fmla="*/ 3486150 w 7250431"/>
              <a:gd name="connsiteY2959" fmla="*/ 2667953 h 4013835"/>
              <a:gd name="connsiteX2960" fmla="*/ 3579495 w 7250431"/>
              <a:gd name="connsiteY2960" fmla="*/ 2762250 h 4013835"/>
              <a:gd name="connsiteX2961" fmla="*/ 3526155 w 7250431"/>
              <a:gd name="connsiteY2961" fmla="*/ 2813685 h 4013835"/>
              <a:gd name="connsiteX2962" fmla="*/ 3434715 w 7250431"/>
              <a:gd name="connsiteY2962" fmla="*/ 2720341 h 4013835"/>
              <a:gd name="connsiteX2963" fmla="*/ 2345055 w 7250431"/>
              <a:gd name="connsiteY2963" fmla="*/ 2667953 h 4013835"/>
              <a:gd name="connsiteX2964" fmla="*/ 2438400 w 7250431"/>
              <a:gd name="connsiteY2964" fmla="*/ 2762250 h 4013835"/>
              <a:gd name="connsiteX2965" fmla="*/ 2386012 w 7250431"/>
              <a:gd name="connsiteY2965" fmla="*/ 2813685 h 4013835"/>
              <a:gd name="connsiteX2966" fmla="*/ 2293620 w 7250431"/>
              <a:gd name="connsiteY2966" fmla="*/ 2720341 h 4013835"/>
              <a:gd name="connsiteX2967" fmla="*/ 1203960 w 7250431"/>
              <a:gd name="connsiteY2967" fmla="*/ 2667953 h 4013835"/>
              <a:gd name="connsiteX2968" fmla="*/ 1297305 w 7250431"/>
              <a:gd name="connsiteY2968" fmla="*/ 2762250 h 4013835"/>
              <a:gd name="connsiteX2969" fmla="*/ 1245871 w 7250431"/>
              <a:gd name="connsiteY2969" fmla="*/ 2813685 h 4013835"/>
              <a:gd name="connsiteX2970" fmla="*/ 1152525 w 7250431"/>
              <a:gd name="connsiteY2970" fmla="*/ 2720341 h 4013835"/>
              <a:gd name="connsiteX2971" fmla="*/ 62865 w 7250431"/>
              <a:gd name="connsiteY2971" fmla="*/ 2667953 h 4013835"/>
              <a:gd name="connsiteX2972" fmla="*/ 156210 w 7250431"/>
              <a:gd name="connsiteY2972" fmla="*/ 2762250 h 4013835"/>
              <a:gd name="connsiteX2973" fmla="*/ 104775 w 7250431"/>
              <a:gd name="connsiteY2973" fmla="*/ 2813685 h 4013835"/>
              <a:gd name="connsiteX2974" fmla="*/ 11430 w 7250431"/>
              <a:gd name="connsiteY2974" fmla="*/ 2720341 h 4013835"/>
              <a:gd name="connsiteX2975" fmla="*/ 6618923 w 7250431"/>
              <a:gd name="connsiteY2975" fmla="*/ 2649855 h 4013835"/>
              <a:gd name="connsiteX2976" fmla="*/ 6547485 w 7250431"/>
              <a:gd name="connsiteY2976" fmla="*/ 2721293 h 4013835"/>
              <a:gd name="connsiteX2977" fmla="*/ 6656070 w 7250431"/>
              <a:gd name="connsiteY2977" fmla="*/ 2832735 h 4013835"/>
              <a:gd name="connsiteX2978" fmla="*/ 6685598 w 7250431"/>
              <a:gd name="connsiteY2978" fmla="*/ 2802255 h 4013835"/>
              <a:gd name="connsiteX2979" fmla="*/ 6607492 w 7250431"/>
              <a:gd name="connsiteY2979" fmla="*/ 2721293 h 4013835"/>
              <a:gd name="connsiteX2980" fmla="*/ 6648450 w 7250431"/>
              <a:gd name="connsiteY2980" fmla="*/ 2680335 h 4013835"/>
              <a:gd name="connsiteX2981" fmla="*/ 5477827 w 7250431"/>
              <a:gd name="connsiteY2981" fmla="*/ 2649855 h 4013835"/>
              <a:gd name="connsiteX2982" fmla="*/ 5408295 w 7250431"/>
              <a:gd name="connsiteY2982" fmla="*/ 2721293 h 4013835"/>
              <a:gd name="connsiteX2983" fmla="*/ 5514975 w 7250431"/>
              <a:gd name="connsiteY2983" fmla="*/ 2832735 h 4013835"/>
              <a:gd name="connsiteX2984" fmla="*/ 5544502 w 7250431"/>
              <a:gd name="connsiteY2984" fmla="*/ 2802255 h 4013835"/>
              <a:gd name="connsiteX2985" fmla="*/ 5466398 w 7250431"/>
              <a:gd name="connsiteY2985" fmla="*/ 2721293 h 4013835"/>
              <a:gd name="connsiteX2986" fmla="*/ 5507355 w 7250431"/>
              <a:gd name="connsiteY2986" fmla="*/ 2680335 h 4013835"/>
              <a:gd name="connsiteX2987" fmla="*/ 4339590 w 7250431"/>
              <a:gd name="connsiteY2987" fmla="*/ 2649855 h 4013835"/>
              <a:gd name="connsiteX2988" fmla="*/ 4267200 w 7250431"/>
              <a:gd name="connsiteY2988" fmla="*/ 2721293 h 4013835"/>
              <a:gd name="connsiteX2989" fmla="*/ 4377690 w 7250431"/>
              <a:gd name="connsiteY2989" fmla="*/ 2832735 h 4013835"/>
              <a:gd name="connsiteX2990" fmla="*/ 4408170 w 7250431"/>
              <a:gd name="connsiteY2990" fmla="*/ 2802255 h 4013835"/>
              <a:gd name="connsiteX2991" fmla="*/ 4328160 w 7250431"/>
              <a:gd name="connsiteY2991" fmla="*/ 2721293 h 4013835"/>
              <a:gd name="connsiteX2992" fmla="*/ 4370070 w 7250431"/>
              <a:gd name="connsiteY2992" fmla="*/ 2680335 h 4013835"/>
              <a:gd name="connsiteX2993" fmla="*/ 3198495 w 7250431"/>
              <a:gd name="connsiteY2993" fmla="*/ 2649855 h 4013835"/>
              <a:gd name="connsiteX2994" fmla="*/ 3127057 w 7250431"/>
              <a:gd name="connsiteY2994" fmla="*/ 2721293 h 4013835"/>
              <a:gd name="connsiteX2995" fmla="*/ 3236595 w 7250431"/>
              <a:gd name="connsiteY2995" fmla="*/ 2832735 h 4013835"/>
              <a:gd name="connsiteX2996" fmla="*/ 3267075 w 7250431"/>
              <a:gd name="connsiteY2996" fmla="*/ 2802255 h 4013835"/>
              <a:gd name="connsiteX2997" fmla="*/ 3187065 w 7250431"/>
              <a:gd name="connsiteY2997" fmla="*/ 2721293 h 4013835"/>
              <a:gd name="connsiteX2998" fmla="*/ 3228975 w 7250431"/>
              <a:gd name="connsiteY2998" fmla="*/ 2680335 h 4013835"/>
              <a:gd name="connsiteX2999" fmla="*/ 2060258 w 7250431"/>
              <a:gd name="connsiteY2999" fmla="*/ 2649855 h 4013835"/>
              <a:gd name="connsiteX3000" fmla="*/ 1990725 w 7250431"/>
              <a:gd name="connsiteY3000" fmla="*/ 2721293 h 4013835"/>
              <a:gd name="connsiteX3001" fmla="*/ 2097405 w 7250431"/>
              <a:gd name="connsiteY3001" fmla="*/ 2832735 h 4013835"/>
              <a:gd name="connsiteX3002" fmla="*/ 2126933 w 7250431"/>
              <a:gd name="connsiteY3002" fmla="*/ 2802255 h 4013835"/>
              <a:gd name="connsiteX3003" fmla="*/ 2049780 w 7250431"/>
              <a:gd name="connsiteY3003" fmla="*/ 2721293 h 4013835"/>
              <a:gd name="connsiteX3004" fmla="*/ 2089785 w 7250431"/>
              <a:gd name="connsiteY3004" fmla="*/ 2680335 h 4013835"/>
              <a:gd name="connsiteX3005" fmla="*/ 919163 w 7250431"/>
              <a:gd name="connsiteY3005" fmla="*/ 2649855 h 4013835"/>
              <a:gd name="connsiteX3006" fmla="*/ 849630 w 7250431"/>
              <a:gd name="connsiteY3006" fmla="*/ 2721293 h 4013835"/>
              <a:gd name="connsiteX3007" fmla="*/ 956310 w 7250431"/>
              <a:gd name="connsiteY3007" fmla="*/ 2832735 h 4013835"/>
              <a:gd name="connsiteX3008" fmla="*/ 985838 w 7250431"/>
              <a:gd name="connsiteY3008" fmla="*/ 2802255 h 4013835"/>
              <a:gd name="connsiteX3009" fmla="*/ 908685 w 7250431"/>
              <a:gd name="connsiteY3009" fmla="*/ 2721293 h 4013835"/>
              <a:gd name="connsiteX3010" fmla="*/ 948690 w 7250431"/>
              <a:gd name="connsiteY3010" fmla="*/ 2680335 h 4013835"/>
              <a:gd name="connsiteX3011" fmla="*/ 7250430 w 7250431"/>
              <a:gd name="connsiteY3011" fmla="*/ 2645093 h 4013835"/>
              <a:gd name="connsiteX3012" fmla="*/ 7250430 w 7250431"/>
              <a:gd name="connsiteY3012" fmla="*/ 2667000 h 4013835"/>
              <a:gd name="connsiteX3013" fmla="*/ 7197089 w 7250431"/>
              <a:gd name="connsiteY3013" fmla="*/ 2720340 h 4013835"/>
              <a:gd name="connsiteX3014" fmla="*/ 7227570 w 7250431"/>
              <a:gd name="connsiteY3014" fmla="*/ 2750820 h 4013835"/>
              <a:gd name="connsiteX3015" fmla="*/ 7250430 w 7250431"/>
              <a:gd name="connsiteY3015" fmla="*/ 2727008 h 4013835"/>
              <a:gd name="connsiteX3016" fmla="*/ 7250430 w 7250431"/>
              <a:gd name="connsiteY3016" fmla="*/ 2749868 h 4013835"/>
              <a:gd name="connsiteX3017" fmla="*/ 7227570 w 7250431"/>
              <a:gd name="connsiteY3017" fmla="*/ 2772728 h 4013835"/>
              <a:gd name="connsiteX3018" fmla="*/ 7175182 w 7250431"/>
              <a:gd name="connsiteY3018" fmla="*/ 2720340 h 4013835"/>
              <a:gd name="connsiteX3019" fmla="*/ 6618923 w 7250431"/>
              <a:gd name="connsiteY3019" fmla="*/ 2627947 h 4013835"/>
              <a:gd name="connsiteX3020" fmla="*/ 6669405 w 7250431"/>
              <a:gd name="connsiteY3020" fmla="*/ 2680335 h 4013835"/>
              <a:gd name="connsiteX3021" fmla="*/ 6629400 w 7250431"/>
              <a:gd name="connsiteY3021" fmla="*/ 2721292 h 4013835"/>
              <a:gd name="connsiteX3022" fmla="*/ 6706552 w 7250431"/>
              <a:gd name="connsiteY3022" fmla="*/ 2802255 h 4013835"/>
              <a:gd name="connsiteX3023" fmla="*/ 6656070 w 7250431"/>
              <a:gd name="connsiteY3023" fmla="*/ 2853690 h 4013835"/>
              <a:gd name="connsiteX3024" fmla="*/ 6526530 w 7250431"/>
              <a:gd name="connsiteY3024" fmla="*/ 2721292 h 4013835"/>
              <a:gd name="connsiteX3025" fmla="*/ 5477828 w 7250431"/>
              <a:gd name="connsiteY3025" fmla="*/ 2627947 h 4013835"/>
              <a:gd name="connsiteX3026" fmla="*/ 5528311 w 7250431"/>
              <a:gd name="connsiteY3026" fmla="*/ 2680335 h 4013835"/>
              <a:gd name="connsiteX3027" fmla="*/ 5488306 w 7250431"/>
              <a:gd name="connsiteY3027" fmla="*/ 2721292 h 4013835"/>
              <a:gd name="connsiteX3028" fmla="*/ 5565458 w 7250431"/>
              <a:gd name="connsiteY3028" fmla="*/ 2802255 h 4013835"/>
              <a:gd name="connsiteX3029" fmla="*/ 5514976 w 7250431"/>
              <a:gd name="connsiteY3029" fmla="*/ 2853690 h 4013835"/>
              <a:gd name="connsiteX3030" fmla="*/ 5386388 w 7250431"/>
              <a:gd name="connsiteY3030" fmla="*/ 2721292 h 4013835"/>
              <a:gd name="connsiteX3031" fmla="*/ 4339590 w 7250431"/>
              <a:gd name="connsiteY3031" fmla="*/ 2627947 h 4013835"/>
              <a:gd name="connsiteX3032" fmla="*/ 4391025 w 7250431"/>
              <a:gd name="connsiteY3032" fmla="*/ 2680335 h 4013835"/>
              <a:gd name="connsiteX3033" fmla="*/ 4350068 w 7250431"/>
              <a:gd name="connsiteY3033" fmla="*/ 2721292 h 4013835"/>
              <a:gd name="connsiteX3034" fmla="*/ 4430078 w 7250431"/>
              <a:gd name="connsiteY3034" fmla="*/ 2802255 h 4013835"/>
              <a:gd name="connsiteX3035" fmla="*/ 4377690 w 7250431"/>
              <a:gd name="connsiteY3035" fmla="*/ 2853690 h 4013835"/>
              <a:gd name="connsiteX3036" fmla="*/ 4245293 w 7250431"/>
              <a:gd name="connsiteY3036" fmla="*/ 2721292 h 4013835"/>
              <a:gd name="connsiteX3037" fmla="*/ 3198494 w 7250431"/>
              <a:gd name="connsiteY3037" fmla="*/ 2627947 h 4013835"/>
              <a:gd name="connsiteX3038" fmla="*/ 3249930 w 7250431"/>
              <a:gd name="connsiteY3038" fmla="*/ 2680335 h 4013835"/>
              <a:gd name="connsiteX3039" fmla="*/ 3208972 w 7250431"/>
              <a:gd name="connsiteY3039" fmla="*/ 2721292 h 4013835"/>
              <a:gd name="connsiteX3040" fmla="*/ 3289935 w 7250431"/>
              <a:gd name="connsiteY3040" fmla="*/ 2802255 h 4013835"/>
              <a:gd name="connsiteX3041" fmla="*/ 3236594 w 7250431"/>
              <a:gd name="connsiteY3041" fmla="*/ 2853690 h 4013835"/>
              <a:gd name="connsiteX3042" fmla="*/ 3104197 w 7250431"/>
              <a:gd name="connsiteY3042" fmla="*/ 2721292 h 4013835"/>
              <a:gd name="connsiteX3043" fmla="*/ 2060257 w 7250431"/>
              <a:gd name="connsiteY3043" fmla="*/ 2627947 h 4013835"/>
              <a:gd name="connsiteX3044" fmla="*/ 2110740 w 7250431"/>
              <a:gd name="connsiteY3044" fmla="*/ 2680335 h 4013835"/>
              <a:gd name="connsiteX3045" fmla="*/ 2070734 w 7250431"/>
              <a:gd name="connsiteY3045" fmla="*/ 2721292 h 4013835"/>
              <a:gd name="connsiteX3046" fmla="*/ 2148840 w 7250431"/>
              <a:gd name="connsiteY3046" fmla="*/ 2802255 h 4013835"/>
              <a:gd name="connsiteX3047" fmla="*/ 2097405 w 7250431"/>
              <a:gd name="connsiteY3047" fmla="*/ 2853690 h 4013835"/>
              <a:gd name="connsiteX3048" fmla="*/ 1968817 w 7250431"/>
              <a:gd name="connsiteY3048" fmla="*/ 2721292 h 4013835"/>
              <a:gd name="connsiteX3049" fmla="*/ 919163 w 7250431"/>
              <a:gd name="connsiteY3049" fmla="*/ 2627947 h 4013835"/>
              <a:gd name="connsiteX3050" fmla="*/ 970598 w 7250431"/>
              <a:gd name="connsiteY3050" fmla="*/ 2680335 h 4013835"/>
              <a:gd name="connsiteX3051" fmla="*/ 929640 w 7250431"/>
              <a:gd name="connsiteY3051" fmla="*/ 2721292 h 4013835"/>
              <a:gd name="connsiteX3052" fmla="*/ 1007746 w 7250431"/>
              <a:gd name="connsiteY3052" fmla="*/ 2802255 h 4013835"/>
              <a:gd name="connsiteX3053" fmla="*/ 956311 w 7250431"/>
              <a:gd name="connsiteY3053" fmla="*/ 2853690 h 4013835"/>
              <a:gd name="connsiteX3054" fmla="*/ 827723 w 7250431"/>
              <a:gd name="connsiteY3054" fmla="*/ 2721292 h 4013835"/>
              <a:gd name="connsiteX3055" fmla="*/ 6740843 w 7250431"/>
              <a:gd name="connsiteY3055" fmla="*/ 2608897 h 4013835"/>
              <a:gd name="connsiteX3056" fmla="*/ 6710363 w 7250431"/>
              <a:gd name="connsiteY3056" fmla="*/ 2638425 h 4013835"/>
              <a:gd name="connsiteX3057" fmla="*/ 6751320 w 7250431"/>
              <a:gd name="connsiteY3057" fmla="*/ 2679382 h 4013835"/>
              <a:gd name="connsiteX3058" fmla="*/ 6710363 w 7250431"/>
              <a:gd name="connsiteY3058" fmla="*/ 2720340 h 4013835"/>
              <a:gd name="connsiteX3059" fmla="*/ 6740843 w 7250431"/>
              <a:gd name="connsiteY3059" fmla="*/ 2750819 h 4013835"/>
              <a:gd name="connsiteX3060" fmla="*/ 6811328 w 7250431"/>
              <a:gd name="connsiteY3060" fmla="*/ 2679382 h 4013835"/>
              <a:gd name="connsiteX3061" fmla="*/ 6173152 w 7250431"/>
              <a:gd name="connsiteY3061" fmla="*/ 2608897 h 4013835"/>
              <a:gd name="connsiteX3062" fmla="*/ 6061710 w 7250431"/>
              <a:gd name="connsiteY3062" fmla="*/ 2720340 h 4013835"/>
              <a:gd name="connsiteX3063" fmla="*/ 6091237 w 7250431"/>
              <a:gd name="connsiteY3063" fmla="*/ 2749867 h 4013835"/>
              <a:gd name="connsiteX3064" fmla="*/ 6173152 w 7250431"/>
              <a:gd name="connsiteY3064" fmla="*/ 2668905 h 4013835"/>
              <a:gd name="connsiteX3065" fmla="*/ 6224587 w 7250431"/>
              <a:gd name="connsiteY3065" fmla="*/ 2720340 h 4013835"/>
              <a:gd name="connsiteX3066" fmla="*/ 6143625 w 7250431"/>
              <a:gd name="connsiteY3066" fmla="*/ 2802255 h 4013835"/>
              <a:gd name="connsiteX3067" fmla="*/ 6173152 w 7250431"/>
              <a:gd name="connsiteY3067" fmla="*/ 2832735 h 4013835"/>
              <a:gd name="connsiteX3068" fmla="*/ 6255067 w 7250431"/>
              <a:gd name="connsiteY3068" fmla="*/ 2749867 h 4013835"/>
              <a:gd name="connsiteX3069" fmla="*/ 6336030 w 7250431"/>
              <a:gd name="connsiteY3069" fmla="*/ 2832735 h 4013835"/>
              <a:gd name="connsiteX3070" fmla="*/ 6365557 w 7250431"/>
              <a:gd name="connsiteY3070" fmla="*/ 2802255 h 4013835"/>
              <a:gd name="connsiteX3071" fmla="*/ 5599748 w 7250431"/>
              <a:gd name="connsiteY3071" fmla="*/ 2608897 h 4013835"/>
              <a:gd name="connsiteX3072" fmla="*/ 5569268 w 7250431"/>
              <a:gd name="connsiteY3072" fmla="*/ 2638425 h 4013835"/>
              <a:gd name="connsiteX3073" fmla="*/ 5610225 w 7250431"/>
              <a:gd name="connsiteY3073" fmla="*/ 2679382 h 4013835"/>
              <a:gd name="connsiteX3074" fmla="*/ 5569268 w 7250431"/>
              <a:gd name="connsiteY3074" fmla="*/ 2720340 h 4013835"/>
              <a:gd name="connsiteX3075" fmla="*/ 5599748 w 7250431"/>
              <a:gd name="connsiteY3075" fmla="*/ 2750819 h 4013835"/>
              <a:gd name="connsiteX3076" fmla="*/ 5670233 w 7250431"/>
              <a:gd name="connsiteY3076" fmla="*/ 2679382 h 4013835"/>
              <a:gd name="connsiteX3077" fmla="*/ 5033011 w 7250431"/>
              <a:gd name="connsiteY3077" fmla="*/ 2608897 h 4013835"/>
              <a:gd name="connsiteX3078" fmla="*/ 4921568 w 7250431"/>
              <a:gd name="connsiteY3078" fmla="*/ 2720340 h 4013835"/>
              <a:gd name="connsiteX3079" fmla="*/ 4951095 w 7250431"/>
              <a:gd name="connsiteY3079" fmla="*/ 2749867 h 4013835"/>
              <a:gd name="connsiteX3080" fmla="*/ 5033011 w 7250431"/>
              <a:gd name="connsiteY3080" fmla="*/ 2668905 h 4013835"/>
              <a:gd name="connsiteX3081" fmla="*/ 5083493 w 7250431"/>
              <a:gd name="connsiteY3081" fmla="*/ 2720340 h 4013835"/>
              <a:gd name="connsiteX3082" fmla="*/ 5002531 w 7250431"/>
              <a:gd name="connsiteY3082" fmla="*/ 2802255 h 4013835"/>
              <a:gd name="connsiteX3083" fmla="*/ 5033011 w 7250431"/>
              <a:gd name="connsiteY3083" fmla="*/ 2832735 h 4013835"/>
              <a:gd name="connsiteX3084" fmla="*/ 5113973 w 7250431"/>
              <a:gd name="connsiteY3084" fmla="*/ 2749867 h 4013835"/>
              <a:gd name="connsiteX3085" fmla="*/ 5194936 w 7250431"/>
              <a:gd name="connsiteY3085" fmla="*/ 2832735 h 4013835"/>
              <a:gd name="connsiteX3086" fmla="*/ 5224463 w 7250431"/>
              <a:gd name="connsiteY3086" fmla="*/ 2802255 h 4013835"/>
              <a:gd name="connsiteX3087" fmla="*/ 4458652 w 7250431"/>
              <a:gd name="connsiteY3087" fmla="*/ 2608897 h 4013835"/>
              <a:gd name="connsiteX3088" fmla="*/ 4428172 w 7250431"/>
              <a:gd name="connsiteY3088" fmla="*/ 2638425 h 4013835"/>
              <a:gd name="connsiteX3089" fmla="*/ 4470082 w 7250431"/>
              <a:gd name="connsiteY3089" fmla="*/ 2679382 h 4013835"/>
              <a:gd name="connsiteX3090" fmla="*/ 4428172 w 7250431"/>
              <a:gd name="connsiteY3090" fmla="*/ 2720340 h 4013835"/>
              <a:gd name="connsiteX3091" fmla="*/ 4458652 w 7250431"/>
              <a:gd name="connsiteY3091" fmla="*/ 2750819 h 4013835"/>
              <a:gd name="connsiteX3092" fmla="*/ 4530090 w 7250431"/>
              <a:gd name="connsiteY3092" fmla="*/ 2679382 h 4013835"/>
              <a:gd name="connsiteX3093" fmla="*/ 3891915 w 7250431"/>
              <a:gd name="connsiteY3093" fmla="*/ 2608897 h 4013835"/>
              <a:gd name="connsiteX3094" fmla="*/ 3780472 w 7250431"/>
              <a:gd name="connsiteY3094" fmla="*/ 2720340 h 4013835"/>
              <a:gd name="connsiteX3095" fmla="*/ 3810952 w 7250431"/>
              <a:gd name="connsiteY3095" fmla="*/ 2749867 h 4013835"/>
              <a:gd name="connsiteX3096" fmla="*/ 3891915 w 7250431"/>
              <a:gd name="connsiteY3096" fmla="*/ 2668905 h 4013835"/>
              <a:gd name="connsiteX3097" fmla="*/ 3943350 w 7250431"/>
              <a:gd name="connsiteY3097" fmla="*/ 2720340 h 4013835"/>
              <a:gd name="connsiteX3098" fmla="*/ 3861435 w 7250431"/>
              <a:gd name="connsiteY3098" fmla="*/ 2802255 h 4013835"/>
              <a:gd name="connsiteX3099" fmla="*/ 3891915 w 7250431"/>
              <a:gd name="connsiteY3099" fmla="*/ 2832735 h 4013835"/>
              <a:gd name="connsiteX3100" fmla="*/ 3972877 w 7250431"/>
              <a:gd name="connsiteY3100" fmla="*/ 2749867 h 4013835"/>
              <a:gd name="connsiteX3101" fmla="*/ 4054792 w 7250431"/>
              <a:gd name="connsiteY3101" fmla="*/ 2832735 h 4013835"/>
              <a:gd name="connsiteX3102" fmla="*/ 4085272 w 7250431"/>
              <a:gd name="connsiteY3102" fmla="*/ 2802255 h 4013835"/>
              <a:gd name="connsiteX3103" fmla="*/ 3321368 w 7250431"/>
              <a:gd name="connsiteY3103" fmla="*/ 2608897 h 4013835"/>
              <a:gd name="connsiteX3104" fmla="*/ 3293745 w 7250431"/>
              <a:gd name="connsiteY3104" fmla="*/ 2638425 h 4013835"/>
              <a:gd name="connsiteX3105" fmla="*/ 3332798 w 7250431"/>
              <a:gd name="connsiteY3105" fmla="*/ 2679382 h 4013835"/>
              <a:gd name="connsiteX3106" fmla="*/ 3293745 w 7250431"/>
              <a:gd name="connsiteY3106" fmla="*/ 2720340 h 4013835"/>
              <a:gd name="connsiteX3107" fmla="*/ 3321368 w 7250431"/>
              <a:gd name="connsiteY3107" fmla="*/ 2750819 h 4013835"/>
              <a:gd name="connsiteX3108" fmla="*/ 3390900 w 7250431"/>
              <a:gd name="connsiteY3108" fmla="*/ 2679382 h 4013835"/>
              <a:gd name="connsiteX3109" fmla="*/ 2750820 w 7250431"/>
              <a:gd name="connsiteY3109" fmla="*/ 2608897 h 4013835"/>
              <a:gd name="connsiteX3110" fmla="*/ 2640330 w 7250431"/>
              <a:gd name="connsiteY3110" fmla="*/ 2720340 h 4013835"/>
              <a:gd name="connsiteX3111" fmla="*/ 2669857 w 7250431"/>
              <a:gd name="connsiteY3111" fmla="*/ 2749867 h 4013835"/>
              <a:gd name="connsiteX3112" fmla="*/ 2750820 w 7250431"/>
              <a:gd name="connsiteY3112" fmla="*/ 2668905 h 4013835"/>
              <a:gd name="connsiteX3113" fmla="*/ 2802255 w 7250431"/>
              <a:gd name="connsiteY3113" fmla="*/ 2720340 h 4013835"/>
              <a:gd name="connsiteX3114" fmla="*/ 2721293 w 7250431"/>
              <a:gd name="connsiteY3114" fmla="*/ 2802255 h 4013835"/>
              <a:gd name="connsiteX3115" fmla="*/ 2750820 w 7250431"/>
              <a:gd name="connsiteY3115" fmla="*/ 2832735 h 4013835"/>
              <a:gd name="connsiteX3116" fmla="*/ 2831782 w 7250431"/>
              <a:gd name="connsiteY3116" fmla="*/ 2749867 h 4013835"/>
              <a:gd name="connsiteX3117" fmla="*/ 2913697 w 7250431"/>
              <a:gd name="connsiteY3117" fmla="*/ 2832735 h 4013835"/>
              <a:gd name="connsiteX3118" fmla="*/ 2944177 w 7250431"/>
              <a:gd name="connsiteY3118" fmla="*/ 2802255 h 4013835"/>
              <a:gd name="connsiteX3119" fmla="*/ 2184083 w 7250431"/>
              <a:gd name="connsiteY3119" fmla="*/ 2608897 h 4013835"/>
              <a:gd name="connsiteX3120" fmla="*/ 2153603 w 7250431"/>
              <a:gd name="connsiteY3120" fmla="*/ 2638425 h 4013835"/>
              <a:gd name="connsiteX3121" fmla="*/ 2194560 w 7250431"/>
              <a:gd name="connsiteY3121" fmla="*/ 2679382 h 4013835"/>
              <a:gd name="connsiteX3122" fmla="*/ 2153603 w 7250431"/>
              <a:gd name="connsiteY3122" fmla="*/ 2720340 h 4013835"/>
              <a:gd name="connsiteX3123" fmla="*/ 2184083 w 7250431"/>
              <a:gd name="connsiteY3123" fmla="*/ 2750819 h 4013835"/>
              <a:gd name="connsiteX3124" fmla="*/ 2254568 w 7250431"/>
              <a:gd name="connsiteY3124" fmla="*/ 2679382 h 4013835"/>
              <a:gd name="connsiteX3125" fmla="*/ 1609725 w 7250431"/>
              <a:gd name="connsiteY3125" fmla="*/ 2608897 h 4013835"/>
              <a:gd name="connsiteX3126" fmla="*/ 1499235 w 7250431"/>
              <a:gd name="connsiteY3126" fmla="*/ 2720340 h 4013835"/>
              <a:gd name="connsiteX3127" fmla="*/ 1528763 w 7250431"/>
              <a:gd name="connsiteY3127" fmla="*/ 2749867 h 4013835"/>
              <a:gd name="connsiteX3128" fmla="*/ 1609725 w 7250431"/>
              <a:gd name="connsiteY3128" fmla="*/ 2668905 h 4013835"/>
              <a:gd name="connsiteX3129" fmla="*/ 1662113 w 7250431"/>
              <a:gd name="connsiteY3129" fmla="*/ 2720340 h 4013835"/>
              <a:gd name="connsiteX3130" fmla="*/ 1580198 w 7250431"/>
              <a:gd name="connsiteY3130" fmla="*/ 2802255 h 4013835"/>
              <a:gd name="connsiteX3131" fmla="*/ 1609725 w 7250431"/>
              <a:gd name="connsiteY3131" fmla="*/ 2832735 h 4013835"/>
              <a:gd name="connsiteX3132" fmla="*/ 1690688 w 7250431"/>
              <a:gd name="connsiteY3132" fmla="*/ 2749867 h 4013835"/>
              <a:gd name="connsiteX3133" fmla="*/ 1773555 w 7250431"/>
              <a:gd name="connsiteY3133" fmla="*/ 2832735 h 4013835"/>
              <a:gd name="connsiteX3134" fmla="*/ 1803083 w 7250431"/>
              <a:gd name="connsiteY3134" fmla="*/ 2802255 h 4013835"/>
              <a:gd name="connsiteX3135" fmla="*/ 1042988 w 7250431"/>
              <a:gd name="connsiteY3135" fmla="*/ 2608897 h 4013835"/>
              <a:gd name="connsiteX3136" fmla="*/ 1012508 w 7250431"/>
              <a:gd name="connsiteY3136" fmla="*/ 2638425 h 4013835"/>
              <a:gd name="connsiteX3137" fmla="*/ 1053465 w 7250431"/>
              <a:gd name="connsiteY3137" fmla="*/ 2679382 h 4013835"/>
              <a:gd name="connsiteX3138" fmla="*/ 1012508 w 7250431"/>
              <a:gd name="connsiteY3138" fmla="*/ 2720340 h 4013835"/>
              <a:gd name="connsiteX3139" fmla="*/ 1042988 w 7250431"/>
              <a:gd name="connsiteY3139" fmla="*/ 2750819 h 4013835"/>
              <a:gd name="connsiteX3140" fmla="*/ 1113473 w 7250431"/>
              <a:gd name="connsiteY3140" fmla="*/ 2679382 h 4013835"/>
              <a:gd name="connsiteX3141" fmla="*/ 468630 w 7250431"/>
              <a:gd name="connsiteY3141" fmla="*/ 2608897 h 4013835"/>
              <a:gd name="connsiteX3142" fmla="*/ 358140 w 7250431"/>
              <a:gd name="connsiteY3142" fmla="*/ 2720340 h 4013835"/>
              <a:gd name="connsiteX3143" fmla="*/ 387668 w 7250431"/>
              <a:gd name="connsiteY3143" fmla="*/ 2749867 h 4013835"/>
              <a:gd name="connsiteX3144" fmla="*/ 468630 w 7250431"/>
              <a:gd name="connsiteY3144" fmla="*/ 2668905 h 4013835"/>
              <a:gd name="connsiteX3145" fmla="*/ 521018 w 7250431"/>
              <a:gd name="connsiteY3145" fmla="*/ 2720340 h 4013835"/>
              <a:gd name="connsiteX3146" fmla="*/ 439103 w 7250431"/>
              <a:gd name="connsiteY3146" fmla="*/ 2802255 h 4013835"/>
              <a:gd name="connsiteX3147" fmla="*/ 468630 w 7250431"/>
              <a:gd name="connsiteY3147" fmla="*/ 2832735 h 4013835"/>
              <a:gd name="connsiteX3148" fmla="*/ 551498 w 7250431"/>
              <a:gd name="connsiteY3148" fmla="*/ 2749867 h 4013835"/>
              <a:gd name="connsiteX3149" fmla="*/ 632460 w 7250431"/>
              <a:gd name="connsiteY3149" fmla="*/ 2832735 h 4013835"/>
              <a:gd name="connsiteX3150" fmla="*/ 661988 w 7250431"/>
              <a:gd name="connsiteY3150" fmla="*/ 2802255 h 4013835"/>
              <a:gd name="connsiteX3151" fmla="*/ 6740842 w 7250431"/>
              <a:gd name="connsiteY3151" fmla="*/ 2586990 h 4013835"/>
              <a:gd name="connsiteX3152" fmla="*/ 6834187 w 7250431"/>
              <a:gd name="connsiteY3152" fmla="*/ 2679382 h 4013835"/>
              <a:gd name="connsiteX3153" fmla="*/ 6740842 w 7250431"/>
              <a:gd name="connsiteY3153" fmla="*/ 2772728 h 4013835"/>
              <a:gd name="connsiteX3154" fmla="*/ 6689407 w 7250431"/>
              <a:gd name="connsiteY3154" fmla="*/ 2720340 h 4013835"/>
              <a:gd name="connsiteX3155" fmla="*/ 6729412 w 7250431"/>
              <a:gd name="connsiteY3155" fmla="*/ 2679382 h 4013835"/>
              <a:gd name="connsiteX3156" fmla="*/ 6689407 w 7250431"/>
              <a:gd name="connsiteY3156" fmla="*/ 2638425 h 4013835"/>
              <a:gd name="connsiteX3157" fmla="*/ 6173152 w 7250431"/>
              <a:gd name="connsiteY3157" fmla="*/ 2586990 h 4013835"/>
              <a:gd name="connsiteX3158" fmla="*/ 6387465 w 7250431"/>
              <a:gd name="connsiteY3158" fmla="*/ 2802255 h 4013835"/>
              <a:gd name="connsiteX3159" fmla="*/ 6336030 w 7250431"/>
              <a:gd name="connsiteY3159" fmla="*/ 2853690 h 4013835"/>
              <a:gd name="connsiteX3160" fmla="*/ 6255068 w 7250431"/>
              <a:gd name="connsiteY3160" fmla="*/ 2772728 h 4013835"/>
              <a:gd name="connsiteX3161" fmla="*/ 6173152 w 7250431"/>
              <a:gd name="connsiteY3161" fmla="*/ 2853690 h 4013835"/>
              <a:gd name="connsiteX3162" fmla="*/ 6121718 w 7250431"/>
              <a:gd name="connsiteY3162" fmla="*/ 2802255 h 4013835"/>
              <a:gd name="connsiteX3163" fmla="*/ 6203632 w 7250431"/>
              <a:gd name="connsiteY3163" fmla="*/ 2720340 h 4013835"/>
              <a:gd name="connsiteX3164" fmla="*/ 6173152 w 7250431"/>
              <a:gd name="connsiteY3164" fmla="*/ 2689860 h 4013835"/>
              <a:gd name="connsiteX3165" fmla="*/ 6091237 w 7250431"/>
              <a:gd name="connsiteY3165" fmla="*/ 2772728 h 4013835"/>
              <a:gd name="connsiteX3166" fmla="*/ 6040755 w 7250431"/>
              <a:gd name="connsiteY3166" fmla="*/ 2720340 h 4013835"/>
              <a:gd name="connsiteX3167" fmla="*/ 5599748 w 7250431"/>
              <a:gd name="connsiteY3167" fmla="*/ 2586990 h 4013835"/>
              <a:gd name="connsiteX3168" fmla="*/ 5693093 w 7250431"/>
              <a:gd name="connsiteY3168" fmla="*/ 2679382 h 4013835"/>
              <a:gd name="connsiteX3169" fmla="*/ 5599748 w 7250431"/>
              <a:gd name="connsiteY3169" fmla="*/ 2772728 h 4013835"/>
              <a:gd name="connsiteX3170" fmla="*/ 5548313 w 7250431"/>
              <a:gd name="connsiteY3170" fmla="*/ 2720340 h 4013835"/>
              <a:gd name="connsiteX3171" fmla="*/ 5589270 w 7250431"/>
              <a:gd name="connsiteY3171" fmla="*/ 2679382 h 4013835"/>
              <a:gd name="connsiteX3172" fmla="*/ 5548313 w 7250431"/>
              <a:gd name="connsiteY3172" fmla="*/ 2638425 h 4013835"/>
              <a:gd name="connsiteX3173" fmla="*/ 5033010 w 7250431"/>
              <a:gd name="connsiteY3173" fmla="*/ 2586990 h 4013835"/>
              <a:gd name="connsiteX3174" fmla="*/ 5247323 w 7250431"/>
              <a:gd name="connsiteY3174" fmla="*/ 2802255 h 4013835"/>
              <a:gd name="connsiteX3175" fmla="*/ 5194935 w 7250431"/>
              <a:gd name="connsiteY3175" fmla="*/ 2853690 h 4013835"/>
              <a:gd name="connsiteX3176" fmla="*/ 5113973 w 7250431"/>
              <a:gd name="connsiteY3176" fmla="*/ 2772728 h 4013835"/>
              <a:gd name="connsiteX3177" fmla="*/ 5033010 w 7250431"/>
              <a:gd name="connsiteY3177" fmla="*/ 2853690 h 4013835"/>
              <a:gd name="connsiteX3178" fmla="*/ 4980623 w 7250431"/>
              <a:gd name="connsiteY3178" fmla="*/ 2802255 h 4013835"/>
              <a:gd name="connsiteX3179" fmla="*/ 5062537 w 7250431"/>
              <a:gd name="connsiteY3179" fmla="*/ 2720340 h 4013835"/>
              <a:gd name="connsiteX3180" fmla="*/ 5033010 w 7250431"/>
              <a:gd name="connsiteY3180" fmla="*/ 2689860 h 4013835"/>
              <a:gd name="connsiteX3181" fmla="*/ 4951095 w 7250431"/>
              <a:gd name="connsiteY3181" fmla="*/ 2772728 h 4013835"/>
              <a:gd name="connsiteX3182" fmla="*/ 4899660 w 7250431"/>
              <a:gd name="connsiteY3182" fmla="*/ 2720340 h 4013835"/>
              <a:gd name="connsiteX3183" fmla="*/ 4458653 w 7250431"/>
              <a:gd name="connsiteY3183" fmla="*/ 2586990 h 4013835"/>
              <a:gd name="connsiteX3184" fmla="*/ 4551998 w 7250431"/>
              <a:gd name="connsiteY3184" fmla="*/ 2679382 h 4013835"/>
              <a:gd name="connsiteX3185" fmla="*/ 4458653 w 7250431"/>
              <a:gd name="connsiteY3185" fmla="*/ 2772728 h 4013835"/>
              <a:gd name="connsiteX3186" fmla="*/ 4407218 w 7250431"/>
              <a:gd name="connsiteY3186" fmla="*/ 2720340 h 4013835"/>
              <a:gd name="connsiteX3187" fmla="*/ 4448175 w 7250431"/>
              <a:gd name="connsiteY3187" fmla="*/ 2679382 h 4013835"/>
              <a:gd name="connsiteX3188" fmla="*/ 4407218 w 7250431"/>
              <a:gd name="connsiteY3188" fmla="*/ 2638425 h 4013835"/>
              <a:gd name="connsiteX3189" fmla="*/ 3891915 w 7250431"/>
              <a:gd name="connsiteY3189" fmla="*/ 2586990 h 4013835"/>
              <a:gd name="connsiteX3190" fmla="*/ 4106228 w 7250431"/>
              <a:gd name="connsiteY3190" fmla="*/ 2802255 h 4013835"/>
              <a:gd name="connsiteX3191" fmla="*/ 4054793 w 7250431"/>
              <a:gd name="connsiteY3191" fmla="*/ 2853690 h 4013835"/>
              <a:gd name="connsiteX3192" fmla="*/ 3972878 w 7250431"/>
              <a:gd name="connsiteY3192" fmla="*/ 2772728 h 4013835"/>
              <a:gd name="connsiteX3193" fmla="*/ 3891915 w 7250431"/>
              <a:gd name="connsiteY3193" fmla="*/ 2853690 h 4013835"/>
              <a:gd name="connsiteX3194" fmla="*/ 3839528 w 7250431"/>
              <a:gd name="connsiteY3194" fmla="*/ 2802255 h 4013835"/>
              <a:gd name="connsiteX3195" fmla="*/ 3921443 w 7250431"/>
              <a:gd name="connsiteY3195" fmla="*/ 2720340 h 4013835"/>
              <a:gd name="connsiteX3196" fmla="*/ 3891915 w 7250431"/>
              <a:gd name="connsiteY3196" fmla="*/ 2689860 h 4013835"/>
              <a:gd name="connsiteX3197" fmla="*/ 3810953 w 7250431"/>
              <a:gd name="connsiteY3197" fmla="*/ 2772728 h 4013835"/>
              <a:gd name="connsiteX3198" fmla="*/ 3758565 w 7250431"/>
              <a:gd name="connsiteY3198" fmla="*/ 2720340 h 4013835"/>
              <a:gd name="connsiteX3199" fmla="*/ 3321368 w 7250431"/>
              <a:gd name="connsiteY3199" fmla="*/ 2586990 h 4013835"/>
              <a:gd name="connsiteX3200" fmla="*/ 3410903 w 7250431"/>
              <a:gd name="connsiteY3200" fmla="*/ 2679382 h 4013835"/>
              <a:gd name="connsiteX3201" fmla="*/ 3321368 w 7250431"/>
              <a:gd name="connsiteY3201" fmla="*/ 2772728 h 4013835"/>
              <a:gd name="connsiteX3202" fmla="*/ 3271838 w 7250431"/>
              <a:gd name="connsiteY3202" fmla="*/ 2720340 h 4013835"/>
              <a:gd name="connsiteX3203" fmla="*/ 3310891 w 7250431"/>
              <a:gd name="connsiteY3203" fmla="*/ 2679382 h 4013835"/>
              <a:gd name="connsiteX3204" fmla="*/ 3271838 w 7250431"/>
              <a:gd name="connsiteY3204" fmla="*/ 2638425 h 4013835"/>
              <a:gd name="connsiteX3205" fmla="*/ 2750820 w 7250431"/>
              <a:gd name="connsiteY3205" fmla="*/ 2586990 h 4013835"/>
              <a:gd name="connsiteX3206" fmla="*/ 2965133 w 7250431"/>
              <a:gd name="connsiteY3206" fmla="*/ 2802255 h 4013835"/>
              <a:gd name="connsiteX3207" fmla="*/ 2913698 w 7250431"/>
              <a:gd name="connsiteY3207" fmla="*/ 2853690 h 4013835"/>
              <a:gd name="connsiteX3208" fmla="*/ 2831783 w 7250431"/>
              <a:gd name="connsiteY3208" fmla="*/ 2772728 h 4013835"/>
              <a:gd name="connsiteX3209" fmla="*/ 2750820 w 7250431"/>
              <a:gd name="connsiteY3209" fmla="*/ 2853690 h 4013835"/>
              <a:gd name="connsiteX3210" fmla="*/ 2699385 w 7250431"/>
              <a:gd name="connsiteY3210" fmla="*/ 2802255 h 4013835"/>
              <a:gd name="connsiteX3211" fmla="*/ 2780348 w 7250431"/>
              <a:gd name="connsiteY3211" fmla="*/ 2720340 h 4013835"/>
              <a:gd name="connsiteX3212" fmla="*/ 2750820 w 7250431"/>
              <a:gd name="connsiteY3212" fmla="*/ 2689860 h 4013835"/>
              <a:gd name="connsiteX3213" fmla="*/ 2669858 w 7250431"/>
              <a:gd name="connsiteY3213" fmla="*/ 2772728 h 4013835"/>
              <a:gd name="connsiteX3214" fmla="*/ 2617470 w 7250431"/>
              <a:gd name="connsiteY3214" fmla="*/ 2720340 h 4013835"/>
              <a:gd name="connsiteX3215" fmla="*/ 2184083 w 7250431"/>
              <a:gd name="connsiteY3215" fmla="*/ 2586990 h 4013835"/>
              <a:gd name="connsiteX3216" fmla="*/ 2276475 w 7250431"/>
              <a:gd name="connsiteY3216" fmla="*/ 2679382 h 4013835"/>
              <a:gd name="connsiteX3217" fmla="*/ 2184083 w 7250431"/>
              <a:gd name="connsiteY3217" fmla="*/ 2772728 h 4013835"/>
              <a:gd name="connsiteX3218" fmla="*/ 2131695 w 7250431"/>
              <a:gd name="connsiteY3218" fmla="*/ 2720340 h 4013835"/>
              <a:gd name="connsiteX3219" fmla="*/ 2171700 w 7250431"/>
              <a:gd name="connsiteY3219" fmla="*/ 2679382 h 4013835"/>
              <a:gd name="connsiteX3220" fmla="*/ 2131695 w 7250431"/>
              <a:gd name="connsiteY3220" fmla="*/ 2638425 h 4013835"/>
              <a:gd name="connsiteX3221" fmla="*/ 1609725 w 7250431"/>
              <a:gd name="connsiteY3221" fmla="*/ 2586990 h 4013835"/>
              <a:gd name="connsiteX3222" fmla="*/ 1824038 w 7250431"/>
              <a:gd name="connsiteY3222" fmla="*/ 2802255 h 4013835"/>
              <a:gd name="connsiteX3223" fmla="*/ 1773555 w 7250431"/>
              <a:gd name="connsiteY3223" fmla="*/ 2853690 h 4013835"/>
              <a:gd name="connsiteX3224" fmla="*/ 1690688 w 7250431"/>
              <a:gd name="connsiteY3224" fmla="*/ 2772728 h 4013835"/>
              <a:gd name="connsiteX3225" fmla="*/ 1609725 w 7250431"/>
              <a:gd name="connsiteY3225" fmla="*/ 2853690 h 4013835"/>
              <a:gd name="connsiteX3226" fmla="*/ 1559242 w 7250431"/>
              <a:gd name="connsiteY3226" fmla="*/ 2802255 h 4013835"/>
              <a:gd name="connsiteX3227" fmla="*/ 1640205 w 7250431"/>
              <a:gd name="connsiteY3227" fmla="*/ 2720340 h 4013835"/>
              <a:gd name="connsiteX3228" fmla="*/ 1609725 w 7250431"/>
              <a:gd name="connsiteY3228" fmla="*/ 2689860 h 4013835"/>
              <a:gd name="connsiteX3229" fmla="*/ 1528763 w 7250431"/>
              <a:gd name="connsiteY3229" fmla="*/ 2772728 h 4013835"/>
              <a:gd name="connsiteX3230" fmla="*/ 1476375 w 7250431"/>
              <a:gd name="connsiteY3230" fmla="*/ 2720340 h 4013835"/>
              <a:gd name="connsiteX3231" fmla="*/ 1042988 w 7250431"/>
              <a:gd name="connsiteY3231" fmla="*/ 2586990 h 4013835"/>
              <a:gd name="connsiteX3232" fmla="*/ 1135380 w 7250431"/>
              <a:gd name="connsiteY3232" fmla="*/ 2679382 h 4013835"/>
              <a:gd name="connsiteX3233" fmla="*/ 1042988 w 7250431"/>
              <a:gd name="connsiteY3233" fmla="*/ 2772728 h 4013835"/>
              <a:gd name="connsiteX3234" fmla="*/ 990600 w 7250431"/>
              <a:gd name="connsiteY3234" fmla="*/ 2720340 h 4013835"/>
              <a:gd name="connsiteX3235" fmla="*/ 1031558 w 7250431"/>
              <a:gd name="connsiteY3235" fmla="*/ 2679382 h 4013835"/>
              <a:gd name="connsiteX3236" fmla="*/ 990600 w 7250431"/>
              <a:gd name="connsiteY3236" fmla="*/ 2638425 h 4013835"/>
              <a:gd name="connsiteX3237" fmla="*/ 468630 w 7250431"/>
              <a:gd name="connsiteY3237" fmla="*/ 2586990 h 4013835"/>
              <a:gd name="connsiteX3238" fmla="*/ 682942 w 7250431"/>
              <a:gd name="connsiteY3238" fmla="*/ 2802255 h 4013835"/>
              <a:gd name="connsiteX3239" fmla="*/ 632460 w 7250431"/>
              <a:gd name="connsiteY3239" fmla="*/ 2853690 h 4013835"/>
              <a:gd name="connsiteX3240" fmla="*/ 551497 w 7250431"/>
              <a:gd name="connsiteY3240" fmla="*/ 2772728 h 4013835"/>
              <a:gd name="connsiteX3241" fmla="*/ 468630 w 7250431"/>
              <a:gd name="connsiteY3241" fmla="*/ 2853690 h 4013835"/>
              <a:gd name="connsiteX3242" fmla="*/ 418147 w 7250431"/>
              <a:gd name="connsiteY3242" fmla="*/ 2802255 h 4013835"/>
              <a:gd name="connsiteX3243" fmla="*/ 499110 w 7250431"/>
              <a:gd name="connsiteY3243" fmla="*/ 2720340 h 4013835"/>
              <a:gd name="connsiteX3244" fmla="*/ 468630 w 7250431"/>
              <a:gd name="connsiteY3244" fmla="*/ 2689860 h 4013835"/>
              <a:gd name="connsiteX3245" fmla="*/ 387667 w 7250431"/>
              <a:gd name="connsiteY3245" fmla="*/ 2772728 h 4013835"/>
              <a:gd name="connsiteX3246" fmla="*/ 336232 w 7250431"/>
              <a:gd name="connsiteY3246" fmla="*/ 2720340 h 4013835"/>
              <a:gd name="connsiteX3247" fmla="*/ 6533198 w 7250431"/>
              <a:gd name="connsiteY3247" fmla="*/ 2574607 h 4013835"/>
              <a:gd name="connsiteX3248" fmla="*/ 6386513 w 7250431"/>
              <a:gd name="connsiteY3248" fmla="*/ 2721292 h 4013835"/>
              <a:gd name="connsiteX3249" fmla="*/ 6416040 w 7250431"/>
              <a:gd name="connsiteY3249" fmla="*/ 2750820 h 4013835"/>
              <a:gd name="connsiteX3250" fmla="*/ 6562726 w 7250431"/>
              <a:gd name="connsiteY3250" fmla="*/ 2604135 h 4013835"/>
              <a:gd name="connsiteX3251" fmla="*/ 5393056 w 7250431"/>
              <a:gd name="connsiteY3251" fmla="*/ 2574607 h 4013835"/>
              <a:gd name="connsiteX3252" fmla="*/ 5245418 w 7250431"/>
              <a:gd name="connsiteY3252" fmla="*/ 2721292 h 4013835"/>
              <a:gd name="connsiteX3253" fmla="*/ 5274945 w 7250431"/>
              <a:gd name="connsiteY3253" fmla="*/ 2750820 h 4013835"/>
              <a:gd name="connsiteX3254" fmla="*/ 5421631 w 7250431"/>
              <a:gd name="connsiteY3254" fmla="*/ 2604135 h 4013835"/>
              <a:gd name="connsiteX3255" fmla="*/ 4256722 w 7250431"/>
              <a:gd name="connsiteY3255" fmla="*/ 2574607 h 4013835"/>
              <a:gd name="connsiteX3256" fmla="*/ 4104322 w 7250431"/>
              <a:gd name="connsiteY3256" fmla="*/ 2721292 h 4013835"/>
              <a:gd name="connsiteX3257" fmla="*/ 4134802 w 7250431"/>
              <a:gd name="connsiteY3257" fmla="*/ 2750820 h 4013835"/>
              <a:gd name="connsiteX3258" fmla="*/ 4287202 w 7250431"/>
              <a:gd name="connsiteY3258" fmla="*/ 2604135 h 4013835"/>
              <a:gd name="connsiteX3259" fmla="*/ 3115628 w 7250431"/>
              <a:gd name="connsiteY3259" fmla="*/ 2574607 h 4013835"/>
              <a:gd name="connsiteX3260" fmla="*/ 2963228 w 7250431"/>
              <a:gd name="connsiteY3260" fmla="*/ 2721292 h 4013835"/>
              <a:gd name="connsiteX3261" fmla="*/ 2993708 w 7250431"/>
              <a:gd name="connsiteY3261" fmla="*/ 2750820 h 4013835"/>
              <a:gd name="connsiteX3262" fmla="*/ 3146108 w 7250431"/>
              <a:gd name="connsiteY3262" fmla="*/ 2604135 h 4013835"/>
              <a:gd name="connsiteX3263" fmla="*/ 1976437 w 7250431"/>
              <a:gd name="connsiteY3263" fmla="*/ 2574607 h 4013835"/>
              <a:gd name="connsiteX3264" fmla="*/ 1827847 w 7250431"/>
              <a:gd name="connsiteY3264" fmla="*/ 2721292 h 4013835"/>
              <a:gd name="connsiteX3265" fmla="*/ 1857375 w 7250431"/>
              <a:gd name="connsiteY3265" fmla="*/ 2750820 h 4013835"/>
              <a:gd name="connsiteX3266" fmla="*/ 2005965 w 7250431"/>
              <a:gd name="connsiteY3266" fmla="*/ 2604135 h 4013835"/>
              <a:gd name="connsiteX3267" fmla="*/ 835342 w 7250431"/>
              <a:gd name="connsiteY3267" fmla="*/ 2574607 h 4013835"/>
              <a:gd name="connsiteX3268" fmla="*/ 686752 w 7250431"/>
              <a:gd name="connsiteY3268" fmla="*/ 2721292 h 4013835"/>
              <a:gd name="connsiteX3269" fmla="*/ 716279 w 7250431"/>
              <a:gd name="connsiteY3269" fmla="*/ 2750820 h 4013835"/>
              <a:gd name="connsiteX3270" fmla="*/ 864870 w 7250431"/>
              <a:gd name="connsiteY3270" fmla="*/ 2604135 h 4013835"/>
              <a:gd name="connsiteX3271" fmla="*/ 6533198 w 7250431"/>
              <a:gd name="connsiteY3271" fmla="*/ 2552700 h 4013835"/>
              <a:gd name="connsiteX3272" fmla="*/ 6584632 w 7250431"/>
              <a:gd name="connsiteY3272" fmla="*/ 2604135 h 4013835"/>
              <a:gd name="connsiteX3273" fmla="*/ 6416040 w 7250431"/>
              <a:gd name="connsiteY3273" fmla="*/ 2772728 h 4013835"/>
              <a:gd name="connsiteX3274" fmla="*/ 6364605 w 7250431"/>
              <a:gd name="connsiteY3274" fmla="*/ 2721293 h 4013835"/>
              <a:gd name="connsiteX3275" fmla="*/ 5393055 w 7250431"/>
              <a:gd name="connsiteY3275" fmla="*/ 2552700 h 4013835"/>
              <a:gd name="connsiteX3276" fmla="*/ 5443537 w 7250431"/>
              <a:gd name="connsiteY3276" fmla="*/ 2604135 h 4013835"/>
              <a:gd name="connsiteX3277" fmla="*/ 5274945 w 7250431"/>
              <a:gd name="connsiteY3277" fmla="*/ 2772728 h 4013835"/>
              <a:gd name="connsiteX3278" fmla="*/ 5223510 w 7250431"/>
              <a:gd name="connsiteY3278" fmla="*/ 2721293 h 4013835"/>
              <a:gd name="connsiteX3279" fmla="*/ 4256723 w 7250431"/>
              <a:gd name="connsiteY3279" fmla="*/ 2552700 h 4013835"/>
              <a:gd name="connsiteX3280" fmla="*/ 4309110 w 7250431"/>
              <a:gd name="connsiteY3280" fmla="*/ 2604135 h 4013835"/>
              <a:gd name="connsiteX3281" fmla="*/ 4134803 w 7250431"/>
              <a:gd name="connsiteY3281" fmla="*/ 2772728 h 4013835"/>
              <a:gd name="connsiteX3282" fmla="*/ 4083368 w 7250431"/>
              <a:gd name="connsiteY3282" fmla="*/ 2721293 h 4013835"/>
              <a:gd name="connsiteX3283" fmla="*/ 3115627 w 7250431"/>
              <a:gd name="connsiteY3283" fmla="*/ 2552700 h 4013835"/>
              <a:gd name="connsiteX3284" fmla="*/ 3168015 w 7250431"/>
              <a:gd name="connsiteY3284" fmla="*/ 2604135 h 4013835"/>
              <a:gd name="connsiteX3285" fmla="*/ 2993707 w 7250431"/>
              <a:gd name="connsiteY3285" fmla="*/ 2772728 h 4013835"/>
              <a:gd name="connsiteX3286" fmla="*/ 2942272 w 7250431"/>
              <a:gd name="connsiteY3286" fmla="*/ 2721293 h 4013835"/>
              <a:gd name="connsiteX3287" fmla="*/ 1976437 w 7250431"/>
              <a:gd name="connsiteY3287" fmla="*/ 2552700 h 4013835"/>
              <a:gd name="connsiteX3288" fmla="*/ 2026920 w 7250431"/>
              <a:gd name="connsiteY3288" fmla="*/ 2604135 h 4013835"/>
              <a:gd name="connsiteX3289" fmla="*/ 1857375 w 7250431"/>
              <a:gd name="connsiteY3289" fmla="*/ 2772728 h 4013835"/>
              <a:gd name="connsiteX3290" fmla="*/ 1806892 w 7250431"/>
              <a:gd name="connsiteY3290" fmla="*/ 2721293 h 4013835"/>
              <a:gd name="connsiteX3291" fmla="*/ 835343 w 7250431"/>
              <a:gd name="connsiteY3291" fmla="*/ 2552700 h 4013835"/>
              <a:gd name="connsiteX3292" fmla="*/ 885825 w 7250431"/>
              <a:gd name="connsiteY3292" fmla="*/ 2604135 h 4013835"/>
              <a:gd name="connsiteX3293" fmla="*/ 716280 w 7250431"/>
              <a:gd name="connsiteY3293" fmla="*/ 2772728 h 4013835"/>
              <a:gd name="connsiteX3294" fmla="*/ 665798 w 7250431"/>
              <a:gd name="connsiteY3294" fmla="*/ 2721293 h 4013835"/>
              <a:gd name="connsiteX3295" fmla="*/ 6086475 w 7250431"/>
              <a:gd name="connsiteY3295" fmla="*/ 2527935 h 4013835"/>
              <a:gd name="connsiteX3296" fmla="*/ 5924550 w 7250431"/>
              <a:gd name="connsiteY3296" fmla="*/ 2690813 h 4013835"/>
              <a:gd name="connsiteX3297" fmla="*/ 5842635 w 7250431"/>
              <a:gd name="connsiteY3297" fmla="*/ 2609850 h 4013835"/>
              <a:gd name="connsiteX3298" fmla="*/ 5812155 w 7250431"/>
              <a:gd name="connsiteY3298" fmla="*/ 2639378 h 4013835"/>
              <a:gd name="connsiteX3299" fmla="*/ 5924550 w 7250431"/>
              <a:gd name="connsiteY3299" fmla="*/ 2750820 h 4013835"/>
              <a:gd name="connsiteX3300" fmla="*/ 6116955 w 7250431"/>
              <a:gd name="connsiteY3300" fmla="*/ 2558415 h 4013835"/>
              <a:gd name="connsiteX3301" fmla="*/ 4952048 w 7250431"/>
              <a:gd name="connsiteY3301" fmla="*/ 2527935 h 4013835"/>
              <a:gd name="connsiteX3302" fmla="*/ 4789170 w 7250431"/>
              <a:gd name="connsiteY3302" fmla="*/ 2690813 h 4013835"/>
              <a:gd name="connsiteX3303" fmla="*/ 4707256 w 7250431"/>
              <a:gd name="connsiteY3303" fmla="*/ 2609850 h 4013835"/>
              <a:gd name="connsiteX3304" fmla="*/ 4677728 w 7250431"/>
              <a:gd name="connsiteY3304" fmla="*/ 2639378 h 4013835"/>
              <a:gd name="connsiteX3305" fmla="*/ 4789170 w 7250431"/>
              <a:gd name="connsiteY3305" fmla="*/ 2750820 h 4013835"/>
              <a:gd name="connsiteX3306" fmla="*/ 4981575 w 7250431"/>
              <a:gd name="connsiteY3306" fmla="*/ 2558415 h 4013835"/>
              <a:gd name="connsiteX3307" fmla="*/ 3811905 w 7250431"/>
              <a:gd name="connsiteY3307" fmla="*/ 2527935 h 4013835"/>
              <a:gd name="connsiteX3308" fmla="*/ 3649028 w 7250431"/>
              <a:gd name="connsiteY3308" fmla="*/ 2690813 h 4013835"/>
              <a:gd name="connsiteX3309" fmla="*/ 3566160 w 7250431"/>
              <a:gd name="connsiteY3309" fmla="*/ 2609850 h 4013835"/>
              <a:gd name="connsiteX3310" fmla="*/ 3537585 w 7250431"/>
              <a:gd name="connsiteY3310" fmla="*/ 2639378 h 4013835"/>
              <a:gd name="connsiteX3311" fmla="*/ 3649028 w 7250431"/>
              <a:gd name="connsiteY3311" fmla="*/ 2750820 h 4013835"/>
              <a:gd name="connsiteX3312" fmla="*/ 3840480 w 7250431"/>
              <a:gd name="connsiteY3312" fmla="*/ 2558415 h 4013835"/>
              <a:gd name="connsiteX3313" fmla="*/ 2670810 w 7250431"/>
              <a:gd name="connsiteY3313" fmla="*/ 2527935 h 4013835"/>
              <a:gd name="connsiteX3314" fmla="*/ 2507932 w 7250431"/>
              <a:gd name="connsiteY3314" fmla="*/ 2690813 h 4013835"/>
              <a:gd name="connsiteX3315" fmla="*/ 2426970 w 7250431"/>
              <a:gd name="connsiteY3315" fmla="*/ 2609850 h 4013835"/>
              <a:gd name="connsiteX3316" fmla="*/ 2396490 w 7250431"/>
              <a:gd name="connsiteY3316" fmla="*/ 2639378 h 4013835"/>
              <a:gd name="connsiteX3317" fmla="*/ 2507932 w 7250431"/>
              <a:gd name="connsiteY3317" fmla="*/ 2750820 h 4013835"/>
              <a:gd name="connsiteX3318" fmla="*/ 2700337 w 7250431"/>
              <a:gd name="connsiteY3318" fmla="*/ 2558415 h 4013835"/>
              <a:gd name="connsiteX3319" fmla="*/ 1529715 w 7250431"/>
              <a:gd name="connsiteY3319" fmla="*/ 2527935 h 4013835"/>
              <a:gd name="connsiteX3320" fmla="*/ 1366837 w 7250431"/>
              <a:gd name="connsiteY3320" fmla="*/ 2690813 h 4013835"/>
              <a:gd name="connsiteX3321" fmla="*/ 1285875 w 7250431"/>
              <a:gd name="connsiteY3321" fmla="*/ 2609850 h 4013835"/>
              <a:gd name="connsiteX3322" fmla="*/ 1255395 w 7250431"/>
              <a:gd name="connsiteY3322" fmla="*/ 2639378 h 4013835"/>
              <a:gd name="connsiteX3323" fmla="*/ 1366837 w 7250431"/>
              <a:gd name="connsiteY3323" fmla="*/ 2750820 h 4013835"/>
              <a:gd name="connsiteX3324" fmla="*/ 1560195 w 7250431"/>
              <a:gd name="connsiteY3324" fmla="*/ 2558415 h 4013835"/>
              <a:gd name="connsiteX3325" fmla="*/ 388621 w 7250431"/>
              <a:gd name="connsiteY3325" fmla="*/ 2527935 h 4013835"/>
              <a:gd name="connsiteX3326" fmla="*/ 225743 w 7250431"/>
              <a:gd name="connsiteY3326" fmla="*/ 2690813 h 4013835"/>
              <a:gd name="connsiteX3327" fmla="*/ 144780 w 7250431"/>
              <a:gd name="connsiteY3327" fmla="*/ 2609850 h 4013835"/>
              <a:gd name="connsiteX3328" fmla="*/ 115253 w 7250431"/>
              <a:gd name="connsiteY3328" fmla="*/ 2639378 h 4013835"/>
              <a:gd name="connsiteX3329" fmla="*/ 225743 w 7250431"/>
              <a:gd name="connsiteY3329" fmla="*/ 2750820 h 4013835"/>
              <a:gd name="connsiteX3330" fmla="*/ 419101 w 7250431"/>
              <a:gd name="connsiteY3330" fmla="*/ 2558415 h 4013835"/>
              <a:gd name="connsiteX3331" fmla="*/ 7227570 w 7250431"/>
              <a:gd name="connsiteY3331" fmla="*/ 2506028 h 4013835"/>
              <a:gd name="connsiteX3332" fmla="*/ 7250430 w 7250431"/>
              <a:gd name="connsiteY3332" fmla="*/ 2528888 h 4013835"/>
              <a:gd name="connsiteX3333" fmla="*/ 7250430 w 7250431"/>
              <a:gd name="connsiteY3333" fmla="*/ 2551748 h 4013835"/>
              <a:gd name="connsiteX3334" fmla="*/ 7227570 w 7250431"/>
              <a:gd name="connsiteY3334" fmla="*/ 2527935 h 4013835"/>
              <a:gd name="connsiteX3335" fmla="*/ 7065645 w 7250431"/>
              <a:gd name="connsiteY3335" fmla="*/ 2690813 h 4013835"/>
              <a:gd name="connsiteX3336" fmla="*/ 6983730 w 7250431"/>
              <a:gd name="connsiteY3336" fmla="*/ 2609850 h 4013835"/>
              <a:gd name="connsiteX3337" fmla="*/ 6953250 w 7250431"/>
              <a:gd name="connsiteY3337" fmla="*/ 2639378 h 4013835"/>
              <a:gd name="connsiteX3338" fmla="*/ 7065645 w 7250431"/>
              <a:gd name="connsiteY3338" fmla="*/ 2750820 h 4013835"/>
              <a:gd name="connsiteX3339" fmla="*/ 7250430 w 7250431"/>
              <a:gd name="connsiteY3339" fmla="*/ 2565083 h 4013835"/>
              <a:gd name="connsiteX3340" fmla="*/ 7250430 w 7250431"/>
              <a:gd name="connsiteY3340" fmla="*/ 2586038 h 4013835"/>
              <a:gd name="connsiteX3341" fmla="*/ 7065645 w 7250431"/>
              <a:gd name="connsiteY3341" fmla="*/ 2772728 h 4013835"/>
              <a:gd name="connsiteX3342" fmla="*/ 6932295 w 7250431"/>
              <a:gd name="connsiteY3342" fmla="*/ 2639378 h 4013835"/>
              <a:gd name="connsiteX3343" fmla="*/ 6983730 w 7250431"/>
              <a:gd name="connsiteY3343" fmla="*/ 2587943 h 4013835"/>
              <a:gd name="connsiteX3344" fmla="*/ 7065645 w 7250431"/>
              <a:gd name="connsiteY3344" fmla="*/ 2668906 h 4013835"/>
              <a:gd name="connsiteX3345" fmla="*/ 6086475 w 7250431"/>
              <a:gd name="connsiteY3345" fmla="*/ 2506028 h 4013835"/>
              <a:gd name="connsiteX3346" fmla="*/ 6138863 w 7250431"/>
              <a:gd name="connsiteY3346" fmla="*/ 2558416 h 4013835"/>
              <a:gd name="connsiteX3347" fmla="*/ 5924550 w 7250431"/>
              <a:gd name="connsiteY3347" fmla="*/ 2772728 h 4013835"/>
              <a:gd name="connsiteX3348" fmla="*/ 5791200 w 7250431"/>
              <a:gd name="connsiteY3348" fmla="*/ 2639378 h 4013835"/>
              <a:gd name="connsiteX3349" fmla="*/ 5842635 w 7250431"/>
              <a:gd name="connsiteY3349" fmla="*/ 2587943 h 4013835"/>
              <a:gd name="connsiteX3350" fmla="*/ 5924550 w 7250431"/>
              <a:gd name="connsiteY3350" fmla="*/ 2668906 h 4013835"/>
              <a:gd name="connsiteX3351" fmla="*/ 4952048 w 7250431"/>
              <a:gd name="connsiteY3351" fmla="*/ 2506028 h 4013835"/>
              <a:gd name="connsiteX3352" fmla="*/ 5003483 w 7250431"/>
              <a:gd name="connsiteY3352" fmla="*/ 2558416 h 4013835"/>
              <a:gd name="connsiteX3353" fmla="*/ 4789170 w 7250431"/>
              <a:gd name="connsiteY3353" fmla="*/ 2772728 h 4013835"/>
              <a:gd name="connsiteX3354" fmla="*/ 4655820 w 7250431"/>
              <a:gd name="connsiteY3354" fmla="*/ 2639378 h 4013835"/>
              <a:gd name="connsiteX3355" fmla="*/ 4707255 w 7250431"/>
              <a:gd name="connsiteY3355" fmla="*/ 2587943 h 4013835"/>
              <a:gd name="connsiteX3356" fmla="*/ 4789170 w 7250431"/>
              <a:gd name="connsiteY3356" fmla="*/ 2668906 h 4013835"/>
              <a:gd name="connsiteX3357" fmla="*/ 3811906 w 7250431"/>
              <a:gd name="connsiteY3357" fmla="*/ 2506028 h 4013835"/>
              <a:gd name="connsiteX3358" fmla="*/ 3862388 w 7250431"/>
              <a:gd name="connsiteY3358" fmla="*/ 2558416 h 4013835"/>
              <a:gd name="connsiteX3359" fmla="*/ 3649028 w 7250431"/>
              <a:gd name="connsiteY3359" fmla="*/ 2772728 h 4013835"/>
              <a:gd name="connsiteX3360" fmla="*/ 3515678 w 7250431"/>
              <a:gd name="connsiteY3360" fmla="*/ 2639378 h 4013835"/>
              <a:gd name="connsiteX3361" fmla="*/ 3566160 w 7250431"/>
              <a:gd name="connsiteY3361" fmla="*/ 2587943 h 4013835"/>
              <a:gd name="connsiteX3362" fmla="*/ 3649028 w 7250431"/>
              <a:gd name="connsiteY3362" fmla="*/ 2668906 h 4013835"/>
              <a:gd name="connsiteX3363" fmla="*/ 2670810 w 7250431"/>
              <a:gd name="connsiteY3363" fmla="*/ 2506028 h 4013835"/>
              <a:gd name="connsiteX3364" fmla="*/ 2722245 w 7250431"/>
              <a:gd name="connsiteY3364" fmla="*/ 2558416 h 4013835"/>
              <a:gd name="connsiteX3365" fmla="*/ 2507933 w 7250431"/>
              <a:gd name="connsiteY3365" fmla="*/ 2772728 h 4013835"/>
              <a:gd name="connsiteX3366" fmla="*/ 2374583 w 7250431"/>
              <a:gd name="connsiteY3366" fmla="*/ 2639378 h 4013835"/>
              <a:gd name="connsiteX3367" fmla="*/ 2426971 w 7250431"/>
              <a:gd name="connsiteY3367" fmla="*/ 2587943 h 4013835"/>
              <a:gd name="connsiteX3368" fmla="*/ 2507933 w 7250431"/>
              <a:gd name="connsiteY3368" fmla="*/ 2668906 h 4013835"/>
              <a:gd name="connsiteX3369" fmla="*/ 1529716 w 7250431"/>
              <a:gd name="connsiteY3369" fmla="*/ 2506028 h 4013835"/>
              <a:gd name="connsiteX3370" fmla="*/ 1581151 w 7250431"/>
              <a:gd name="connsiteY3370" fmla="*/ 2558416 h 4013835"/>
              <a:gd name="connsiteX3371" fmla="*/ 1366838 w 7250431"/>
              <a:gd name="connsiteY3371" fmla="*/ 2772728 h 4013835"/>
              <a:gd name="connsiteX3372" fmla="*/ 1233488 w 7250431"/>
              <a:gd name="connsiteY3372" fmla="*/ 2639378 h 4013835"/>
              <a:gd name="connsiteX3373" fmla="*/ 1285876 w 7250431"/>
              <a:gd name="connsiteY3373" fmla="*/ 2587943 h 4013835"/>
              <a:gd name="connsiteX3374" fmla="*/ 1366838 w 7250431"/>
              <a:gd name="connsiteY3374" fmla="*/ 2668906 h 4013835"/>
              <a:gd name="connsiteX3375" fmla="*/ 388620 w 7250431"/>
              <a:gd name="connsiteY3375" fmla="*/ 2506028 h 4013835"/>
              <a:gd name="connsiteX3376" fmla="*/ 440055 w 7250431"/>
              <a:gd name="connsiteY3376" fmla="*/ 2558416 h 4013835"/>
              <a:gd name="connsiteX3377" fmla="*/ 225742 w 7250431"/>
              <a:gd name="connsiteY3377" fmla="*/ 2772728 h 4013835"/>
              <a:gd name="connsiteX3378" fmla="*/ 92392 w 7250431"/>
              <a:gd name="connsiteY3378" fmla="*/ 2639378 h 4013835"/>
              <a:gd name="connsiteX3379" fmla="*/ 144780 w 7250431"/>
              <a:gd name="connsiteY3379" fmla="*/ 2587943 h 4013835"/>
              <a:gd name="connsiteX3380" fmla="*/ 225742 w 7250431"/>
              <a:gd name="connsiteY3380" fmla="*/ 2668906 h 4013835"/>
              <a:gd name="connsiteX3381" fmla="*/ 6214110 w 7250431"/>
              <a:gd name="connsiteY3381" fmla="*/ 2486978 h 4013835"/>
              <a:gd name="connsiteX3382" fmla="*/ 6184582 w 7250431"/>
              <a:gd name="connsiteY3382" fmla="*/ 2516506 h 4013835"/>
              <a:gd name="connsiteX3383" fmla="*/ 6336030 w 7250431"/>
              <a:gd name="connsiteY3383" fmla="*/ 2669858 h 4013835"/>
              <a:gd name="connsiteX3384" fmla="*/ 6365557 w 7250431"/>
              <a:gd name="connsiteY3384" fmla="*/ 2640331 h 4013835"/>
              <a:gd name="connsiteX3385" fmla="*/ 5072062 w 7250431"/>
              <a:gd name="connsiteY3385" fmla="*/ 2486978 h 4013835"/>
              <a:gd name="connsiteX3386" fmla="*/ 5042535 w 7250431"/>
              <a:gd name="connsiteY3386" fmla="*/ 2516506 h 4013835"/>
              <a:gd name="connsiteX3387" fmla="*/ 5194935 w 7250431"/>
              <a:gd name="connsiteY3387" fmla="*/ 2669858 h 4013835"/>
              <a:gd name="connsiteX3388" fmla="*/ 5224462 w 7250431"/>
              <a:gd name="connsiteY3388" fmla="*/ 2640331 h 4013835"/>
              <a:gd name="connsiteX3389" fmla="*/ 3931920 w 7250431"/>
              <a:gd name="connsiteY3389" fmla="*/ 2486978 h 4013835"/>
              <a:gd name="connsiteX3390" fmla="*/ 3901440 w 7250431"/>
              <a:gd name="connsiteY3390" fmla="*/ 2516506 h 4013835"/>
              <a:gd name="connsiteX3391" fmla="*/ 4054793 w 7250431"/>
              <a:gd name="connsiteY3391" fmla="*/ 2669858 h 4013835"/>
              <a:gd name="connsiteX3392" fmla="*/ 4084320 w 7250431"/>
              <a:gd name="connsiteY3392" fmla="*/ 2640331 h 4013835"/>
              <a:gd name="connsiteX3393" fmla="*/ 2790825 w 7250431"/>
              <a:gd name="connsiteY3393" fmla="*/ 2486978 h 4013835"/>
              <a:gd name="connsiteX3394" fmla="*/ 2760345 w 7250431"/>
              <a:gd name="connsiteY3394" fmla="*/ 2516506 h 4013835"/>
              <a:gd name="connsiteX3395" fmla="*/ 2913698 w 7250431"/>
              <a:gd name="connsiteY3395" fmla="*/ 2669858 h 4013835"/>
              <a:gd name="connsiteX3396" fmla="*/ 2944178 w 7250431"/>
              <a:gd name="connsiteY3396" fmla="*/ 2640331 h 4013835"/>
              <a:gd name="connsiteX3397" fmla="*/ 1649730 w 7250431"/>
              <a:gd name="connsiteY3397" fmla="*/ 2486978 h 4013835"/>
              <a:gd name="connsiteX3398" fmla="*/ 1620203 w 7250431"/>
              <a:gd name="connsiteY3398" fmla="*/ 2516506 h 4013835"/>
              <a:gd name="connsiteX3399" fmla="*/ 1772603 w 7250431"/>
              <a:gd name="connsiteY3399" fmla="*/ 2669858 h 4013835"/>
              <a:gd name="connsiteX3400" fmla="*/ 1803083 w 7250431"/>
              <a:gd name="connsiteY3400" fmla="*/ 2640331 h 4013835"/>
              <a:gd name="connsiteX3401" fmla="*/ 513398 w 7250431"/>
              <a:gd name="connsiteY3401" fmla="*/ 2486978 h 4013835"/>
              <a:gd name="connsiteX3402" fmla="*/ 483870 w 7250431"/>
              <a:gd name="connsiteY3402" fmla="*/ 2516506 h 4013835"/>
              <a:gd name="connsiteX3403" fmla="*/ 633413 w 7250431"/>
              <a:gd name="connsiteY3403" fmla="*/ 2669858 h 4013835"/>
              <a:gd name="connsiteX3404" fmla="*/ 662940 w 7250431"/>
              <a:gd name="connsiteY3404" fmla="*/ 2640331 h 4013835"/>
              <a:gd name="connsiteX3405" fmla="*/ 6214111 w 7250431"/>
              <a:gd name="connsiteY3405" fmla="*/ 2465070 h 4013835"/>
              <a:gd name="connsiteX3406" fmla="*/ 6387465 w 7250431"/>
              <a:gd name="connsiteY3406" fmla="*/ 2640330 h 4013835"/>
              <a:gd name="connsiteX3407" fmla="*/ 6336030 w 7250431"/>
              <a:gd name="connsiteY3407" fmla="*/ 2691765 h 4013835"/>
              <a:gd name="connsiteX3408" fmla="*/ 6161723 w 7250431"/>
              <a:gd name="connsiteY3408" fmla="*/ 2516505 h 4013835"/>
              <a:gd name="connsiteX3409" fmla="*/ 5072062 w 7250431"/>
              <a:gd name="connsiteY3409" fmla="*/ 2465070 h 4013835"/>
              <a:gd name="connsiteX3410" fmla="*/ 5247323 w 7250431"/>
              <a:gd name="connsiteY3410" fmla="*/ 2640330 h 4013835"/>
              <a:gd name="connsiteX3411" fmla="*/ 5194935 w 7250431"/>
              <a:gd name="connsiteY3411" fmla="*/ 2691765 h 4013835"/>
              <a:gd name="connsiteX3412" fmla="*/ 5021580 w 7250431"/>
              <a:gd name="connsiteY3412" fmla="*/ 2516505 h 4013835"/>
              <a:gd name="connsiteX3413" fmla="*/ 3931920 w 7250431"/>
              <a:gd name="connsiteY3413" fmla="*/ 2465070 h 4013835"/>
              <a:gd name="connsiteX3414" fmla="*/ 4106228 w 7250431"/>
              <a:gd name="connsiteY3414" fmla="*/ 2640330 h 4013835"/>
              <a:gd name="connsiteX3415" fmla="*/ 4054793 w 7250431"/>
              <a:gd name="connsiteY3415" fmla="*/ 2691765 h 4013835"/>
              <a:gd name="connsiteX3416" fmla="*/ 3880485 w 7250431"/>
              <a:gd name="connsiteY3416" fmla="*/ 2516505 h 4013835"/>
              <a:gd name="connsiteX3417" fmla="*/ 2790825 w 7250431"/>
              <a:gd name="connsiteY3417" fmla="*/ 2465070 h 4013835"/>
              <a:gd name="connsiteX3418" fmla="*/ 2965132 w 7250431"/>
              <a:gd name="connsiteY3418" fmla="*/ 2640330 h 4013835"/>
              <a:gd name="connsiteX3419" fmla="*/ 2913697 w 7250431"/>
              <a:gd name="connsiteY3419" fmla="*/ 2691765 h 4013835"/>
              <a:gd name="connsiteX3420" fmla="*/ 2739390 w 7250431"/>
              <a:gd name="connsiteY3420" fmla="*/ 2516505 h 4013835"/>
              <a:gd name="connsiteX3421" fmla="*/ 1649730 w 7250431"/>
              <a:gd name="connsiteY3421" fmla="*/ 2465070 h 4013835"/>
              <a:gd name="connsiteX3422" fmla="*/ 1824037 w 7250431"/>
              <a:gd name="connsiteY3422" fmla="*/ 2640330 h 4013835"/>
              <a:gd name="connsiteX3423" fmla="*/ 1772603 w 7250431"/>
              <a:gd name="connsiteY3423" fmla="*/ 2691765 h 4013835"/>
              <a:gd name="connsiteX3424" fmla="*/ 1598295 w 7250431"/>
              <a:gd name="connsiteY3424" fmla="*/ 2516505 h 4013835"/>
              <a:gd name="connsiteX3425" fmla="*/ 513398 w 7250431"/>
              <a:gd name="connsiteY3425" fmla="*/ 2465070 h 4013835"/>
              <a:gd name="connsiteX3426" fmla="*/ 682942 w 7250431"/>
              <a:gd name="connsiteY3426" fmla="*/ 2640330 h 4013835"/>
              <a:gd name="connsiteX3427" fmla="*/ 633413 w 7250431"/>
              <a:gd name="connsiteY3427" fmla="*/ 2691765 h 4013835"/>
              <a:gd name="connsiteX3428" fmla="*/ 462915 w 7250431"/>
              <a:gd name="connsiteY3428" fmla="*/ 2516505 h 4013835"/>
              <a:gd name="connsiteX3429" fmla="*/ 7146607 w 7250431"/>
              <a:gd name="connsiteY3429" fmla="*/ 2446020 h 4013835"/>
              <a:gd name="connsiteX3430" fmla="*/ 7117080 w 7250431"/>
              <a:gd name="connsiteY3430" fmla="*/ 2476500 h 4013835"/>
              <a:gd name="connsiteX3431" fmla="*/ 7146607 w 7250431"/>
              <a:gd name="connsiteY3431" fmla="*/ 2506980 h 4013835"/>
              <a:gd name="connsiteX3432" fmla="*/ 7177087 w 7250431"/>
              <a:gd name="connsiteY3432" fmla="*/ 2476500 h 4013835"/>
              <a:gd name="connsiteX3433" fmla="*/ 6984682 w 7250431"/>
              <a:gd name="connsiteY3433" fmla="*/ 2446020 h 4013835"/>
              <a:gd name="connsiteX3434" fmla="*/ 6833235 w 7250431"/>
              <a:gd name="connsiteY3434" fmla="*/ 2599373 h 4013835"/>
              <a:gd name="connsiteX3435" fmla="*/ 6862762 w 7250431"/>
              <a:gd name="connsiteY3435" fmla="*/ 2629853 h 4013835"/>
              <a:gd name="connsiteX3436" fmla="*/ 6984682 w 7250431"/>
              <a:gd name="connsiteY3436" fmla="*/ 2506028 h 4013835"/>
              <a:gd name="connsiteX3437" fmla="*/ 7066598 w 7250431"/>
              <a:gd name="connsiteY3437" fmla="*/ 2588895 h 4013835"/>
              <a:gd name="connsiteX3438" fmla="*/ 7095173 w 7250431"/>
              <a:gd name="connsiteY3438" fmla="*/ 2558415 h 4013835"/>
              <a:gd name="connsiteX3439" fmla="*/ 6740842 w 7250431"/>
              <a:gd name="connsiteY3439" fmla="*/ 2446020 h 4013835"/>
              <a:gd name="connsiteX3440" fmla="*/ 6630352 w 7250431"/>
              <a:gd name="connsiteY3440" fmla="*/ 2558415 h 4013835"/>
              <a:gd name="connsiteX3441" fmla="*/ 6659880 w 7250431"/>
              <a:gd name="connsiteY3441" fmla="*/ 2588895 h 4013835"/>
              <a:gd name="connsiteX3442" fmla="*/ 6740842 w 7250431"/>
              <a:gd name="connsiteY3442" fmla="*/ 2506028 h 4013835"/>
              <a:gd name="connsiteX3443" fmla="*/ 6781800 w 7250431"/>
              <a:gd name="connsiteY3443" fmla="*/ 2546985 h 4013835"/>
              <a:gd name="connsiteX3444" fmla="*/ 6811327 w 7250431"/>
              <a:gd name="connsiteY3444" fmla="*/ 2517458 h 4013835"/>
              <a:gd name="connsiteX3445" fmla="*/ 6008370 w 7250431"/>
              <a:gd name="connsiteY3445" fmla="*/ 2446020 h 4013835"/>
              <a:gd name="connsiteX3446" fmla="*/ 5979795 w 7250431"/>
              <a:gd name="connsiteY3446" fmla="*/ 2476500 h 4013835"/>
              <a:gd name="connsiteX3447" fmla="*/ 6008370 w 7250431"/>
              <a:gd name="connsiteY3447" fmla="*/ 2506980 h 4013835"/>
              <a:gd name="connsiteX3448" fmla="*/ 6036945 w 7250431"/>
              <a:gd name="connsiteY3448" fmla="*/ 2476500 h 4013835"/>
              <a:gd name="connsiteX3449" fmla="*/ 5843588 w 7250431"/>
              <a:gd name="connsiteY3449" fmla="*/ 2446020 h 4013835"/>
              <a:gd name="connsiteX3450" fmla="*/ 5692140 w 7250431"/>
              <a:gd name="connsiteY3450" fmla="*/ 2599373 h 4013835"/>
              <a:gd name="connsiteX3451" fmla="*/ 5721668 w 7250431"/>
              <a:gd name="connsiteY3451" fmla="*/ 2629853 h 4013835"/>
              <a:gd name="connsiteX3452" fmla="*/ 5843588 w 7250431"/>
              <a:gd name="connsiteY3452" fmla="*/ 2506028 h 4013835"/>
              <a:gd name="connsiteX3453" fmla="*/ 5925503 w 7250431"/>
              <a:gd name="connsiteY3453" fmla="*/ 2588895 h 4013835"/>
              <a:gd name="connsiteX3454" fmla="*/ 5955030 w 7250431"/>
              <a:gd name="connsiteY3454" fmla="*/ 2558415 h 4013835"/>
              <a:gd name="connsiteX3455" fmla="*/ 5600700 w 7250431"/>
              <a:gd name="connsiteY3455" fmla="*/ 2446020 h 4013835"/>
              <a:gd name="connsiteX3456" fmla="*/ 5489257 w 7250431"/>
              <a:gd name="connsiteY3456" fmla="*/ 2558415 h 4013835"/>
              <a:gd name="connsiteX3457" fmla="*/ 5518785 w 7250431"/>
              <a:gd name="connsiteY3457" fmla="*/ 2588895 h 4013835"/>
              <a:gd name="connsiteX3458" fmla="*/ 5600700 w 7250431"/>
              <a:gd name="connsiteY3458" fmla="*/ 2506028 h 4013835"/>
              <a:gd name="connsiteX3459" fmla="*/ 5640705 w 7250431"/>
              <a:gd name="connsiteY3459" fmla="*/ 2546985 h 4013835"/>
              <a:gd name="connsiteX3460" fmla="*/ 5670232 w 7250431"/>
              <a:gd name="connsiteY3460" fmla="*/ 2517458 h 4013835"/>
              <a:gd name="connsiteX3461" fmla="*/ 4870133 w 7250431"/>
              <a:gd name="connsiteY3461" fmla="*/ 2446020 h 4013835"/>
              <a:gd name="connsiteX3462" fmla="*/ 4839653 w 7250431"/>
              <a:gd name="connsiteY3462" fmla="*/ 2476500 h 4013835"/>
              <a:gd name="connsiteX3463" fmla="*/ 4870133 w 7250431"/>
              <a:gd name="connsiteY3463" fmla="*/ 2506980 h 4013835"/>
              <a:gd name="connsiteX3464" fmla="*/ 4900613 w 7250431"/>
              <a:gd name="connsiteY3464" fmla="*/ 2476500 h 4013835"/>
              <a:gd name="connsiteX3465" fmla="*/ 4702493 w 7250431"/>
              <a:gd name="connsiteY3465" fmla="*/ 2446020 h 4013835"/>
              <a:gd name="connsiteX3466" fmla="*/ 4551045 w 7250431"/>
              <a:gd name="connsiteY3466" fmla="*/ 2599373 h 4013835"/>
              <a:gd name="connsiteX3467" fmla="*/ 4580573 w 7250431"/>
              <a:gd name="connsiteY3467" fmla="*/ 2629853 h 4013835"/>
              <a:gd name="connsiteX3468" fmla="*/ 4702493 w 7250431"/>
              <a:gd name="connsiteY3468" fmla="*/ 2506028 h 4013835"/>
              <a:gd name="connsiteX3469" fmla="*/ 4784408 w 7250431"/>
              <a:gd name="connsiteY3469" fmla="*/ 2588895 h 4013835"/>
              <a:gd name="connsiteX3470" fmla="*/ 4814888 w 7250431"/>
              <a:gd name="connsiteY3470" fmla="*/ 2558415 h 4013835"/>
              <a:gd name="connsiteX3471" fmla="*/ 4458653 w 7250431"/>
              <a:gd name="connsiteY3471" fmla="*/ 2446020 h 4013835"/>
              <a:gd name="connsiteX3472" fmla="*/ 4347210 w 7250431"/>
              <a:gd name="connsiteY3472" fmla="*/ 2558415 h 4013835"/>
              <a:gd name="connsiteX3473" fmla="*/ 4377690 w 7250431"/>
              <a:gd name="connsiteY3473" fmla="*/ 2588895 h 4013835"/>
              <a:gd name="connsiteX3474" fmla="*/ 4458653 w 7250431"/>
              <a:gd name="connsiteY3474" fmla="*/ 2506028 h 4013835"/>
              <a:gd name="connsiteX3475" fmla="*/ 4500563 w 7250431"/>
              <a:gd name="connsiteY3475" fmla="*/ 2546985 h 4013835"/>
              <a:gd name="connsiteX3476" fmla="*/ 4530090 w 7250431"/>
              <a:gd name="connsiteY3476" fmla="*/ 2517458 h 4013835"/>
              <a:gd name="connsiteX3477" fmla="*/ 3729037 w 7250431"/>
              <a:gd name="connsiteY3477" fmla="*/ 2446020 h 4013835"/>
              <a:gd name="connsiteX3478" fmla="*/ 3698557 w 7250431"/>
              <a:gd name="connsiteY3478" fmla="*/ 2476500 h 4013835"/>
              <a:gd name="connsiteX3479" fmla="*/ 3729037 w 7250431"/>
              <a:gd name="connsiteY3479" fmla="*/ 2506980 h 4013835"/>
              <a:gd name="connsiteX3480" fmla="*/ 3759517 w 7250431"/>
              <a:gd name="connsiteY3480" fmla="*/ 2476500 h 4013835"/>
              <a:gd name="connsiteX3481" fmla="*/ 3567113 w 7250431"/>
              <a:gd name="connsiteY3481" fmla="*/ 2446020 h 4013835"/>
              <a:gd name="connsiteX3482" fmla="*/ 3414713 w 7250431"/>
              <a:gd name="connsiteY3482" fmla="*/ 2599373 h 4013835"/>
              <a:gd name="connsiteX3483" fmla="*/ 3445193 w 7250431"/>
              <a:gd name="connsiteY3483" fmla="*/ 2629853 h 4013835"/>
              <a:gd name="connsiteX3484" fmla="*/ 3567113 w 7250431"/>
              <a:gd name="connsiteY3484" fmla="*/ 2506028 h 4013835"/>
              <a:gd name="connsiteX3485" fmla="*/ 3649028 w 7250431"/>
              <a:gd name="connsiteY3485" fmla="*/ 2588895 h 4013835"/>
              <a:gd name="connsiteX3486" fmla="*/ 3679508 w 7250431"/>
              <a:gd name="connsiteY3486" fmla="*/ 2558415 h 4013835"/>
              <a:gd name="connsiteX3487" fmla="*/ 3320415 w 7250431"/>
              <a:gd name="connsiteY3487" fmla="*/ 2446020 h 4013835"/>
              <a:gd name="connsiteX3488" fmla="*/ 3211830 w 7250431"/>
              <a:gd name="connsiteY3488" fmla="*/ 2558415 h 4013835"/>
              <a:gd name="connsiteX3489" fmla="*/ 3241357 w 7250431"/>
              <a:gd name="connsiteY3489" fmla="*/ 2588895 h 4013835"/>
              <a:gd name="connsiteX3490" fmla="*/ 3320415 w 7250431"/>
              <a:gd name="connsiteY3490" fmla="*/ 2506028 h 4013835"/>
              <a:gd name="connsiteX3491" fmla="*/ 3361372 w 7250431"/>
              <a:gd name="connsiteY3491" fmla="*/ 2546985 h 4013835"/>
              <a:gd name="connsiteX3492" fmla="*/ 3389947 w 7250431"/>
              <a:gd name="connsiteY3492" fmla="*/ 2517458 h 4013835"/>
              <a:gd name="connsiteX3493" fmla="*/ 2587943 w 7250431"/>
              <a:gd name="connsiteY3493" fmla="*/ 2446020 h 4013835"/>
              <a:gd name="connsiteX3494" fmla="*/ 2558415 w 7250431"/>
              <a:gd name="connsiteY3494" fmla="*/ 2476500 h 4013835"/>
              <a:gd name="connsiteX3495" fmla="*/ 2587943 w 7250431"/>
              <a:gd name="connsiteY3495" fmla="*/ 2506980 h 4013835"/>
              <a:gd name="connsiteX3496" fmla="*/ 2618422 w 7250431"/>
              <a:gd name="connsiteY3496" fmla="*/ 2476500 h 4013835"/>
              <a:gd name="connsiteX3497" fmla="*/ 2426970 w 7250431"/>
              <a:gd name="connsiteY3497" fmla="*/ 2446020 h 4013835"/>
              <a:gd name="connsiteX3498" fmla="*/ 2274570 w 7250431"/>
              <a:gd name="connsiteY3498" fmla="*/ 2599373 h 4013835"/>
              <a:gd name="connsiteX3499" fmla="*/ 2304097 w 7250431"/>
              <a:gd name="connsiteY3499" fmla="*/ 2629853 h 4013835"/>
              <a:gd name="connsiteX3500" fmla="*/ 2426970 w 7250431"/>
              <a:gd name="connsiteY3500" fmla="*/ 2506028 h 4013835"/>
              <a:gd name="connsiteX3501" fmla="*/ 2508885 w 7250431"/>
              <a:gd name="connsiteY3501" fmla="*/ 2588895 h 4013835"/>
              <a:gd name="connsiteX3502" fmla="*/ 2538412 w 7250431"/>
              <a:gd name="connsiteY3502" fmla="*/ 2558415 h 4013835"/>
              <a:gd name="connsiteX3503" fmla="*/ 2184083 w 7250431"/>
              <a:gd name="connsiteY3503" fmla="*/ 2446020 h 4013835"/>
              <a:gd name="connsiteX3504" fmla="*/ 2071688 w 7250431"/>
              <a:gd name="connsiteY3504" fmla="*/ 2558415 h 4013835"/>
              <a:gd name="connsiteX3505" fmla="*/ 2101216 w 7250431"/>
              <a:gd name="connsiteY3505" fmla="*/ 2588895 h 4013835"/>
              <a:gd name="connsiteX3506" fmla="*/ 2184083 w 7250431"/>
              <a:gd name="connsiteY3506" fmla="*/ 2506028 h 4013835"/>
              <a:gd name="connsiteX3507" fmla="*/ 2225041 w 7250431"/>
              <a:gd name="connsiteY3507" fmla="*/ 2546985 h 4013835"/>
              <a:gd name="connsiteX3508" fmla="*/ 2254568 w 7250431"/>
              <a:gd name="connsiteY3508" fmla="*/ 2517458 h 4013835"/>
              <a:gd name="connsiteX3509" fmla="*/ 1447800 w 7250431"/>
              <a:gd name="connsiteY3509" fmla="*/ 2446020 h 4013835"/>
              <a:gd name="connsiteX3510" fmla="*/ 1417320 w 7250431"/>
              <a:gd name="connsiteY3510" fmla="*/ 2476500 h 4013835"/>
              <a:gd name="connsiteX3511" fmla="*/ 1447800 w 7250431"/>
              <a:gd name="connsiteY3511" fmla="*/ 2506980 h 4013835"/>
              <a:gd name="connsiteX3512" fmla="*/ 1477328 w 7250431"/>
              <a:gd name="connsiteY3512" fmla="*/ 2476500 h 4013835"/>
              <a:gd name="connsiteX3513" fmla="*/ 1285875 w 7250431"/>
              <a:gd name="connsiteY3513" fmla="*/ 2446020 h 4013835"/>
              <a:gd name="connsiteX3514" fmla="*/ 1133475 w 7250431"/>
              <a:gd name="connsiteY3514" fmla="*/ 2599373 h 4013835"/>
              <a:gd name="connsiteX3515" fmla="*/ 1163002 w 7250431"/>
              <a:gd name="connsiteY3515" fmla="*/ 2629853 h 4013835"/>
              <a:gd name="connsiteX3516" fmla="*/ 1285875 w 7250431"/>
              <a:gd name="connsiteY3516" fmla="*/ 2506028 h 4013835"/>
              <a:gd name="connsiteX3517" fmla="*/ 1367790 w 7250431"/>
              <a:gd name="connsiteY3517" fmla="*/ 2588895 h 4013835"/>
              <a:gd name="connsiteX3518" fmla="*/ 1397317 w 7250431"/>
              <a:gd name="connsiteY3518" fmla="*/ 2558415 h 4013835"/>
              <a:gd name="connsiteX3519" fmla="*/ 1042987 w 7250431"/>
              <a:gd name="connsiteY3519" fmla="*/ 2446020 h 4013835"/>
              <a:gd name="connsiteX3520" fmla="*/ 930592 w 7250431"/>
              <a:gd name="connsiteY3520" fmla="*/ 2558415 h 4013835"/>
              <a:gd name="connsiteX3521" fmla="*/ 961072 w 7250431"/>
              <a:gd name="connsiteY3521" fmla="*/ 2588895 h 4013835"/>
              <a:gd name="connsiteX3522" fmla="*/ 1042987 w 7250431"/>
              <a:gd name="connsiteY3522" fmla="*/ 2506028 h 4013835"/>
              <a:gd name="connsiteX3523" fmla="*/ 1083945 w 7250431"/>
              <a:gd name="connsiteY3523" fmla="*/ 2546985 h 4013835"/>
              <a:gd name="connsiteX3524" fmla="*/ 1113472 w 7250431"/>
              <a:gd name="connsiteY3524" fmla="*/ 2517458 h 4013835"/>
              <a:gd name="connsiteX3525" fmla="*/ 307658 w 7250431"/>
              <a:gd name="connsiteY3525" fmla="*/ 2446020 h 4013835"/>
              <a:gd name="connsiteX3526" fmla="*/ 277178 w 7250431"/>
              <a:gd name="connsiteY3526" fmla="*/ 2476500 h 4013835"/>
              <a:gd name="connsiteX3527" fmla="*/ 307658 w 7250431"/>
              <a:gd name="connsiteY3527" fmla="*/ 2506980 h 4013835"/>
              <a:gd name="connsiteX3528" fmla="*/ 336233 w 7250431"/>
              <a:gd name="connsiteY3528" fmla="*/ 2476500 h 4013835"/>
              <a:gd name="connsiteX3529" fmla="*/ 7146608 w 7250431"/>
              <a:gd name="connsiteY3529" fmla="*/ 2425065 h 4013835"/>
              <a:gd name="connsiteX3530" fmla="*/ 7198995 w 7250431"/>
              <a:gd name="connsiteY3530" fmla="*/ 2476500 h 4013835"/>
              <a:gd name="connsiteX3531" fmla="*/ 7146608 w 7250431"/>
              <a:gd name="connsiteY3531" fmla="*/ 2528887 h 4013835"/>
              <a:gd name="connsiteX3532" fmla="*/ 7094220 w 7250431"/>
              <a:gd name="connsiteY3532" fmla="*/ 2476500 h 4013835"/>
              <a:gd name="connsiteX3533" fmla="*/ 6984682 w 7250431"/>
              <a:gd name="connsiteY3533" fmla="*/ 2425065 h 4013835"/>
              <a:gd name="connsiteX3534" fmla="*/ 7118032 w 7250431"/>
              <a:gd name="connsiteY3534" fmla="*/ 2558415 h 4013835"/>
              <a:gd name="connsiteX3535" fmla="*/ 7066598 w 7250431"/>
              <a:gd name="connsiteY3535" fmla="*/ 2609850 h 4013835"/>
              <a:gd name="connsiteX3536" fmla="*/ 6984682 w 7250431"/>
              <a:gd name="connsiteY3536" fmla="*/ 2528887 h 4013835"/>
              <a:gd name="connsiteX3537" fmla="*/ 6862763 w 7250431"/>
              <a:gd name="connsiteY3537" fmla="*/ 2650807 h 4013835"/>
              <a:gd name="connsiteX3538" fmla="*/ 6810375 w 7250431"/>
              <a:gd name="connsiteY3538" fmla="*/ 2599372 h 4013835"/>
              <a:gd name="connsiteX3539" fmla="*/ 6740843 w 7250431"/>
              <a:gd name="connsiteY3539" fmla="*/ 2425065 h 4013835"/>
              <a:gd name="connsiteX3540" fmla="*/ 6834188 w 7250431"/>
              <a:gd name="connsiteY3540" fmla="*/ 2517457 h 4013835"/>
              <a:gd name="connsiteX3541" fmla="*/ 6781800 w 7250431"/>
              <a:gd name="connsiteY3541" fmla="*/ 2569845 h 4013835"/>
              <a:gd name="connsiteX3542" fmla="*/ 6740843 w 7250431"/>
              <a:gd name="connsiteY3542" fmla="*/ 2528887 h 4013835"/>
              <a:gd name="connsiteX3543" fmla="*/ 6659881 w 7250431"/>
              <a:gd name="connsiteY3543" fmla="*/ 2610803 h 4013835"/>
              <a:gd name="connsiteX3544" fmla="*/ 6607493 w 7250431"/>
              <a:gd name="connsiteY3544" fmla="*/ 2558415 h 4013835"/>
              <a:gd name="connsiteX3545" fmla="*/ 6008370 w 7250431"/>
              <a:gd name="connsiteY3545" fmla="*/ 2425065 h 4013835"/>
              <a:gd name="connsiteX3546" fmla="*/ 6057900 w 7250431"/>
              <a:gd name="connsiteY3546" fmla="*/ 2476500 h 4013835"/>
              <a:gd name="connsiteX3547" fmla="*/ 6008370 w 7250431"/>
              <a:gd name="connsiteY3547" fmla="*/ 2528887 h 4013835"/>
              <a:gd name="connsiteX3548" fmla="*/ 5958840 w 7250431"/>
              <a:gd name="connsiteY3548" fmla="*/ 2476500 h 4013835"/>
              <a:gd name="connsiteX3549" fmla="*/ 5843587 w 7250431"/>
              <a:gd name="connsiteY3549" fmla="*/ 2425065 h 4013835"/>
              <a:gd name="connsiteX3550" fmla="*/ 5976937 w 7250431"/>
              <a:gd name="connsiteY3550" fmla="*/ 2558415 h 4013835"/>
              <a:gd name="connsiteX3551" fmla="*/ 5925502 w 7250431"/>
              <a:gd name="connsiteY3551" fmla="*/ 2609850 h 4013835"/>
              <a:gd name="connsiteX3552" fmla="*/ 5843587 w 7250431"/>
              <a:gd name="connsiteY3552" fmla="*/ 2528887 h 4013835"/>
              <a:gd name="connsiteX3553" fmla="*/ 5721668 w 7250431"/>
              <a:gd name="connsiteY3553" fmla="*/ 2650807 h 4013835"/>
              <a:gd name="connsiteX3554" fmla="*/ 5669280 w 7250431"/>
              <a:gd name="connsiteY3554" fmla="*/ 2599372 h 4013835"/>
              <a:gd name="connsiteX3555" fmla="*/ 5600700 w 7250431"/>
              <a:gd name="connsiteY3555" fmla="*/ 2425065 h 4013835"/>
              <a:gd name="connsiteX3556" fmla="*/ 5693093 w 7250431"/>
              <a:gd name="connsiteY3556" fmla="*/ 2517457 h 4013835"/>
              <a:gd name="connsiteX3557" fmla="*/ 5640705 w 7250431"/>
              <a:gd name="connsiteY3557" fmla="*/ 2569845 h 4013835"/>
              <a:gd name="connsiteX3558" fmla="*/ 5600700 w 7250431"/>
              <a:gd name="connsiteY3558" fmla="*/ 2528887 h 4013835"/>
              <a:gd name="connsiteX3559" fmla="*/ 5518785 w 7250431"/>
              <a:gd name="connsiteY3559" fmla="*/ 2610803 h 4013835"/>
              <a:gd name="connsiteX3560" fmla="*/ 5467350 w 7250431"/>
              <a:gd name="connsiteY3560" fmla="*/ 2558415 h 4013835"/>
              <a:gd name="connsiteX3561" fmla="*/ 4870132 w 7250431"/>
              <a:gd name="connsiteY3561" fmla="*/ 2425065 h 4013835"/>
              <a:gd name="connsiteX3562" fmla="*/ 4922519 w 7250431"/>
              <a:gd name="connsiteY3562" fmla="*/ 2476500 h 4013835"/>
              <a:gd name="connsiteX3563" fmla="*/ 4870132 w 7250431"/>
              <a:gd name="connsiteY3563" fmla="*/ 2528887 h 4013835"/>
              <a:gd name="connsiteX3564" fmla="*/ 4818697 w 7250431"/>
              <a:gd name="connsiteY3564" fmla="*/ 2476500 h 4013835"/>
              <a:gd name="connsiteX3565" fmla="*/ 4702493 w 7250431"/>
              <a:gd name="connsiteY3565" fmla="*/ 2425065 h 4013835"/>
              <a:gd name="connsiteX3566" fmla="*/ 4835843 w 7250431"/>
              <a:gd name="connsiteY3566" fmla="*/ 2558415 h 4013835"/>
              <a:gd name="connsiteX3567" fmla="*/ 4784408 w 7250431"/>
              <a:gd name="connsiteY3567" fmla="*/ 2609850 h 4013835"/>
              <a:gd name="connsiteX3568" fmla="*/ 4702493 w 7250431"/>
              <a:gd name="connsiteY3568" fmla="*/ 2528887 h 4013835"/>
              <a:gd name="connsiteX3569" fmla="*/ 4580573 w 7250431"/>
              <a:gd name="connsiteY3569" fmla="*/ 2650807 h 4013835"/>
              <a:gd name="connsiteX3570" fmla="*/ 4529138 w 7250431"/>
              <a:gd name="connsiteY3570" fmla="*/ 2599372 h 4013835"/>
              <a:gd name="connsiteX3571" fmla="*/ 4458652 w 7250431"/>
              <a:gd name="connsiteY3571" fmla="*/ 2425065 h 4013835"/>
              <a:gd name="connsiteX3572" fmla="*/ 4551997 w 7250431"/>
              <a:gd name="connsiteY3572" fmla="*/ 2517457 h 4013835"/>
              <a:gd name="connsiteX3573" fmla="*/ 4500562 w 7250431"/>
              <a:gd name="connsiteY3573" fmla="*/ 2569845 h 4013835"/>
              <a:gd name="connsiteX3574" fmla="*/ 4458652 w 7250431"/>
              <a:gd name="connsiteY3574" fmla="*/ 2528887 h 4013835"/>
              <a:gd name="connsiteX3575" fmla="*/ 4377690 w 7250431"/>
              <a:gd name="connsiteY3575" fmla="*/ 2610803 h 4013835"/>
              <a:gd name="connsiteX3576" fmla="*/ 4326255 w 7250431"/>
              <a:gd name="connsiteY3576" fmla="*/ 2558415 h 4013835"/>
              <a:gd name="connsiteX3577" fmla="*/ 3729038 w 7250431"/>
              <a:gd name="connsiteY3577" fmla="*/ 2425065 h 4013835"/>
              <a:gd name="connsiteX3578" fmla="*/ 3781425 w 7250431"/>
              <a:gd name="connsiteY3578" fmla="*/ 2476500 h 4013835"/>
              <a:gd name="connsiteX3579" fmla="*/ 3729038 w 7250431"/>
              <a:gd name="connsiteY3579" fmla="*/ 2528887 h 4013835"/>
              <a:gd name="connsiteX3580" fmla="*/ 3677603 w 7250431"/>
              <a:gd name="connsiteY3580" fmla="*/ 2476500 h 4013835"/>
              <a:gd name="connsiteX3581" fmla="*/ 3567112 w 7250431"/>
              <a:gd name="connsiteY3581" fmla="*/ 2425065 h 4013835"/>
              <a:gd name="connsiteX3582" fmla="*/ 3700462 w 7250431"/>
              <a:gd name="connsiteY3582" fmla="*/ 2558415 h 4013835"/>
              <a:gd name="connsiteX3583" fmla="*/ 3649027 w 7250431"/>
              <a:gd name="connsiteY3583" fmla="*/ 2609850 h 4013835"/>
              <a:gd name="connsiteX3584" fmla="*/ 3567112 w 7250431"/>
              <a:gd name="connsiteY3584" fmla="*/ 2528887 h 4013835"/>
              <a:gd name="connsiteX3585" fmla="*/ 3445192 w 7250431"/>
              <a:gd name="connsiteY3585" fmla="*/ 2650807 h 4013835"/>
              <a:gd name="connsiteX3586" fmla="*/ 3393757 w 7250431"/>
              <a:gd name="connsiteY3586" fmla="*/ 2599372 h 4013835"/>
              <a:gd name="connsiteX3587" fmla="*/ 3320415 w 7250431"/>
              <a:gd name="connsiteY3587" fmla="*/ 2425065 h 4013835"/>
              <a:gd name="connsiteX3588" fmla="*/ 3410903 w 7250431"/>
              <a:gd name="connsiteY3588" fmla="*/ 2517457 h 4013835"/>
              <a:gd name="connsiteX3589" fmla="*/ 3361372 w 7250431"/>
              <a:gd name="connsiteY3589" fmla="*/ 2569845 h 4013835"/>
              <a:gd name="connsiteX3590" fmla="*/ 3320415 w 7250431"/>
              <a:gd name="connsiteY3590" fmla="*/ 2528887 h 4013835"/>
              <a:gd name="connsiteX3591" fmla="*/ 3241357 w 7250431"/>
              <a:gd name="connsiteY3591" fmla="*/ 2610803 h 4013835"/>
              <a:gd name="connsiteX3592" fmla="*/ 3190875 w 7250431"/>
              <a:gd name="connsiteY3592" fmla="*/ 2558415 h 4013835"/>
              <a:gd name="connsiteX3593" fmla="*/ 2587942 w 7250431"/>
              <a:gd name="connsiteY3593" fmla="*/ 2425065 h 4013835"/>
              <a:gd name="connsiteX3594" fmla="*/ 2641282 w 7250431"/>
              <a:gd name="connsiteY3594" fmla="*/ 2476500 h 4013835"/>
              <a:gd name="connsiteX3595" fmla="*/ 2587942 w 7250431"/>
              <a:gd name="connsiteY3595" fmla="*/ 2528887 h 4013835"/>
              <a:gd name="connsiteX3596" fmla="*/ 2536507 w 7250431"/>
              <a:gd name="connsiteY3596" fmla="*/ 2476500 h 4013835"/>
              <a:gd name="connsiteX3597" fmla="*/ 2426971 w 7250431"/>
              <a:gd name="connsiteY3597" fmla="*/ 2425065 h 4013835"/>
              <a:gd name="connsiteX3598" fmla="*/ 2559368 w 7250431"/>
              <a:gd name="connsiteY3598" fmla="*/ 2558415 h 4013835"/>
              <a:gd name="connsiteX3599" fmla="*/ 2508885 w 7250431"/>
              <a:gd name="connsiteY3599" fmla="*/ 2609850 h 4013835"/>
              <a:gd name="connsiteX3600" fmla="*/ 2426971 w 7250431"/>
              <a:gd name="connsiteY3600" fmla="*/ 2528887 h 4013835"/>
              <a:gd name="connsiteX3601" fmla="*/ 2304098 w 7250431"/>
              <a:gd name="connsiteY3601" fmla="*/ 2650807 h 4013835"/>
              <a:gd name="connsiteX3602" fmla="*/ 2252663 w 7250431"/>
              <a:gd name="connsiteY3602" fmla="*/ 2599372 h 4013835"/>
              <a:gd name="connsiteX3603" fmla="*/ 2184083 w 7250431"/>
              <a:gd name="connsiteY3603" fmla="*/ 2425065 h 4013835"/>
              <a:gd name="connsiteX3604" fmla="*/ 2276475 w 7250431"/>
              <a:gd name="connsiteY3604" fmla="*/ 2517457 h 4013835"/>
              <a:gd name="connsiteX3605" fmla="*/ 2225040 w 7250431"/>
              <a:gd name="connsiteY3605" fmla="*/ 2569845 h 4013835"/>
              <a:gd name="connsiteX3606" fmla="*/ 2184083 w 7250431"/>
              <a:gd name="connsiteY3606" fmla="*/ 2528887 h 4013835"/>
              <a:gd name="connsiteX3607" fmla="*/ 2101215 w 7250431"/>
              <a:gd name="connsiteY3607" fmla="*/ 2610803 h 4013835"/>
              <a:gd name="connsiteX3608" fmla="*/ 2049780 w 7250431"/>
              <a:gd name="connsiteY3608" fmla="*/ 2558415 h 4013835"/>
              <a:gd name="connsiteX3609" fmla="*/ 1447802 w 7250431"/>
              <a:gd name="connsiteY3609" fmla="*/ 2425065 h 4013835"/>
              <a:gd name="connsiteX3610" fmla="*/ 1500188 w 7250431"/>
              <a:gd name="connsiteY3610" fmla="*/ 2476500 h 4013835"/>
              <a:gd name="connsiteX3611" fmla="*/ 1447802 w 7250431"/>
              <a:gd name="connsiteY3611" fmla="*/ 2528887 h 4013835"/>
              <a:gd name="connsiteX3612" fmla="*/ 1395413 w 7250431"/>
              <a:gd name="connsiteY3612" fmla="*/ 2476500 h 4013835"/>
              <a:gd name="connsiteX3613" fmla="*/ 1285875 w 7250431"/>
              <a:gd name="connsiteY3613" fmla="*/ 2425065 h 4013835"/>
              <a:gd name="connsiteX3614" fmla="*/ 1419225 w 7250431"/>
              <a:gd name="connsiteY3614" fmla="*/ 2558415 h 4013835"/>
              <a:gd name="connsiteX3615" fmla="*/ 1367790 w 7250431"/>
              <a:gd name="connsiteY3615" fmla="*/ 2609850 h 4013835"/>
              <a:gd name="connsiteX3616" fmla="*/ 1285875 w 7250431"/>
              <a:gd name="connsiteY3616" fmla="*/ 2528887 h 4013835"/>
              <a:gd name="connsiteX3617" fmla="*/ 1163002 w 7250431"/>
              <a:gd name="connsiteY3617" fmla="*/ 2650807 h 4013835"/>
              <a:gd name="connsiteX3618" fmla="*/ 1111567 w 7250431"/>
              <a:gd name="connsiteY3618" fmla="*/ 2599372 h 4013835"/>
              <a:gd name="connsiteX3619" fmla="*/ 1042988 w 7250431"/>
              <a:gd name="connsiteY3619" fmla="*/ 2425065 h 4013835"/>
              <a:gd name="connsiteX3620" fmla="*/ 1135380 w 7250431"/>
              <a:gd name="connsiteY3620" fmla="*/ 2517457 h 4013835"/>
              <a:gd name="connsiteX3621" fmla="*/ 1083946 w 7250431"/>
              <a:gd name="connsiteY3621" fmla="*/ 2569845 h 4013835"/>
              <a:gd name="connsiteX3622" fmla="*/ 1042988 w 7250431"/>
              <a:gd name="connsiteY3622" fmla="*/ 2528887 h 4013835"/>
              <a:gd name="connsiteX3623" fmla="*/ 961073 w 7250431"/>
              <a:gd name="connsiteY3623" fmla="*/ 2610803 h 4013835"/>
              <a:gd name="connsiteX3624" fmla="*/ 909638 w 7250431"/>
              <a:gd name="connsiteY3624" fmla="*/ 2558415 h 4013835"/>
              <a:gd name="connsiteX3625" fmla="*/ 307658 w 7250431"/>
              <a:gd name="connsiteY3625" fmla="*/ 2425065 h 4013835"/>
              <a:gd name="connsiteX3626" fmla="*/ 359093 w 7250431"/>
              <a:gd name="connsiteY3626" fmla="*/ 2476500 h 4013835"/>
              <a:gd name="connsiteX3627" fmla="*/ 307658 w 7250431"/>
              <a:gd name="connsiteY3627" fmla="*/ 2528887 h 4013835"/>
              <a:gd name="connsiteX3628" fmla="*/ 255270 w 7250431"/>
              <a:gd name="connsiteY3628" fmla="*/ 2476500 h 4013835"/>
              <a:gd name="connsiteX3629" fmla="*/ 144780 w 7250431"/>
              <a:gd name="connsiteY3629" fmla="*/ 2425065 h 4013835"/>
              <a:gd name="connsiteX3630" fmla="*/ 278130 w 7250431"/>
              <a:gd name="connsiteY3630" fmla="*/ 2558415 h 4013835"/>
              <a:gd name="connsiteX3631" fmla="*/ 225743 w 7250431"/>
              <a:gd name="connsiteY3631" fmla="*/ 2609850 h 4013835"/>
              <a:gd name="connsiteX3632" fmla="*/ 144780 w 7250431"/>
              <a:gd name="connsiteY3632" fmla="*/ 2528887 h 4013835"/>
              <a:gd name="connsiteX3633" fmla="*/ 22860 w 7250431"/>
              <a:gd name="connsiteY3633" fmla="*/ 2650807 h 4013835"/>
              <a:gd name="connsiteX3634" fmla="*/ 0 w 7250431"/>
              <a:gd name="connsiteY3634" fmla="*/ 2627947 h 4013835"/>
              <a:gd name="connsiteX3635" fmla="*/ 0 w 7250431"/>
              <a:gd name="connsiteY3635" fmla="*/ 2606040 h 4013835"/>
              <a:gd name="connsiteX3636" fmla="*/ 22860 w 7250431"/>
              <a:gd name="connsiteY3636" fmla="*/ 2629853 h 4013835"/>
              <a:gd name="connsiteX3637" fmla="*/ 144780 w 7250431"/>
              <a:gd name="connsiteY3637" fmla="*/ 2506028 h 4013835"/>
              <a:gd name="connsiteX3638" fmla="*/ 225743 w 7250431"/>
              <a:gd name="connsiteY3638" fmla="*/ 2588895 h 4013835"/>
              <a:gd name="connsiteX3639" fmla="*/ 256223 w 7250431"/>
              <a:gd name="connsiteY3639" fmla="*/ 2558415 h 4013835"/>
              <a:gd name="connsiteX3640" fmla="*/ 144780 w 7250431"/>
              <a:gd name="connsiteY3640" fmla="*/ 2446020 h 4013835"/>
              <a:gd name="connsiteX3641" fmla="*/ 0 w 7250431"/>
              <a:gd name="connsiteY3641" fmla="*/ 2592705 h 4013835"/>
              <a:gd name="connsiteX3642" fmla="*/ 0 w 7250431"/>
              <a:gd name="connsiteY3642" fmla="*/ 2570797 h 4013835"/>
              <a:gd name="connsiteX3643" fmla="*/ 6456998 w 7250431"/>
              <a:gd name="connsiteY3643" fmla="*/ 2406967 h 4013835"/>
              <a:gd name="connsiteX3644" fmla="*/ 6348413 w 7250431"/>
              <a:gd name="connsiteY3644" fmla="*/ 2516505 h 4013835"/>
              <a:gd name="connsiteX3645" fmla="*/ 6416993 w 7250431"/>
              <a:gd name="connsiteY3645" fmla="*/ 2588894 h 4013835"/>
              <a:gd name="connsiteX3646" fmla="*/ 6486526 w 7250431"/>
              <a:gd name="connsiteY3646" fmla="*/ 2516505 h 4013835"/>
              <a:gd name="connsiteX3647" fmla="*/ 6446520 w 7250431"/>
              <a:gd name="connsiteY3647" fmla="*/ 2474594 h 4013835"/>
              <a:gd name="connsiteX3648" fmla="*/ 6484620 w 7250431"/>
              <a:gd name="connsiteY3648" fmla="*/ 2433637 h 4013835"/>
              <a:gd name="connsiteX3649" fmla="*/ 5315903 w 7250431"/>
              <a:gd name="connsiteY3649" fmla="*/ 2406967 h 4013835"/>
              <a:gd name="connsiteX3650" fmla="*/ 5207318 w 7250431"/>
              <a:gd name="connsiteY3650" fmla="*/ 2516505 h 4013835"/>
              <a:gd name="connsiteX3651" fmla="*/ 5275898 w 7250431"/>
              <a:gd name="connsiteY3651" fmla="*/ 2588894 h 4013835"/>
              <a:gd name="connsiteX3652" fmla="*/ 5345431 w 7250431"/>
              <a:gd name="connsiteY3652" fmla="*/ 2516505 h 4013835"/>
              <a:gd name="connsiteX3653" fmla="*/ 5305425 w 7250431"/>
              <a:gd name="connsiteY3653" fmla="*/ 2474594 h 4013835"/>
              <a:gd name="connsiteX3654" fmla="*/ 5344478 w 7250431"/>
              <a:gd name="connsiteY3654" fmla="*/ 2433637 h 4013835"/>
              <a:gd name="connsiteX3655" fmla="*/ 4174807 w 7250431"/>
              <a:gd name="connsiteY3655" fmla="*/ 2406967 h 4013835"/>
              <a:gd name="connsiteX3656" fmla="*/ 4066222 w 7250431"/>
              <a:gd name="connsiteY3656" fmla="*/ 2516505 h 4013835"/>
              <a:gd name="connsiteX3657" fmla="*/ 4134802 w 7250431"/>
              <a:gd name="connsiteY3657" fmla="*/ 2588894 h 4013835"/>
              <a:gd name="connsiteX3658" fmla="*/ 4204335 w 7250431"/>
              <a:gd name="connsiteY3658" fmla="*/ 2516505 h 4013835"/>
              <a:gd name="connsiteX3659" fmla="*/ 4164330 w 7250431"/>
              <a:gd name="connsiteY3659" fmla="*/ 2474594 h 4013835"/>
              <a:gd name="connsiteX3660" fmla="*/ 4203382 w 7250431"/>
              <a:gd name="connsiteY3660" fmla="*/ 2433637 h 4013835"/>
              <a:gd name="connsiteX3661" fmla="*/ 3034666 w 7250431"/>
              <a:gd name="connsiteY3661" fmla="*/ 2406967 h 4013835"/>
              <a:gd name="connsiteX3662" fmla="*/ 2925128 w 7250431"/>
              <a:gd name="connsiteY3662" fmla="*/ 2516505 h 4013835"/>
              <a:gd name="connsiteX3663" fmla="*/ 2993708 w 7250431"/>
              <a:gd name="connsiteY3663" fmla="*/ 2588894 h 4013835"/>
              <a:gd name="connsiteX3664" fmla="*/ 3064193 w 7250431"/>
              <a:gd name="connsiteY3664" fmla="*/ 2516505 h 4013835"/>
              <a:gd name="connsiteX3665" fmla="*/ 3024188 w 7250431"/>
              <a:gd name="connsiteY3665" fmla="*/ 2474594 h 4013835"/>
              <a:gd name="connsiteX3666" fmla="*/ 3063241 w 7250431"/>
              <a:gd name="connsiteY3666" fmla="*/ 2433637 h 4013835"/>
              <a:gd name="connsiteX3667" fmla="*/ 1897380 w 7250431"/>
              <a:gd name="connsiteY3667" fmla="*/ 2406967 h 4013835"/>
              <a:gd name="connsiteX3668" fmla="*/ 1784985 w 7250431"/>
              <a:gd name="connsiteY3668" fmla="*/ 2516505 h 4013835"/>
              <a:gd name="connsiteX3669" fmla="*/ 1856423 w 7250431"/>
              <a:gd name="connsiteY3669" fmla="*/ 2588894 h 4013835"/>
              <a:gd name="connsiteX3670" fmla="*/ 1927860 w 7250431"/>
              <a:gd name="connsiteY3670" fmla="*/ 2516505 h 4013835"/>
              <a:gd name="connsiteX3671" fmla="*/ 1886903 w 7250431"/>
              <a:gd name="connsiteY3671" fmla="*/ 2474594 h 4013835"/>
              <a:gd name="connsiteX3672" fmla="*/ 1926908 w 7250431"/>
              <a:gd name="connsiteY3672" fmla="*/ 2433637 h 4013835"/>
              <a:gd name="connsiteX3673" fmla="*/ 756285 w 7250431"/>
              <a:gd name="connsiteY3673" fmla="*/ 2406967 h 4013835"/>
              <a:gd name="connsiteX3674" fmla="*/ 644842 w 7250431"/>
              <a:gd name="connsiteY3674" fmla="*/ 2516505 h 4013835"/>
              <a:gd name="connsiteX3675" fmla="*/ 715327 w 7250431"/>
              <a:gd name="connsiteY3675" fmla="*/ 2588894 h 4013835"/>
              <a:gd name="connsiteX3676" fmla="*/ 786765 w 7250431"/>
              <a:gd name="connsiteY3676" fmla="*/ 2516505 h 4013835"/>
              <a:gd name="connsiteX3677" fmla="*/ 745807 w 7250431"/>
              <a:gd name="connsiteY3677" fmla="*/ 2474594 h 4013835"/>
              <a:gd name="connsiteX3678" fmla="*/ 785812 w 7250431"/>
              <a:gd name="connsiteY3678" fmla="*/ 2433637 h 4013835"/>
              <a:gd name="connsiteX3679" fmla="*/ 6456998 w 7250431"/>
              <a:gd name="connsiteY3679" fmla="*/ 2384108 h 4013835"/>
              <a:gd name="connsiteX3680" fmla="*/ 6509385 w 7250431"/>
              <a:gd name="connsiteY3680" fmla="*/ 2433638 h 4013835"/>
              <a:gd name="connsiteX3681" fmla="*/ 6467475 w 7250431"/>
              <a:gd name="connsiteY3681" fmla="*/ 2474595 h 4013835"/>
              <a:gd name="connsiteX3682" fmla="*/ 6507480 w 7250431"/>
              <a:gd name="connsiteY3682" fmla="*/ 2516506 h 4013835"/>
              <a:gd name="connsiteX3683" fmla="*/ 6416993 w 7250431"/>
              <a:gd name="connsiteY3683" fmla="*/ 2610803 h 4013835"/>
              <a:gd name="connsiteX3684" fmla="*/ 6324600 w 7250431"/>
              <a:gd name="connsiteY3684" fmla="*/ 2516506 h 4013835"/>
              <a:gd name="connsiteX3685" fmla="*/ 5315902 w 7250431"/>
              <a:gd name="connsiteY3685" fmla="*/ 2384108 h 4013835"/>
              <a:gd name="connsiteX3686" fmla="*/ 5368290 w 7250431"/>
              <a:gd name="connsiteY3686" fmla="*/ 2433638 h 4013835"/>
              <a:gd name="connsiteX3687" fmla="*/ 5326380 w 7250431"/>
              <a:gd name="connsiteY3687" fmla="*/ 2474595 h 4013835"/>
              <a:gd name="connsiteX3688" fmla="*/ 5366385 w 7250431"/>
              <a:gd name="connsiteY3688" fmla="*/ 2516506 h 4013835"/>
              <a:gd name="connsiteX3689" fmla="*/ 5275898 w 7250431"/>
              <a:gd name="connsiteY3689" fmla="*/ 2610803 h 4013835"/>
              <a:gd name="connsiteX3690" fmla="*/ 5183505 w 7250431"/>
              <a:gd name="connsiteY3690" fmla="*/ 2516506 h 4013835"/>
              <a:gd name="connsiteX3691" fmla="*/ 4174807 w 7250431"/>
              <a:gd name="connsiteY3691" fmla="*/ 2384108 h 4013835"/>
              <a:gd name="connsiteX3692" fmla="*/ 4228148 w 7250431"/>
              <a:gd name="connsiteY3692" fmla="*/ 2433638 h 4013835"/>
              <a:gd name="connsiteX3693" fmla="*/ 4185285 w 7250431"/>
              <a:gd name="connsiteY3693" fmla="*/ 2474595 h 4013835"/>
              <a:gd name="connsiteX3694" fmla="*/ 4227195 w 7250431"/>
              <a:gd name="connsiteY3694" fmla="*/ 2516506 h 4013835"/>
              <a:gd name="connsiteX3695" fmla="*/ 4134803 w 7250431"/>
              <a:gd name="connsiteY3695" fmla="*/ 2610803 h 4013835"/>
              <a:gd name="connsiteX3696" fmla="*/ 4042410 w 7250431"/>
              <a:gd name="connsiteY3696" fmla="*/ 2516506 h 4013835"/>
              <a:gd name="connsiteX3697" fmla="*/ 3034665 w 7250431"/>
              <a:gd name="connsiteY3697" fmla="*/ 2384108 h 4013835"/>
              <a:gd name="connsiteX3698" fmla="*/ 3087053 w 7250431"/>
              <a:gd name="connsiteY3698" fmla="*/ 2433638 h 4013835"/>
              <a:gd name="connsiteX3699" fmla="*/ 3045143 w 7250431"/>
              <a:gd name="connsiteY3699" fmla="*/ 2474595 h 4013835"/>
              <a:gd name="connsiteX3700" fmla="*/ 3086100 w 7250431"/>
              <a:gd name="connsiteY3700" fmla="*/ 2516506 h 4013835"/>
              <a:gd name="connsiteX3701" fmla="*/ 2993707 w 7250431"/>
              <a:gd name="connsiteY3701" fmla="*/ 2610803 h 4013835"/>
              <a:gd name="connsiteX3702" fmla="*/ 2901315 w 7250431"/>
              <a:gd name="connsiteY3702" fmla="*/ 2516506 h 4013835"/>
              <a:gd name="connsiteX3703" fmla="*/ 1897380 w 7250431"/>
              <a:gd name="connsiteY3703" fmla="*/ 2384108 h 4013835"/>
              <a:gd name="connsiteX3704" fmla="*/ 1951672 w 7250431"/>
              <a:gd name="connsiteY3704" fmla="*/ 2433638 h 4013835"/>
              <a:gd name="connsiteX3705" fmla="*/ 1909762 w 7250431"/>
              <a:gd name="connsiteY3705" fmla="*/ 2474595 h 4013835"/>
              <a:gd name="connsiteX3706" fmla="*/ 1950720 w 7250431"/>
              <a:gd name="connsiteY3706" fmla="*/ 2516506 h 4013835"/>
              <a:gd name="connsiteX3707" fmla="*/ 1856422 w 7250431"/>
              <a:gd name="connsiteY3707" fmla="*/ 2610803 h 4013835"/>
              <a:gd name="connsiteX3708" fmla="*/ 1760220 w 7250431"/>
              <a:gd name="connsiteY3708" fmla="*/ 2516506 h 4013835"/>
              <a:gd name="connsiteX3709" fmla="*/ 756285 w 7250431"/>
              <a:gd name="connsiteY3709" fmla="*/ 2384108 h 4013835"/>
              <a:gd name="connsiteX3710" fmla="*/ 810577 w 7250431"/>
              <a:gd name="connsiteY3710" fmla="*/ 2433638 h 4013835"/>
              <a:gd name="connsiteX3711" fmla="*/ 768667 w 7250431"/>
              <a:gd name="connsiteY3711" fmla="*/ 2474595 h 4013835"/>
              <a:gd name="connsiteX3712" fmla="*/ 809626 w 7250431"/>
              <a:gd name="connsiteY3712" fmla="*/ 2516506 h 4013835"/>
              <a:gd name="connsiteX3713" fmla="*/ 715327 w 7250431"/>
              <a:gd name="connsiteY3713" fmla="*/ 2610803 h 4013835"/>
              <a:gd name="connsiteX3714" fmla="*/ 620077 w 7250431"/>
              <a:gd name="connsiteY3714" fmla="*/ 2516506 h 4013835"/>
              <a:gd name="connsiteX3715" fmla="*/ 6660833 w 7250431"/>
              <a:gd name="connsiteY3715" fmla="*/ 2366010 h 4013835"/>
              <a:gd name="connsiteX3716" fmla="*/ 6548438 w 7250431"/>
              <a:gd name="connsiteY3716" fmla="*/ 2476500 h 4013835"/>
              <a:gd name="connsiteX3717" fmla="*/ 6577965 w 7250431"/>
              <a:gd name="connsiteY3717" fmla="*/ 2506980 h 4013835"/>
              <a:gd name="connsiteX3718" fmla="*/ 6691313 w 7250431"/>
              <a:gd name="connsiteY3718" fmla="*/ 2395538 h 4013835"/>
              <a:gd name="connsiteX3719" fmla="*/ 5519738 w 7250431"/>
              <a:gd name="connsiteY3719" fmla="*/ 2366010 h 4013835"/>
              <a:gd name="connsiteX3720" fmla="*/ 5408295 w 7250431"/>
              <a:gd name="connsiteY3720" fmla="*/ 2476500 h 4013835"/>
              <a:gd name="connsiteX3721" fmla="*/ 5438775 w 7250431"/>
              <a:gd name="connsiteY3721" fmla="*/ 2506980 h 4013835"/>
              <a:gd name="connsiteX3722" fmla="*/ 5550218 w 7250431"/>
              <a:gd name="connsiteY3722" fmla="*/ 2395538 h 4013835"/>
              <a:gd name="connsiteX3723" fmla="*/ 4378643 w 7250431"/>
              <a:gd name="connsiteY3723" fmla="*/ 2366010 h 4013835"/>
              <a:gd name="connsiteX3724" fmla="*/ 4267200 w 7250431"/>
              <a:gd name="connsiteY3724" fmla="*/ 2476500 h 4013835"/>
              <a:gd name="connsiteX3725" fmla="*/ 4297680 w 7250431"/>
              <a:gd name="connsiteY3725" fmla="*/ 2506980 h 4013835"/>
              <a:gd name="connsiteX3726" fmla="*/ 4409122 w 7250431"/>
              <a:gd name="connsiteY3726" fmla="*/ 2395538 h 4013835"/>
              <a:gd name="connsiteX3727" fmla="*/ 3237547 w 7250431"/>
              <a:gd name="connsiteY3727" fmla="*/ 2366010 h 4013835"/>
              <a:gd name="connsiteX3728" fmla="*/ 3126105 w 7250431"/>
              <a:gd name="connsiteY3728" fmla="*/ 2476500 h 4013835"/>
              <a:gd name="connsiteX3729" fmla="*/ 3156585 w 7250431"/>
              <a:gd name="connsiteY3729" fmla="*/ 2506980 h 4013835"/>
              <a:gd name="connsiteX3730" fmla="*/ 3267075 w 7250431"/>
              <a:gd name="connsiteY3730" fmla="*/ 2395538 h 4013835"/>
              <a:gd name="connsiteX3731" fmla="*/ 2102168 w 7250431"/>
              <a:gd name="connsiteY3731" fmla="*/ 2366010 h 4013835"/>
              <a:gd name="connsiteX3732" fmla="*/ 1991678 w 7250431"/>
              <a:gd name="connsiteY3732" fmla="*/ 2476500 h 4013835"/>
              <a:gd name="connsiteX3733" fmla="*/ 2021205 w 7250431"/>
              <a:gd name="connsiteY3733" fmla="*/ 2506980 h 4013835"/>
              <a:gd name="connsiteX3734" fmla="*/ 2132648 w 7250431"/>
              <a:gd name="connsiteY3734" fmla="*/ 2395538 h 4013835"/>
              <a:gd name="connsiteX3735" fmla="*/ 961073 w 7250431"/>
              <a:gd name="connsiteY3735" fmla="*/ 2366010 h 4013835"/>
              <a:gd name="connsiteX3736" fmla="*/ 849630 w 7250431"/>
              <a:gd name="connsiteY3736" fmla="*/ 2476500 h 4013835"/>
              <a:gd name="connsiteX3737" fmla="*/ 879158 w 7250431"/>
              <a:gd name="connsiteY3737" fmla="*/ 2506980 h 4013835"/>
              <a:gd name="connsiteX3738" fmla="*/ 991553 w 7250431"/>
              <a:gd name="connsiteY3738" fmla="*/ 2395538 h 4013835"/>
              <a:gd name="connsiteX3739" fmla="*/ 6660832 w 7250431"/>
              <a:gd name="connsiteY3739" fmla="*/ 2343150 h 4013835"/>
              <a:gd name="connsiteX3740" fmla="*/ 6712268 w 7250431"/>
              <a:gd name="connsiteY3740" fmla="*/ 2395538 h 4013835"/>
              <a:gd name="connsiteX3741" fmla="*/ 6577965 w 7250431"/>
              <a:gd name="connsiteY3741" fmla="*/ 2528888 h 4013835"/>
              <a:gd name="connsiteX3742" fmla="*/ 6526530 w 7250431"/>
              <a:gd name="connsiteY3742" fmla="*/ 2476500 h 4013835"/>
              <a:gd name="connsiteX3743" fmla="*/ 5519738 w 7250431"/>
              <a:gd name="connsiteY3743" fmla="*/ 2343150 h 4013835"/>
              <a:gd name="connsiteX3744" fmla="*/ 5571173 w 7250431"/>
              <a:gd name="connsiteY3744" fmla="*/ 2395538 h 4013835"/>
              <a:gd name="connsiteX3745" fmla="*/ 5438776 w 7250431"/>
              <a:gd name="connsiteY3745" fmla="*/ 2528888 h 4013835"/>
              <a:gd name="connsiteX3746" fmla="*/ 5386388 w 7250431"/>
              <a:gd name="connsiteY3746" fmla="*/ 2476500 h 4013835"/>
              <a:gd name="connsiteX3747" fmla="*/ 4378643 w 7250431"/>
              <a:gd name="connsiteY3747" fmla="*/ 2343150 h 4013835"/>
              <a:gd name="connsiteX3748" fmla="*/ 4430078 w 7250431"/>
              <a:gd name="connsiteY3748" fmla="*/ 2395538 h 4013835"/>
              <a:gd name="connsiteX3749" fmla="*/ 4297681 w 7250431"/>
              <a:gd name="connsiteY3749" fmla="*/ 2528888 h 4013835"/>
              <a:gd name="connsiteX3750" fmla="*/ 4245293 w 7250431"/>
              <a:gd name="connsiteY3750" fmla="*/ 2476500 h 4013835"/>
              <a:gd name="connsiteX3751" fmla="*/ 3237547 w 7250431"/>
              <a:gd name="connsiteY3751" fmla="*/ 2343150 h 4013835"/>
              <a:gd name="connsiteX3752" fmla="*/ 3289935 w 7250431"/>
              <a:gd name="connsiteY3752" fmla="*/ 2395538 h 4013835"/>
              <a:gd name="connsiteX3753" fmla="*/ 3156585 w 7250431"/>
              <a:gd name="connsiteY3753" fmla="*/ 2528888 h 4013835"/>
              <a:gd name="connsiteX3754" fmla="*/ 3104197 w 7250431"/>
              <a:gd name="connsiteY3754" fmla="*/ 2476500 h 4013835"/>
              <a:gd name="connsiteX3755" fmla="*/ 2102167 w 7250431"/>
              <a:gd name="connsiteY3755" fmla="*/ 2343150 h 4013835"/>
              <a:gd name="connsiteX3756" fmla="*/ 2154555 w 7250431"/>
              <a:gd name="connsiteY3756" fmla="*/ 2395538 h 4013835"/>
              <a:gd name="connsiteX3757" fmla="*/ 2021205 w 7250431"/>
              <a:gd name="connsiteY3757" fmla="*/ 2528888 h 4013835"/>
              <a:gd name="connsiteX3758" fmla="*/ 1968817 w 7250431"/>
              <a:gd name="connsiteY3758" fmla="*/ 2476500 h 4013835"/>
              <a:gd name="connsiteX3759" fmla="*/ 961073 w 7250431"/>
              <a:gd name="connsiteY3759" fmla="*/ 2343150 h 4013835"/>
              <a:gd name="connsiteX3760" fmla="*/ 1013461 w 7250431"/>
              <a:gd name="connsiteY3760" fmla="*/ 2395538 h 4013835"/>
              <a:gd name="connsiteX3761" fmla="*/ 879158 w 7250431"/>
              <a:gd name="connsiteY3761" fmla="*/ 2528888 h 4013835"/>
              <a:gd name="connsiteX3762" fmla="*/ 827723 w 7250431"/>
              <a:gd name="connsiteY3762" fmla="*/ 2476500 h 4013835"/>
              <a:gd name="connsiteX3763" fmla="*/ 63818 w 7250431"/>
              <a:gd name="connsiteY3763" fmla="*/ 2343150 h 4013835"/>
              <a:gd name="connsiteX3764" fmla="*/ 116205 w 7250431"/>
              <a:gd name="connsiteY3764" fmla="*/ 2396490 h 4013835"/>
              <a:gd name="connsiteX3765" fmla="*/ 22860 w 7250431"/>
              <a:gd name="connsiteY3765" fmla="*/ 2488882 h 4013835"/>
              <a:gd name="connsiteX3766" fmla="*/ 0 w 7250431"/>
              <a:gd name="connsiteY3766" fmla="*/ 2466022 h 4013835"/>
              <a:gd name="connsiteX3767" fmla="*/ 0 w 7250431"/>
              <a:gd name="connsiteY3767" fmla="*/ 2444115 h 4013835"/>
              <a:gd name="connsiteX3768" fmla="*/ 22860 w 7250431"/>
              <a:gd name="connsiteY3768" fmla="*/ 2466975 h 4013835"/>
              <a:gd name="connsiteX3769" fmla="*/ 93345 w 7250431"/>
              <a:gd name="connsiteY3769" fmla="*/ 2396490 h 4013835"/>
              <a:gd name="connsiteX3770" fmla="*/ 63818 w 7250431"/>
              <a:gd name="connsiteY3770" fmla="*/ 2366010 h 4013835"/>
              <a:gd name="connsiteX3771" fmla="*/ 22860 w 7250431"/>
              <a:gd name="connsiteY3771" fmla="*/ 2406967 h 4013835"/>
              <a:gd name="connsiteX3772" fmla="*/ 0 w 7250431"/>
              <a:gd name="connsiteY3772" fmla="*/ 2383155 h 4013835"/>
              <a:gd name="connsiteX3773" fmla="*/ 0 w 7250431"/>
              <a:gd name="connsiteY3773" fmla="*/ 2362200 h 4013835"/>
              <a:gd name="connsiteX3774" fmla="*/ 22860 w 7250431"/>
              <a:gd name="connsiteY3774" fmla="*/ 2385060 h 4013835"/>
              <a:gd name="connsiteX3775" fmla="*/ 6983730 w 7250431"/>
              <a:gd name="connsiteY3775" fmla="*/ 2285047 h 4013835"/>
              <a:gd name="connsiteX3776" fmla="*/ 6953250 w 7250431"/>
              <a:gd name="connsiteY3776" fmla="*/ 2313622 h 4013835"/>
              <a:gd name="connsiteX3777" fmla="*/ 7066598 w 7250431"/>
              <a:gd name="connsiteY3777" fmla="*/ 2426970 h 4013835"/>
              <a:gd name="connsiteX3778" fmla="*/ 7095173 w 7250431"/>
              <a:gd name="connsiteY3778" fmla="*/ 2396490 h 4013835"/>
              <a:gd name="connsiteX3779" fmla="*/ 6417945 w 7250431"/>
              <a:gd name="connsiteY3779" fmla="*/ 2285047 h 4013835"/>
              <a:gd name="connsiteX3780" fmla="*/ 6264593 w 7250431"/>
              <a:gd name="connsiteY3780" fmla="*/ 2437447 h 4013835"/>
              <a:gd name="connsiteX3781" fmla="*/ 6294120 w 7250431"/>
              <a:gd name="connsiteY3781" fmla="*/ 2466975 h 4013835"/>
              <a:gd name="connsiteX3782" fmla="*/ 6447473 w 7250431"/>
              <a:gd name="connsiteY3782" fmla="*/ 2313622 h 4013835"/>
              <a:gd name="connsiteX3783" fmla="*/ 5842635 w 7250431"/>
              <a:gd name="connsiteY3783" fmla="*/ 2285047 h 4013835"/>
              <a:gd name="connsiteX3784" fmla="*/ 5813107 w 7250431"/>
              <a:gd name="connsiteY3784" fmla="*/ 2313622 h 4013835"/>
              <a:gd name="connsiteX3785" fmla="*/ 5925502 w 7250431"/>
              <a:gd name="connsiteY3785" fmla="*/ 2426970 h 4013835"/>
              <a:gd name="connsiteX3786" fmla="*/ 5955030 w 7250431"/>
              <a:gd name="connsiteY3786" fmla="*/ 2396490 h 4013835"/>
              <a:gd name="connsiteX3787" fmla="*/ 5276850 w 7250431"/>
              <a:gd name="connsiteY3787" fmla="*/ 2285047 h 4013835"/>
              <a:gd name="connsiteX3788" fmla="*/ 5123498 w 7250431"/>
              <a:gd name="connsiteY3788" fmla="*/ 2437447 h 4013835"/>
              <a:gd name="connsiteX3789" fmla="*/ 5153978 w 7250431"/>
              <a:gd name="connsiteY3789" fmla="*/ 2466975 h 4013835"/>
              <a:gd name="connsiteX3790" fmla="*/ 5306378 w 7250431"/>
              <a:gd name="connsiteY3790" fmla="*/ 2313622 h 4013835"/>
              <a:gd name="connsiteX3791" fmla="*/ 4706303 w 7250431"/>
              <a:gd name="connsiteY3791" fmla="*/ 2285047 h 4013835"/>
              <a:gd name="connsiteX3792" fmla="*/ 4676775 w 7250431"/>
              <a:gd name="connsiteY3792" fmla="*/ 2313622 h 4013835"/>
              <a:gd name="connsiteX3793" fmla="*/ 4786313 w 7250431"/>
              <a:gd name="connsiteY3793" fmla="*/ 2426970 h 4013835"/>
              <a:gd name="connsiteX3794" fmla="*/ 4814888 w 7250431"/>
              <a:gd name="connsiteY3794" fmla="*/ 2396490 h 4013835"/>
              <a:gd name="connsiteX3795" fmla="*/ 4135756 w 7250431"/>
              <a:gd name="connsiteY3795" fmla="*/ 2285047 h 4013835"/>
              <a:gd name="connsiteX3796" fmla="*/ 3982403 w 7250431"/>
              <a:gd name="connsiteY3796" fmla="*/ 2437447 h 4013835"/>
              <a:gd name="connsiteX3797" fmla="*/ 4012883 w 7250431"/>
              <a:gd name="connsiteY3797" fmla="*/ 2466975 h 4013835"/>
              <a:gd name="connsiteX3798" fmla="*/ 4166235 w 7250431"/>
              <a:gd name="connsiteY3798" fmla="*/ 2313622 h 4013835"/>
              <a:gd name="connsiteX3799" fmla="*/ 3567113 w 7250431"/>
              <a:gd name="connsiteY3799" fmla="*/ 2285047 h 4013835"/>
              <a:gd name="connsiteX3800" fmla="*/ 3537585 w 7250431"/>
              <a:gd name="connsiteY3800" fmla="*/ 2313622 h 4013835"/>
              <a:gd name="connsiteX3801" fmla="*/ 3649028 w 7250431"/>
              <a:gd name="connsiteY3801" fmla="*/ 2426970 h 4013835"/>
              <a:gd name="connsiteX3802" fmla="*/ 3679507 w 7250431"/>
              <a:gd name="connsiteY3802" fmla="*/ 2396490 h 4013835"/>
              <a:gd name="connsiteX3803" fmla="*/ 2994660 w 7250431"/>
              <a:gd name="connsiteY3803" fmla="*/ 2285047 h 4013835"/>
              <a:gd name="connsiteX3804" fmla="*/ 2842260 w 7250431"/>
              <a:gd name="connsiteY3804" fmla="*/ 2437447 h 4013835"/>
              <a:gd name="connsiteX3805" fmla="*/ 2872740 w 7250431"/>
              <a:gd name="connsiteY3805" fmla="*/ 2466975 h 4013835"/>
              <a:gd name="connsiteX3806" fmla="*/ 3025140 w 7250431"/>
              <a:gd name="connsiteY3806" fmla="*/ 2313622 h 4013835"/>
              <a:gd name="connsiteX3807" fmla="*/ 2426970 w 7250431"/>
              <a:gd name="connsiteY3807" fmla="*/ 2285047 h 4013835"/>
              <a:gd name="connsiteX3808" fmla="*/ 2396490 w 7250431"/>
              <a:gd name="connsiteY3808" fmla="*/ 2313622 h 4013835"/>
              <a:gd name="connsiteX3809" fmla="*/ 2507932 w 7250431"/>
              <a:gd name="connsiteY3809" fmla="*/ 2426970 h 4013835"/>
              <a:gd name="connsiteX3810" fmla="*/ 2538412 w 7250431"/>
              <a:gd name="connsiteY3810" fmla="*/ 2396490 h 4013835"/>
              <a:gd name="connsiteX3811" fmla="*/ 1853565 w 7250431"/>
              <a:gd name="connsiteY3811" fmla="*/ 2285047 h 4013835"/>
              <a:gd name="connsiteX3812" fmla="*/ 1702117 w 7250431"/>
              <a:gd name="connsiteY3812" fmla="*/ 2437447 h 4013835"/>
              <a:gd name="connsiteX3813" fmla="*/ 1731645 w 7250431"/>
              <a:gd name="connsiteY3813" fmla="*/ 2466975 h 4013835"/>
              <a:gd name="connsiteX3814" fmla="*/ 1883092 w 7250431"/>
              <a:gd name="connsiteY3814" fmla="*/ 2313622 h 4013835"/>
              <a:gd name="connsiteX3815" fmla="*/ 1285875 w 7250431"/>
              <a:gd name="connsiteY3815" fmla="*/ 2285047 h 4013835"/>
              <a:gd name="connsiteX3816" fmla="*/ 1256347 w 7250431"/>
              <a:gd name="connsiteY3816" fmla="*/ 2313622 h 4013835"/>
              <a:gd name="connsiteX3817" fmla="*/ 1367790 w 7250431"/>
              <a:gd name="connsiteY3817" fmla="*/ 2426970 h 4013835"/>
              <a:gd name="connsiteX3818" fmla="*/ 1397317 w 7250431"/>
              <a:gd name="connsiteY3818" fmla="*/ 2396490 h 4013835"/>
              <a:gd name="connsiteX3819" fmla="*/ 718186 w 7250431"/>
              <a:gd name="connsiteY3819" fmla="*/ 2285047 h 4013835"/>
              <a:gd name="connsiteX3820" fmla="*/ 566738 w 7250431"/>
              <a:gd name="connsiteY3820" fmla="*/ 2437447 h 4013835"/>
              <a:gd name="connsiteX3821" fmla="*/ 596265 w 7250431"/>
              <a:gd name="connsiteY3821" fmla="*/ 2466975 h 4013835"/>
              <a:gd name="connsiteX3822" fmla="*/ 747713 w 7250431"/>
              <a:gd name="connsiteY3822" fmla="*/ 2313622 h 4013835"/>
              <a:gd name="connsiteX3823" fmla="*/ 144780 w 7250431"/>
              <a:gd name="connsiteY3823" fmla="*/ 2285047 h 4013835"/>
              <a:gd name="connsiteX3824" fmla="*/ 115253 w 7250431"/>
              <a:gd name="connsiteY3824" fmla="*/ 2313622 h 4013835"/>
              <a:gd name="connsiteX3825" fmla="*/ 225743 w 7250431"/>
              <a:gd name="connsiteY3825" fmla="*/ 2426970 h 4013835"/>
              <a:gd name="connsiteX3826" fmla="*/ 256223 w 7250431"/>
              <a:gd name="connsiteY3826" fmla="*/ 2396490 h 4013835"/>
              <a:gd name="connsiteX3827" fmla="*/ 6739890 w 7250431"/>
              <a:gd name="connsiteY3827" fmla="*/ 2279333 h 4013835"/>
              <a:gd name="connsiteX3828" fmla="*/ 6710363 w 7250431"/>
              <a:gd name="connsiteY3828" fmla="*/ 2309813 h 4013835"/>
              <a:gd name="connsiteX3829" fmla="*/ 6864668 w 7250431"/>
              <a:gd name="connsiteY3829" fmla="*/ 2466975 h 4013835"/>
              <a:gd name="connsiteX3830" fmla="*/ 6934201 w 7250431"/>
              <a:gd name="connsiteY3830" fmla="*/ 2395538 h 4013835"/>
              <a:gd name="connsiteX3831" fmla="*/ 6904673 w 7250431"/>
              <a:gd name="connsiteY3831" fmla="*/ 2365058 h 4013835"/>
              <a:gd name="connsiteX3832" fmla="*/ 6864668 w 7250431"/>
              <a:gd name="connsiteY3832" fmla="*/ 2406016 h 4013835"/>
              <a:gd name="connsiteX3833" fmla="*/ 5598795 w 7250431"/>
              <a:gd name="connsiteY3833" fmla="*/ 2279333 h 4013835"/>
              <a:gd name="connsiteX3834" fmla="*/ 5569268 w 7250431"/>
              <a:gd name="connsiteY3834" fmla="*/ 2309813 h 4013835"/>
              <a:gd name="connsiteX3835" fmla="*/ 5723573 w 7250431"/>
              <a:gd name="connsiteY3835" fmla="*/ 2466975 h 4013835"/>
              <a:gd name="connsiteX3836" fmla="*/ 5793106 w 7250431"/>
              <a:gd name="connsiteY3836" fmla="*/ 2395538 h 4013835"/>
              <a:gd name="connsiteX3837" fmla="*/ 5763578 w 7250431"/>
              <a:gd name="connsiteY3837" fmla="*/ 2365058 h 4013835"/>
              <a:gd name="connsiteX3838" fmla="*/ 5723573 w 7250431"/>
              <a:gd name="connsiteY3838" fmla="*/ 2406016 h 4013835"/>
              <a:gd name="connsiteX3839" fmla="*/ 4458653 w 7250431"/>
              <a:gd name="connsiteY3839" fmla="*/ 2279333 h 4013835"/>
              <a:gd name="connsiteX3840" fmla="*/ 4429125 w 7250431"/>
              <a:gd name="connsiteY3840" fmla="*/ 2309813 h 4013835"/>
              <a:gd name="connsiteX3841" fmla="*/ 4582478 w 7250431"/>
              <a:gd name="connsiteY3841" fmla="*/ 2466975 h 4013835"/>
              <a:gd name="connsiteX3842" fmla="*/ 4652963 w 7250431"/>
              <a:gd name="connsiteY3842" fmla="*/ 2395538 h 4013835"/>
              <a:gd name="connsiteX3843" fmla="*/ 4622482 w 7250431"/>
              <a:gd name="connsiteY3843" fmla="*/ 2365058 h 4013835"/>
              <a:gd name="connsiteX3844" fmla="*/ 4582478 w 7250431"/>
              <a:gd name="connsiteY3844" fmla="*/ 2406016 h 4013835"/>
              <a:gd name="connsiteX3845" fmla="*/ 3319462 w 7250431"/>
              <a:gd name="connsiteY3845" fmla="*/ 2279333 h 4013835"/>
              <a:gd name="connsiteX3846" fmla="*/ 3288982 w 7250431"/>
              <a:gd name="connsiteY3846" fmla="*/ 2309813 h 4013835"/>
              <a:gd name="connsiteX3847" fmla="*/ 3445192 w 7250431"/>
              <a:gd name="connsiteY3847" fmla="*/ 2466975 h 4013835"/>
              <a:gd name="connsiteX3848" fmla="*/ 3515677 w 7250431"/>
              <a:gd name="connsiteY3848" fmla="*/ 2395538 h 4013835"/>
              <a:gd name="connsiteX3849" fmla="*/ 3486150 w 7250431"/>
              <a:gd name="connsiteY3849" fmla="*/ 2365058 h 4013835"/>
              <a:gd name="connsiteX3850" fmla="*/ 3445192 w 7250431"/>
              <a:gd name="connsiteY3850" fmla="*/ 2406016 h 4013835"/>
              <a:gd name="connsiteX3851" fmla="*/ 2178368 w 7250431"/>
              <a:gd name="connsiteY3851" fmla="*/ 2279333 h 4013835"/>
              <a:gd name="connsiteX3852" fmla="*/ 2147888 w 7250431"/>
              <a:gd name="connsiteY3852" fmla="*/ 2309813 h 4013835"/>
              <a:gd name="connsiteX3853" fmla="*/ 2304098 w 7250431"/>
              <a:gd name="connsiteY3853" fmla="*/ 2466975 h 4013835"/>
              <a:gd name="connsiteX3854" fmla="*/ 2375535 w 7250431"/>
              <a:gd name="connsiteY3854" fmla="*/ 2395538 h 4013835"/>
              <a:gd name="connsiteX3855" fmla="*/ 2345055 w 7250431"/>
              <a:gd name="connsiteY3855" fmla="*/ 2365058 h 4013835"/>
              <a:gd name="connsiteX3856" fmla="*/ 2304098 w 7250431"/>
              <a:gd name="connsiteY3856" fmla="*/ 2406016 h 4013835"/>
              <a:gd name="connsiteX3857" fmla="*/ 1037272 w 7250431"/>
              <a:gd name="connsiteY3857" fmla="*/ 2279333 h 4013835"/>
              <a:gd name="connsiteX3858" fmla="*/ 1006792 w 7250431"/>
              <a:gd name="connsiteY3858" fmla="*/ 2309813 h 4013835"/>
              <a:gd name="connsiteX3859" fmla="*/ 1163002 w 7250431"/>
              <a:gd name="connsiteY3859" fmla="*/ 2466975 h 4013835"/>
              <a:gd name="connsiteX3860" fmla="*/ 1234440 w 7250431"/>
              <a:gd name="connsiteY3860" fmla="*/ 2395538 h 4013835"/>
              <a:gd name="connsiteX3861" fmla="*/ 1203960 w 7250431"/>
              <a:gd name="connsiteY3861" fmla="*/ 2365058 h 4013835"/>
              <a:gd name="connsiteX3862" fmla="*/ 1163002 w 7250431"/>
              <a:gd name="connsiteY3862" fmla="*/ 2406016 h 4013835"/>
              <a:gd name="connsiteX3863" fmla="*/ 6983730 w 7250431"/>
              <a:gd name="connsiteY3863" fmla="*/ 2262188 h 4013835"/>
              <a:gd name="connsiteX3864" fmla="*/ 7118033 w 7250431"/>
              <a:gd name="connsiteY3864" fmla="*/ 2396491 h 4013835"/>
              <a:gd name="connsiteX3865" fmla="*/ 7066598 w 7250431"/>
              <a:gd name="connsiteY3865" fmla="*/ 2447926 h 4013835"/>
              <a:gd name="connsiteX3866" fmla="*/ 6932295 w 7250431"/>
              <a:gd name="connsiteY3866" fmla="*/ 2313623 h 4013835"/>
              <a:gd name="connsiteX3867" fmla="*/ 6417945 w 7250431"/>
              <a:gd name="connsiteY3867" fmla="*/ 2262188 h 4013835"/>
              <a:gd name="connsiteX3868" fmla="*/ 6469380 w 7250431"/>
              <a:gd name="connsiteY3868" fmla="*/ 2313623 h 4013835"/>
              <a:gd name="connsiteX3869" fmla="*/ 6294120 w 7250431"/>
              <a:gd name="connsiteY3869" fmla="*/ 2488883 h 4013835"/>
              <a:gd name="connsiteX3870" fmla="*/ 6242685 w 7250431"/>
              <a:gd name="connsiteY3870" fmla="*/ 2437448 h 4013835"/>
              <a:gd name="connsiteX3871" fmla="*/ 5842635 w 7250431"/>
              <a:gd name="connsiteY3871" fmla="*/ 2262188 h 4013835"/>
              <a:gd name="connsiteX3872" fmla="*/ 5976938 w 7250431"/>
              <a:gd name="connsiteY3872" fmla="*/ 2396491 h 4013835"/>
              <a:gd name="connsiteX3873" fmla="*/ 5925502 w 7250431"/>
              <a:gd name="connsiteY3873" fmla="*/ 2447926 h 4013835"/>
              <a:gd name="connsiteX3874" fmla="*/ 5791200 w 7250431"/>
              <a:gd name="connsiteY3874" fmla="*/ 2313623 h 4013835"/>
              <a:gd name="connsiteX3875" fmla="*/ 5276850 w 7250431"/>
              <a:gd name="connsiteY3875" fmla="*/ 2262188 h 4013835"/>
              <a:gd name="connsiteX3876" fmla="*/ 5328286 w 7250431"/>
              <a:gd name="connsiteY3876" fmla="*/ 2313623 h 4013835"/>
              <a:gd name="connsiteX3877" fmla="*/ 5153978 w 7250431"/>
              <a:gd name="connsiteY3877" fmla="*/ 2488883 h 4013835"/>
              <a:gd name="connsiteX3878" fmla="*/ 5102543 w 7250431"/>
              <a:gd name="connsiteY3878" fmla="*/ 2437448 h 4013835"/>
              <a:gd name="connsiteX3879" fmla="*/ 4706303 w 7250431"/>
              <a:gd name="connsiteY3879" fmla="*/ 2262188 h 4013835"/>
              <a:gd name="connsiteX3880" fmla="*/ 4835843 w 7250431"/>
              <a:gd name="connsiteY3880" fmla="*/ 2396491 h 4013835"/>
              <a:gd name="connsiteX3881" fmla="*/ 4786313 w 7250431"/>
              <a:gd name="connsiteY3881" fmla="*/ 2447926 h 4013835"/>
              <a:gd name="connsiteX3882" fmla="*/ 4655820 w 7250431"/>
              <a:gd name="connsiteY3882" fmla="*/ 2313623 h 4013835"/>
              <a:gd name="connsiteX3883" fmla="*/ 4135755 w 7250431"/>
              <a:gd name="connsiteY3883" fmla="*/ 2262188 h 4013835"/>
              <a:gd name="connsiteX3884" fmla="*/ 4187190 w 7250431"/>
              <a:gd name="connsiteY3884" fmla="*/ 2313623 h 4013835"/>
              <a:gd name="connsiteX3885" fmla="*/ 4012882 w 7250431"/>
              <a:gd name="connsiteY3885" fmla="*/ 2488883 h 4013835"/>
              <a:gd name="connsiteX3886" fmla="*/ 3961447 w 7250431"/>
              <a:gd name="connsiteY3886" fmla="*/ 2437448 h 4013835"/>
              <a:gd name="connsiteX3887" fmla="*/ 3567113 w 7250431"/>
              <a:gd name="connsiteY3887" fmla="*/ 2262188 h 4013835"/>
              <a:gd name="connsiteX3888" fmla="*/ 3700463 w 7250431"/>
              <a:gd name="connsiteY3888" fmla="*/ 2396491 h 4013835"/>
              <a:gd name="connsiteX3889" fmla="*/ 3649028 w 7250431"/>
              <a:gd name="connsiteY3889" fmla="*/ 2447926 h 4013835"/>
              <a:gd name="connsiteX3890" fmla="*/ 3515678 w 7250431"/>
              <a:gd name="connsiteY3890" fmla="*/ 2313623 h 4013835"/>
              <a:gd name="connsiteX3891" fmla="*/ 2994660 w 7250431"/>
              <a:gd name="connsiteY3891" fmla="*/ 2262188 h 4013835"/>
              <a:gd name="connsiteX3892" fmla="*/ 3046095 w 7250431"/>
              <a:gd name="connsiteY3892" fmla="*/ 2313623 h 4013835"/>
              <a:gd name="connsiteX3893" fmla="*/ 2872741 w 7250431"/>
              <a:gd name="connsiteY3893" fmla="*/ 2488883 h 4013835"/>
              <a:gd name="connsiteX3894" fmla="*/ 2820353 w 7250431"/>
              <a:gd name="connsiteY3894" fmla="*/ 2437448 h 4013835"/>
              <a:gd name="connsiteX3895" fmla="*/ 2426971 w 7250431"/>
              <a:gd name="connsiteY3895" fmla="*/ 2262188 h 4013835"/>
              <a:gd name="connsiteX3896" fmla="*/ 2559368 w 7250431"/>
              <a:gd name="connsiteY3896" fmla="*/ 2396491 h 4013835"/>
              <a:gd name="connsiteX3897" fmla="*/ 2507933 w 7250431"/>
              <a:gd name="connsiteY3897" fmla="*/ 2447926 h 4013835"/>
              <a:gd name="connsiteX3898" fmla="*/ 2374583 w 7250431"/>
              <a:gd name="connsiteY3898" fmla="*/ 2313623 h 4013835"/>
              <a:gd name="connsiteX3899" fmla="*/ 1853566 w 7250431"/>
              <a:gd name="connsiteY3899" fmla="*/ 2262188 h 4013835"/>
              <a:gd name="connsiteX3900" fmla="*/ 1905000 w 7250431"/>
              <a:gd name="connsiteY3900" fmla="*/ 2313623 h 4013835"/>
              <a:gd name="connsiteX3901" fmla="*/ 1731646 w 7250431"/>
              <a:gd name="connsiteY3901" fmla="*/ 2488883 h 4013835"/>
              <a:gd name="connsiteX3902" fmla="*/ 1679258 w 7250431"/>
              <a:gd name="connsiteY3902" fmla="*/ 2437448 h 4013835"/>
              <a:gd name="connsiteX3903" fmla="*/ 1285876 w 7250431"/>
              <a:gd name="connsiteY3903" fmla="*/ 2262188 h 4013835"/>
              <a:gd name="connsiteX3904" fmla="*/ 1419226 w 7250431"/>
              <a:gd name="connsiteY3904" fmla="*/ 2396491 h 4013835"/>
              <a:gd name="connsiteX3905" fmla="*/ 1367791 w 7250431"/>
              <a:gd name="connsiteY3905" fmla="*/ 2447926 h 4013835"/>
              <a:gd name="connsiteX3906" fmla="*/ 1233488 w 7250431"/>
              <a:gd name="connsiteY3906" fmla="*/ 2313623 h 4013835"/>
              <a:gd name="connsiteX3907" fmla="*/ 718185 w 7250431"/>
              <a:gd name="connsiteY3907" fmla="*/ 2262188 h 4013835"/>
              <a:gd name="connsiteX3908" fmla="*/ 770573 w 7250431"/>
              <a:gd name="connsiteY3908" fmla="*/ 2313623 h 4013835"/>
              <a:gd name="connsiteX3909" fmla="*/ 596265 w 7250431"/>
              <a:gd name="connsiteY3909" fmla="*/ 2488883 h 4013835"/>
              <a:gd name="connsiteX3910" fmla="*/ 544830 w 7250431"/>
              <a:gd name="connsiteY3910" fmla="*/ 2437448 h 4013835"/>
              <a:gd name="connsiteX3911" fmla="*/ 144780 w 7250431"/>
              <a:gd name="connsiteY3911" fmla="*/ 2262188 h 4013835"/>
              <a:gd name="connsiteX3912" fmla="*/ 278130 w 7250431"/>
              <a:gd name="connsiteY3912" fmla="*/ 2396491 h 4013835"/>
              <a:gd name="connsiteX3913" fmla="*/ 225742 w 7250431"/>
              <a:gd name="connsiteY3913" fmla="*/ 2447926 h 4013835"/>
              <a:gd name="connsiteX3914" fmla="*/ 92392 w 7250431"/>
              <a:gd name="connsiteY3914" fmla="*/ 2313623 h 4013835"/>
              <a:gd name="connsiteX3915" fmla="*/ 7230428 w 7250431"/>
              <a:gd name="connsiteY3915" fmla="*/ 2260283 h 4013835"/>
              <a:gd name="connsiteX3916" fmla="*/ 7250431 w 7250431"/>
              <a:gd name="connsiteY3916" fmla="*/ 2280285 h 4013835"/>
              <a:gd name="connsiteX3917" fmla="*/ 7250431 w 7250431"/>
              <a:gd name="connsiteY3917" fmla="*/ 2303146 h 4013835"/>
              <a:gd name="connsiteX3918" fmla="*/ 7230428 w 7250431"/>
              <a:gd name="connsiteY3918" fmla="*/ 2282191 h 4013835"/>
              <a:gd name="connsiteX3919" fmla="*/ 7198043 w 7250431"/>
              <a:gd name="connsiteY3919" fmla="*/ 2314575 h 4013835"/>
              <a:gd name="connsiteX3920" fmla="*/ 7250431 w 7250431"/>
              <a:gd name="connsiteY3920" fmla="*/ 2367916 h 4013835"/>
              <a:gd name="connsiteX3921" fmla="*/ 7250431 w 7250431"/>
              <a:gd name="connsiteY3921" fmla="*/ 2389823 h 4013835"/>
              <a:gd name="connsiteX3922" fmla="*/ 7177088 w 7250431"/>
              <a:gd name="connsiteY3922" fmla="*/ 2314575 h 4013835"/>
              <a:gd name="connsiteX3923" fmla="*/ 6739889 w 7250431"/>
              <a:gd name="connsiteY3923" fmla="*/ 2256472 h 4013835"/>
              <a:gd name="connsiteX3924" fmla="*/ 6864667 w 7250431"/>
              <a:gd name="connsiteY3924" fmla="*/ 2384107 h 4013835"/>
              <a:gd name="connsiteX3925" fmla="*/ 6904672 w 7250431"/>
              <a:gd name="connsiteY3925" fmla="*/ 2342197 h 4013835"/>
              <a:gd name="connsiteX3926" fmla="*/ 6955155 w 7250431"/>
              <a:gd name="connsiteY3926" fmla="*/ 2395537 h 4013835"/>
              <a:gd name="connsiteX3927" fmla="*/ 6864667 w 7250431"/>
              <a:gd name="connsiteY3927" fmla="*/ 2488882 h 4013835"/>
              <a:gd name="connsiteX3928" fmla="*/ 6689407 w 7250431"/>
              <a:gd name="connsiteY3928" fmla="*/ 2309812 h 4013835"/>
              <a:gd name="connsiteX3929" fmla="*/ 5598795 w 7250431"/>
              <a:gd name="connsiteY3929" fmla="*/ 2256472 h 4013835"/>
              <a:gd name="connsiteX3930" fmla="*/ 5723573 w 7250431"/>
              <a:gd name="connsiteY3930" fmla="*/ 2384107 h 4013835"/>
              <a:gd name="connsiteX3931" fmla="*/ 5763578 w 7250431"/>
              <a:gd name="connsiteY3931" fmla="*/ 2342197 h 4013835"/>
              <a:gd name="connsiteX3932" fmla="*/ 5814061 w 7250431"/>
              <a:gd name="connsiteY3932" fmla="*/ 2395537 h 4013835"/>
              <a:gd name="connsiteX3933" fmla="*/ 5723573 w 7250431"/>
              <a:gd name="connsiteY3933" fmla="*/ 2488882 h 4013835"/>
              <a:gd name="connsiteX3934" fmla="*/ 5548313 w 7250431"/>
              <a:gd name="connsiteY3934" fmla="*/ 2309812 h 4013835"/>
              <a:gd name="connsiteX3935" fmla="*/ 4458653 w 7250431"/>
              <a:gd name="connsiteY3935" fmla="*/ 2256472 h 4013835"/>
              <a:gd name="connsiteX3936" fmla="*/ 4582478 w 7250431"/>
              <a:gd name="connsiteY3936" fmla="*/ 2384107 h 4013835"/>
              <a:gd name="connsiteX3937" fmla="*/ 4622483 w 7250431"/>
              <a:gd name="connsiteY3937" fmla="*/ 2342197 h 4013835"/>
              <a:gd name="connsiteX3938" fmla="*/ 4673918 w 7250431"/>
              <a:gd name="connsiteY3938" fmla="*/ 2395537 h 4013835"/>
              <a:gd name="connsiteX3939" fmla="*/ 4582478 w 7250431"/>
              <a:gd name="connsiteY3939" fmla="*/ 2488882 h 4013835"/>
              <a:gd name="connsiteX3940" fmla="*/ 4407218 w 7250431"/>
              <a:gd name="connsiteY3940" fmla="*/ 2309812 h 4013835"/>
              <a:gd name="connsiteX3941" fmla="*/ 3319462 w 7250431"/>
              <a:gd name="connsiteY3941" fmla="*/ 2256472 h 4013835"/>
              <a:gd name="connsiteX3942" fmla="*/ 3445192 w 7250431"/>
              <a:gd name="connsiteY3942" fmla="*/ 2384107 h 4013835"/>
              <a:gd name="connsiteX3943" fmla="*/ 3486150 w 7250431"/>
              <a:gd name="connsiteY3943" fmla="*/ 2342197 h 4013835"/>
              <a:gd name="connsiteX3944" fmla="*/ 3538537 w 7250431"/>
              <a:gd name="connsiteY3944" fmla="*/ 2395537 h 4013835"/>
              <a:gd name="connsiteX3945" fmla="*/ 3445192 w 7250431"/>
              <a:gd name="connsiteY3945" fmla="*/ 2488882 h 4013835"/>
              <a:gd name="connsiteX3946" fmla="*/ 3266122 w 7250431"/>
              <a:gd name="connsiteY3946" fmla="*/ 2309812 h 4013835"/>
              <a:gd name="connsiteX3947" fmla="*/ 2178368 w 7250431"/>
              <a:gd name="connsiteY3947" fmla="*/ 2256472 h 4013835"/>
              <a:gd name="connsiteX3948" fmla="*/ 2304098 w 7250431"/>
              <a:gd name="connsiteY3948" fmla="*/ 2384107 h 4013835"/>
              <a:gd name="connsiteX3949" fmla="*/ 2345055 w 7250431"/>
              <a:gd name="connsiteY3949" fmla="*/ 2342197 h 4013835"/>
              <a:gd name="connsiteX3950" fmla="*/ 2397443 w 7250431"/>
              <a:gd name="connsiteY3950" fmla="*/ 2395537 h 4013835"/>
              <a:gd name="connsiteX3951" fmla="*/ 2304098 w 7250431"/>
              <a:gd name="connsiteY3951" fmla="*/ 2488882 h 4013835"/>
              <a:gd name="connsiteX3952" fmla="*/ 2125028 w 7250431"/>
              <a:gd name="connsiteY3952" fmla="*/ 2309812 h 4013835"/>
              <a:gd name="connsiteX3953" fmla="*/ 1037273 w 7250431"/>
              <a:gd name="connsiteY3953" fmla="*/ 2256472 h 4013835"/>
              <a:gd name="connsiteX3954" fmla="*/ 1163002 w 7250431"/>
              <a:gd name="connsiteY3954" fmla="*/ 2384107 h 4013835"/>
              <a:gd name="connsiteX3955" fmla="*/ 1203960 w 7250431"/>
              <a:gd name="connsiteY3955" fmla="*/ 2342197 h 4013835"/>
              <a:gd name="connsiteX3956" fmla="*/ 1256347 w 7250431"/>
              <a:gd name="connsiteY3956" fmla="*/ 2395537 h 4013835"/>
              <a:gd name="connsiteX3957" fmla="*/ 1163002 w 7250431"/>
              <a:gd name="connsiteY3957" fmla="*/ 2488882 h 4013835"/>
              <a:gd name="connsiteX3958" fmla="*/ 984885 w 7250431"/>
              <a:gd name="connsiteY3958" fmla="*/ 2309812 h 4013835"/>
              <a:gd name="connsiteX3959" fmla="*/ 6660832 w 7250431"/>
              <a:gd name="connsiteY3959" fmla="*/ 2202180 h 4013835"/>
              <a:gd name="connsiteX3960" fmla="*/ 6507480 w 7250431"/>
              <a:gd name="connsiteY3960" fmla="*/ 2355533 h 4013835"/>
              <a:gd name="connsiteX3961" fmla="*/ 6537960 w 7250431"/>
              <a:gd name="connsiteY3961" fmla="*/ 2386013 h 4013835"/>
              <a:gd name="connsiteX3962" fmla="*/ 6691312 w 7250431"/>
              <a:gd name="connsiteY3962" fmla="*/ 2232660 h 4013835"/>
              <a:gd name="connsiteX3963" fmla="*/ 5519737 w 7250431"/>
              <a:gd name="connsiteY3963" fmla="*/ 2202180 h 4013835"/>
              <a:gd name="connsiteX3964" fmla="*/ 5366385 w 7250431"/>
              <a:gd name="connsiteY3964" fmla="*/ 2355533 h 4013835"/>
              <a:gd name="connsiteX3965" fmla="*/ 5396865 w 7250431"/>
              <a:gd name="connsiteY3965" fmla="*/ 2386013 h 4013835"/>
              <a:gd name="connsiteX3966" fmla="*/ 5550217 w 7250431"/>
              <a:gd name="connsiteY3966" fmla="*/ 2232660 h 4013835"/>
              <a:gd name="connsiteX3967" fmla="*/ 4378643 w 7250431"/>
              <a:gd name="connsiteY3967" fmla="*/ 2202180 h 4013835"/>
              <a:gd name="connsiteX3968" fmla="*/ 4227195 w 7250431"/>
              <a:gd name="connsiteY3968" fmla="*/ 2355533 h 4013835"/>
              <a:gd name="connsiteX3969" fmla="*/ 4255770 w 7250431"/>
              <a:gd name="connsiteY3969" fmla="*/ 2386013 h 4013835"/>
              <a:gd name="connsiteX3970" fmla="*/ 4409123 w 7250431"/>
              <a:gd name="connsiteY3970" fmla="*/ 2232660 h 4013835"/>
              <a:gd name="connsiteX3971" fmla="*/ 3237547 w 7250431"/>
              <a:gd name="connsiteY3971" fmla="*/ 2202180 h 4013835"/>
              <a:gd name="connsiteX3972" fmla="*/ 3086100 w 7250431"/>
              <a:gd name="connsiteY3972" fmla="*/ 2355533 h 4013835"/>
              <a:gd name="connsiteX3973" fmla="*/ 3115628 w 7250431"/>
              <a:gd name="connsiteY3973" fmla="*/ 2386013 h 4013835"/>
              <a:gd name="connsiteX3974" fmla="*/ 3267075 w 7250431"/>
              <a:gd name="connsiteY3974" fmla="*/ 2232660 h 4013835"/>
              <a:gd name="connsiteX3975" fmla="*/ 2102167 w 7250431"/>
              <a:gd name="connsiteY3975" fmla="*/ 2202180 h 4013835"/>
              <a:gd name="connsiteX3976" fmla="*/ 1950720 w 7250431"/>
              <a:gd name="connsiteY3976" fmla="*/ 2355533 h 4013835"/>
              <a:gd name="connsiteX3977" fmla="*/ 1980247 w 7250431"/>
              <a:gd name="connsiteY3977" fmla="*/ 2386013 h 4013835"/>
              <a:gd name="connsiteX3978" fmla="*/ 2132647 w 7250431"/>
              <a:gd name="connsiteY3978" fmla="*/ 2232660 h 4013835"/>
              <a:gd name="connsiteX3979" fmla="*/ 961073 w 7250431"/>
              <a:gd name="connsiteY3979" fmla="*/ 2202180 h 4013835"/>
              <a:gd name="connsiteX3980" fmla="*/ 809626 w 7250431"/>
              <a:gd name="connsiteY3980" fmla="*/ 2355533 h 4013835"/>
              <a:gd name="connsiteX3981" fmla="*/ 840105 w 7250431"/>
              <a:gd name="connsiteY3981" fmla="*/ 2386013 h 4013835"/>
              <a:gd name="connsiteX3982" fmla="*/ 991552 w 7250431"/>
              <a:gd name="connsiteY3982" fmla="*/ 2232660 h 4013835"/>
              <a:gd name="connsiteX3983" fmla="*/ 6660832 w 7250431"/>
              <a:gd name="connsiteY3983" fmla="*/ 2181225 h 4013835"/>
              <a:gd name="connsiteX3984" fmla="*/ 6712268 w 7250431"/>
              <a:gd name="connsiteY3984" fmla="*/ 2232660 h 4013835"/>
              <a:gd name="connsiteX3985" fmla="*/ 6537960 w 7250431"/>
              <a:gd name="connsiteY3985" fmla="*/ 2406967 h 4013835"/>
              <a:gd name="connsiteX3986" fmla="*/ 6486525 w 7250431"/>
              <a:gd name="connsiteY3986" fmla="*/ 2355533 h 4013835"/>
              <a:gd name="connsiteX3987" fmla="*/ 5519737 w 7250431"/>
              <a:gd name="connsiteY3987" fmla="*/ 2181225 h 4013835"/>
              <a:gd name="connsiteX3988" fmla="*/ 5571173 w 7250431"/>
              <a:gd name="connsiteY3988" fmla="*/ 2232660 h 4013835"/>
              <a:gd name="connsiteX3989" fmla="*/ 5396865 w 7250431"/>
              <a:gd name="connsiteY3989" fmla="*/ 2406967 h 4013835"/>
              <a:gd name="connsiteX3990" fmla="*/ 5345430 w 7250431"/>
              <a:gd name="connsiteY3990" fmla="*/ 2355533 h 4013835"/>
              <a:gd name="connsiteX3991" fmla="*/ 4378643 w 7250431"/>
              <a:gd name="connsiteY3991" fmla="*/ 2181225 h 4013835"/>
              <a:gd name="connsiteX3992" fmla="*/ 4430078 w 7250431"/>
              <a:gd name="connsiteY3992" fmla="*/ 2232660 h 4013835"/>
              <a:gd name="connsiteX3993" fmla="*/ 4255770 w 7250431"/>
              <a:gd name="connsiteY3993" fmla="*/ 2406967 h 4013835"/>
              <a:gd name="connsiteX3994" fmla="*/ 4204335 w 7250431"/>
              <a:gd name="connsiteY3994" fmla="*/ 2355533 h 4013835"/>
              <a:gd name="connsiteX3995" fmla="*/ 3237547 w 7250431"/>
              <a:gd name="connsiteY3995" fmla="*/ 2181225 h 4013835"/>
              <a:gd name="connsiteX3996" fmla="*/ 3289935 w 7250431"/>
              <a:gd name="connsiteY3996" fmla="*/ 2232660 h 4013835"/>
              <a:gd name="connsiteX3997" fmla="*/ 3115628 w 7250431"/>
              <a:gd name="connsiteY3997" fmla="*/ 2406967 h 4013835"/>
              <a:gd name="connsiteX3998" fmla="*/ 3063240 w 7250431"/>
              <a:gd name="connsiteY3998" fmla="*/ 2355533 h 4013835"/>
              <a:gd name="connsiteX3999" fmla="*/ 2102168 w 7250431"/>
              <a:gd name="connsiteY3999" fmla="*/ 2181225 h 4013835"/>
              <a:gd name="connsiteX4000" fmla="*/ 2154555 w 7250431"/>
              <a:gd name="connsiteY4000" fmla="*/ 2232660 h 4013835"/>
              <a:gd name="connsiteX4001" fmla="*/ 1980248 w 7250431"/>
              <a:gd name="connsiteY4001" fmla="*/ 2406967 h 4013835"/>
              <a:gd name="connsiteX4002" fmla="*/ 1928813 w 7250431"/>
              <a:gd name="connsiteY4002" fmla="*/ 2355533 h 4013835"/>
              <a:gd name="connsiteX4003" fmla="*/ 961072 w 7250431"/>
              <a:gd name="connsiteY4003" fmla="*/ 2181225 h 4013835"/>
              <a:gd name="connsiteX4004" fmla="*/ 1013460 w 7250431"/>
              <a:gd name="connsiteY4004" fmla="*/ 2232660 h 4013835"/>
              <a:gd name="connsiteX4005" fmla="*/ 840105 w 7250431"/>
              <a:gd name="connsiteY4005" fmla="*/ 2406967 h 4013835"/>
              <a:gd name="connsiteX4006" fmla="*/ 787717 w 7250431"/>
              <a:gd name="connsiteY4006" fmla="*/ 2355533 h 4013835"/>
              <a:gd name="connsiteX4007" fmla="*/ 6248400 w 7250431"/>
              <a:gd name="connsiteY4007" fmla="*/ 2123122 h 4013835"/>
              <a:gd name="connsiteX4008" fmla="*/ 6180773 w 7250431"/>
              <a:gd name="connsiteY4008" fmla="*/ 2189797 h 4013835"/>
              <a:gd name="connsiteX4009" fmla="*/ 6210300 w 7250431"/>
              <a:gd name="connsiteY4009" fmla="*/ 2218372 h 4013835"/>
              <a:gd name="connsiteX4010" fmla="*/ 6248400 w 7250431"/>
              <a:gd name="connsiteY4010" fmla="*/ 2177415 h 4013835"/>
              <a:gd name="connsiteX4011" fmla="*/ 6334125 w 7250431"/>
              <a:gd name="connsiteY4011" fmla="*/ 2263140 h 4013835"/>
              <a:gd name="connsiteX4012" fmla="*/ 6363653 w 7250431"/>
              <a:gd name="connsiteY4012" fmla="*/ 2232660 h 4013835"/>
              <a:gd name="connsiteX4013" fmla="*/ 5111115 w 7250431"/>
              <a:gd name="connsiteY4013" fmla="*/ 2123122 h 4013835"/>
              <a:gd name="connsiteX4014" fmla="*/ 5045393 w 7250431"/>
              <a:gd name="connsiteY4014" fmla="*/ 2189797 h 4013835"/>
              <a:gd name="connsiteX4015" fmla="*/ 5073968 w 7250431"/>
              <a:gd name="connsiteY4015" fmla="*/ 2218372 h 4013835"/>
              <a:gd name="connsiteX4016" fmla="*/ 5111115 w 7250431"/>
              <a:gd name="connsiteY4016" fmla="*/ 2177415 h 4013835"/>
              <a:gd name="connsiteX4017" fmla="*/ 5193983 w 7250431"/>
              <a:gd name="connsiteY4017" fmla="*/ 2263140 h 4013835"/>
              <a:gd name="connsiteX4018" fmla="*/ 5223511 w 7250431"/>
              <a:gd name="connsiteY4018" fmla="*/ 2232660 h 4013835"/>
              <a:gd name="connsiteX4019" fmla="*/ 3970020 w 7250431"/>
              <a:gd name="connsiteY4019" fmla="*/ 2123122 h 4013835"/>
              <a:gd name="connsiteX4020" fmla="*/ 3905250 w 7250431"/>
              <a:gd name="connsiteY4020" fmla="*/ 2189797 h 4013835"/>
              <a:gd name="connsiteX4021" fmla="*/ 3932872 w 7250431"/>
              <a:gd name="connsiteY4021" fmla="*/ 2218372 h 4013835"/>
              <a:gd name="connsiteX4022" fmla="*/ 3970020 w 7250431"/>
              <a:gd name="connsiteY4022" fmla="*/ 2177415 h 4013835"/>
              <a:gd name="connsiteX4023" fmla="*/ 4054793 w 7250431"/>
              <a:gd name="connsiteY4023" fmla="*/ 2263140 h 4013835"/>
              <a:gd name="connsiteX4024" fmla="*/ 4082415 w 7250431"/>
              <a:gd name="connsiteY4024" fmla="*/ 2232660 h 4013835"/>
              <a:gd name="connsiteX4025" fmla="*/ 2829877 w 7250431"/>
              <a:gd name="connsiteY4025" fmla="*/ 2123122 h 4013835"/>
              <a:gd name="connsiteX4026" fmla="*/ 2764155 w 7250431"/>
              <a:gd name="connsiteY4026" fmla="*/ 2189797 h 4013835"/>
              <a:gd name="connsiteX4027" fmla="*/ 2791777 w 7250431"/>
              <a:gd name="connsiteY4027" fmla="*/ 2218372 h 4013835"/>
              <a:gd name="connsiteX4028" fmla="*/ 2829877 w 7250431"/>
              <a:gd name="connsiteY4028" fmla="*/ 2177415 h 4013835"/>
              <a:gd name="connsiteX4029" fmla="*/ 2912745 w 7250431"/>
              <a:gd name="connsiteY4029" fmla="*/ 2263140 h 4013835"/>
              <a:gd name="connsiteX4030" fmla="*/ 2940368 w 7250431"/>
              <a:gd name="connsiteY4030" fmla="*/ 2232660 h 4013835"/>
              <a:gd name="connsiteX4031" fmla="*/ 1691641 w 7250431"/>
              <a:gd name="connsiteY4031" fmla="*/ 2123122 h 4013835"/>
              <a:gd name="connsiteX4032" fmla="*/ 1624013 w 7250431"/>
              <a:gd name="connsiteY4032" fmla="*/ 2189797 h 4013835"/>
              <a:gd name="connsiteX4033" fmla="*/ 1652588 w 7250431"/>
              <a:gd name="connsiteY4033" fmla="*/ 2218372 h 4013835"/>
              <a:gd name="connsiteX4034" fmla="*/ 1691641 w 7250431"/>
              <a:gd name="connsiteY4034" fmla="*/ 2177415 h 4013835"/>
              <a:gd name="connsiteX4035" fmla="*/ 1776413 w 7250431"/>
              <a:gd name="connsiteY4035" fmla="*/ 2263140 h 4013835"/>
              <a:gd name="connsiteX4036" fmla="*/ 1804988 w 7250431"/>
              <a:gd name="connsiteY4036" fmla="*/ 2232660 h 4013835"/>
              <a:gd name="connsiteX4037" fmla="*/ 549593 w 7250431"/>
              <a:gd name="connsiteY4037" fmla="*/ 2123122 h 4013835"/>
              <a:gd name="connsiteX4038" fmla="*/ 481965 w 7250431"/>
              <a:gd name="connsiteY4038" fmla="*/ 2189797 h 4013835"/>
              <a:gd name="connsiteX4039" fmla="*/ 510540 w 7250431"/>
              <a:gd name="connsiteY4039" fmla="*/ 2218372 h 4013835"/>
              <a:gd name="connsiteX4040" fmla="*/ 549593 w 7250431"/>
              <a:gd name="connsiteY4040" fmla="*/ 2177415 h 4013835"/>
              <a:gd name="connsiteX4041" fmla="*/ 635317 w 7250431"/>
              <a:gd name="connsiteY4041" fmla="*/ 2263140 h 4013835"/>
              <a:gd name="connsiteX4042" fmla="*/ 663892 w 7250431"/>
              <a:gd name="connsiteY4042" fmla="*/ 2232660 h 4013835"/>
              <a:gd name="connsiteX4043" fmla="*/ 5843588 w 7250431"/>
              <a:gd name="connsiteY4043" fmla="*/ 2122170 h 4013835"/>
              <a:gd name="connsiteX4044" fmla="*/ 5692140 w 7250431"/>
              <a:gd name="connsiteY4044" fmla="*/ 2273617 h 4013835"/>
              <a:gd name="connsiteX4045" fmla="*/ 5721668 w 7250431"/>
              <a:gd name="connsiteY4045" fmla="*/ 2304097 h 4013835"/>
              <a:gd name="connsiteX4046" fmla="*/ 5843588 w 7250431"/>
              <a:gd name="connsiteY4046" fmla="*/ 2182178 h 4013835"/>
              <a:gd name="connsiteX4047" fmla="*/ 6128385 w 7250431"/>
              <a:gd name="connsiteY4047" fmla="*/ 2466975 h 4013835"/>
              <a:gd name="connsiteX4048" fmla="*/ 6279833 w 7250431"/>
              <a:gd name="connsiteY4048" fmla="*/ 2314575 h 4013835"/>
              <a:gd name="connsiteX4049" fmla="*/ 6250305 w 7250431"/>
              <a:gd name="connsiteY4049" fmla="*/ 2285047 h 4013835"/>
              <a:gd name="connsiteX4050" fmla="*/ 6128385 w 7250431"/>
              <a:gd name="connsiteY4050" fmla="*/ 2406967 h 4013835"/>
              <a:gd name="connsiteX4051" fmla="*/ 6035993 w 7250431"/>
              <a:gd name="connsiteY4051" fmla="*/ 2314575 h 4013835"/>
              <a:gd name="connsiteX4052" fmla="*/ 6090285 w 7250431"/>
              <a:gd name="connsiteY4052" fmla="*/ 2260283 h 4013835"/>
              <a:gd name="connsiteX4053" fmla="*/ 6130290 w 7250431"/>
              <a:gd name="connsiteY4053" fmla="*/ 2301240 h 4013835"/>
              <a:gd name="connsiteX4054" fmla="*/ 6159818 w 7250431"/>
              <a:gd name="connsiteY4054" fmla="*/ 2270760 h 4013835"/>
              <a:gd name="connsiteX4055" fmla="*/ 6090285 w 7250431"/>
              <a:gd name="connsiteY4055" fmla="*/ 2200275 h 4013835"/>
              <a:gd name="connsiteX4056" fmla="*/ 6006465 w 7250431"/>
              <a:gd name="connsiteY4056" fmla="*/ 2285047 h 4013835"/>
              <a:gd name="connsiteX4057" fmla="*/ 4703445 w 7250431"/>
              <a:gd name="connsiteY4057" fmla="*/ 2122170 h 4013835"/>
              <a:gd name="connsiteX4058" fmla="*/ 4551045 w 7250431"/>
              <a:gd name="connsiteY4058" fmla="*/ 2273617 h 4013835"/>
              <a:gd name="connsiteX4059" fmla="*/ 4581525 w 7250431"/>
              <a:gd name="connsiteY4059" fmla="*/ 2304097 h 4013835"/>
              <a:gd name="connsiteX4060" fmla="*/ 4703445 w 7250431"/>
              <a:gd name="connsiteY4060" fmla="*/ 2182178 h 4013835"/>
              <a:gd name="connsiteX4061" fmla="*/ 4991100 w 7250431"/>
              <a:gd name="connsiteY4061" fmla="*/ 2466975 h 4013835"/>
              <a:gd name="connsiteX4062" fmla="*/ 5143500 w 7250431"/>
              <a:gd name="connsiteY4062" fmla="*/ 2314575 h 4013835"/>
              <a:gd name="connsiteX4063" fmla="*/ 5113020 w 7250431"/>
              <a:gd name="connsiteY4063" fmla="*/ 2285047 h 4013835"/>
              <a:gd name="connsiteX4064" fmla="*/ 4991100 w 7250431"/>
              <a:gd name="connsiteY4064" fmla="*/ 2406967 h 4013835"/>
              <a:gd name="connsiteX4065" fmla="*/ 4897755 w 7250431"/>
              <a:gd name="connsiteY4065" fmla="*/ 2314575 h 4013835"/>
              <a:gd name="connsiteX4066" fmla="*/ 4952048 w 7250431"/>
              <a:gd name="connsiteY4066" fmla="*/ 2260283 h 4013835"/>
              <a:gd name="connsiteX4067" fmla="*/ 4993005 w 7250431"/>
              <a:gd name="connsiteY4067" fmla="*/ 2301240 h 4013835"/>
              <a:gd name="connsiteX4068" fmla="*/ 5023485 w 7250431"/>
              <a:gd name="connsiteY4068" fmla="*/ 2270760 h 4013835"/>
              <a:gd name="connsiteX4069" fmla="*/ 4952048 w 7250431"/>
              <a:gd name="connsiteY4069" fmla="*/ 2200275 h 4013835"/>
              <a:gd name="connsiteX4070" fmla="*/ 4868228 w 7250431"/>
              <a:gd name="connsiteY4070" fmla="*/ 2285047 h 4013835"/>
              <a:gd name="connsiteX4071" fmla="*/ 3566160 w 7250431"/>
              <a:gd name="connsiteY4071" fmla="*/ 2122170 h 4013835"/>
              <a:gd name="connsiteX4072" fmla="*/ 3414713 w 7250431"/>
              <a:gd name="connsiteY4072" fmla="*/ 2273617 h 4013835"/>
              <a:gd name="connsiteX4073" fmla="*/ 3445193 w 7250431"/>
              <a:gd name="connsiteY4073" fmla="*/ 2304097 h 4013835"/>
              <a:gd name="connsiteX4074" fmla="*/ 3566160 w 7250431"/>
              <a:gd name="connsiteY4074" fmla="*/ 2182178 h 4013835"/>
              <a:gd name="connsiteX4075" fmla="*/ 3851910 w 7250431"/>
              <a:gd name="connsiteY4075" fmla="*/ 2466975 h 4013835"/>
              <a:gd name="connsiteX4076" fmla="*/ 4002406 w 7250431"/>
              <a:gd name="connsiteY4076" fmla="*/ 2314575 h 4013835"/>
              <a:gd name="connsiteX4077" fmla="*/ 3972878 w 7250431"/>
              <a:gd name="connsiteY4077" fmla="*/ 2285047 h 4013835"/>
              <a:gd name="connsiteX4078" fmla="*/ 3851910 w 7250431"/>
              <a:gd name="connsiteY4078" fmla="*/ 2406967 h 4013835"/>
              <a:gd name="connsiteX4079" fmla="*/ 3758566 w 7250431"/>
              <a:gd name="connsiteY4079" fmla="*/ 2314575 h 4013835"/>
              <a:gd name="connsiteX4080" fmla="*/ 3812858 w 7250431"/>
              <a:gd name="connsiteY4080" fmla="*/ 2260283 h 4013835"/>
              <a:gd name="connsiteX4081" fmla="*/ 3854768 w 7250431"/>
              <a:gd name="connsiteY4081" fmla="*/ 2301240 h 4013835"/>
              <a:gd name="connsiteX4082" fmla="*/ 3883343 w 7250431"/>
              <a:gd name="connsiteY4082" fmla="*/ 2270760 h 4013835"/>
              <a:gd name="connsiteX4083" fmla="*/ 3812858 w 7250431"/>
              <a:gd name="connsiteY4083" fmla="*/ 2200275 h 4013835"/>
              <a:gd name="connsiteX4084" fmla="*/ 3729038 w 7250431"/>
              <a:gd name="connsiteY4084" fmla="*/ 2285047 h 4013835"/>
              <a:gd name="connsiteX4085" fmla="*/ 2426017 w 7250431"/>
              <a:gd name="connsiteY4085" fmla="*/ 2122170 h 4013835"/>
              <a:gd name="connsiteX4086" fmla="*/ 2273617 w 7250431"/>
              <a:gd name="connsiteY4086" fmla="*/ 2273617 h 4013835"/>
              <a:gd name="connsiteX4087" fmla="*/ 2304097 w 7250431"/>
              <a:gd name="connsiteY4087" fmla="*/ 2304097 h 4013835"/>
              <a:gd name="connsiteX4088" fmla="*/ 2426017 w 7250431"/>
              <a:gd name="connsiteY4088" fmla="*/ 2182178 h 4013835"/>
              <a:gd name="connsiteX4089" fmla="*/ 2710815 w 7250431"/>
              <a:gd name="connsiteY4089" fmla="*/ 2466975 h 4013835"/>
              <a:gd name="connsiteX4090" fmla="*/ 2862262 w 7250431"/>
              <a:gd name="connsiteY4090" fmla="*/ 2314575 h 4013835"/>
              <a:gd name="connsiteX4091" fmla="*/ 2831782 w 7250431"/>
              <a:gd name="connsiteY4091" fmla="*/ 2285047 h 4013835"/>
              <a:gd name="connsiteX4092" fmla="*/ 2710815 w 7250431"/>
              <a:gd name="connsiteY4092" fmla="*/ 2406967 h 4013835"/>
              <a:gd name="connsiteX4093" fmla="*/ 2618422 w 7250431"/>
              <a:gd name="connsiteY4093" fmla="*/ 2314575 h 4013835"/>
              <a:gd name="connsiteX4094" fmla="*/ 2671762 w 7250431"/>
              <a:gd name="connsiteY4094" fmla="*/ 2260283 h 4013835"/>
              <a:gd name="connsiteX4095" fmla="*/ 2713672 w 7250431"/>
              <a:gd name="connsiteY4095" fmla="*/ 2301240 h 4013835"/>
              <a:gd name="connsiteX4096" fmla="*/ 2743200 w 7250431"/>
              <a:gd name="connsiteY4096" fmla="*/ 2270760 h 4013835"/>
              <a:gd name="connsiteX4097" fmla="*/ 2671762 w 7250431"/>
              <a:gd name="connsiteY4097" fmla="*/ 2200275 h 4013835"/>
              <a:gd name="connsiteX4098" fmla="*/ 2587942 w 7250431"/>
              <a:gd name="connsiteY4098" fmla="*/ 2285047 h 4013835"/>
              <a:gd name="connsiteX4099" fmla="*/ 1285875 w 7250431"/>
              <a:gd name="connsiteY4099" fmla="*/ 2122170 h 4013835"/>
              <a:gd name="connsiteX4100" fmla="*/ 1133475 w 7250431"/>
              <a:gd name="connsiteY4100" fmla="*/ 2273617 h 4013835"/>
              <a:gd name="connsiteX4101" fmla="*/ 1163002 w 7250431"/>
              <a:gd name="connsiteY4101" fmla="*/ 2304097 h 4013835"/>
              <a:gd name="connsiteX4102" fmla="*/ 1285875 w 7250431"/>
              <a:gd name="connsiteY4102" fmla="*/ 2182178 h 4013835"/>
              <a:gd name="connsiteX4103" fmla="*/ 1569720 w 7250431"/>
              <a:gd name="connsiteY4103" fmla="*/ 2466975 h 4013835"/>
              <a:gd name="connsiteX4104" fmla="*/ 1721168 w 7250431"/>
              <a:gd name="connsiteY4104" fmla="*/ 2314575 h 4013835"/>
              <a:gd name="connsiteX4105" fmla="*/ 1690688 w 7250431"/>
              <a:gd name="connsiteY4105" fmla="*/ 2285047 h 4013835"/>
              <a:gd name="connsiteX4106" fmla="*/ 1569720 w 7250431"/>
              <a:gd name="connsiteY4106" fmla="*/ 2406967 h 4013835"/>
              <a:gd name="connsiteX4107" fmla="*/ 1477328 w 7250431"/>
              <a:gd name="connsiteY4107" fmla="*/ 2314575 h 4013835"/>
              <a:gd name="connsiteX4108" fmla="*/ 1532572 w 7250431"/>
              <a:gd name="connsiteY4108" fmla="*/ 2260283 h 4013835"/>
              <a:gd name="connsiteX4109" fmla="*/ 1572578 w 7250431"/>
              <a:gd name="connsiteY4109" fmla="*/ 2301240 h 4013835"/>
              <a:gd name="connsiteX4110" fmla="*/ 1602105 w 7250431"/>
              <a:gd name="connsiteY4110" fmla="*/ 2270760 h 4013835"/>
              <a:gd name="connsiteX4111" fmla="*/ 1532572 w 7250431"/>
              <a:gd name="connsiteY4111" fmla="*/ 2200275 h 4013835"/>
              <a:gd name="connsiteX4112" fmla="*/ 1447800 w 7250431"/>
              <a:gd name="connsiteY4112" fmla="*/ 2285047 h 4013835"/>
              <a:gd name="connsiteX4113" fmla="*/ 0 w 7250431"/>
              <a:gd name="connsiteY4113" fmla="*/ 2117408 h 4013835"/>
              <a:gd name="connsiteX4114" fmla="*/ 34290 w 7250431"/>
              <a:gd name="connsiteY4114" fmla="*/ 2151698 h 4013835"/>
              <a:gd name="connsiteX4115" fmla="*/ 0 w 7250431"/>
              <a:gd name="connsiteY4115" fmla="*/ 2186941 h 4013835"/>
              <a:gd name="connsiteX4116" fmla="*/ 0 w 7250431"/>
              <a:gd name="connsiteY4116" fmla="*/ 2164080 h 4013835"/>
              <a:gd name="connsiteX4117" fmla="*/ 12383 w 7250431"/>
              <a:gd name="connsiteY4117" fmla="*/ 2151698 h 4013835"/>
              <a:gd name="connsiteX4118" fmla="*/ 0 w 7250431"/>
              <a:gd name="connsiteY4118" fmla="*/ 2139316 h 4013835"/>
              <a:gd name="connsiteX4119" fmla="*/ 6983730 w 7250431"/>
              <a:gd name="connsiteY4119" fmla="*/ 2100263 h 4013835"/>
              <a:gd name="connsiteX4120" fmla="*/ 7146607 w 7250431"/>
              <a:gd name="connsiteY4120" fmla="*/ 2263141 h 4013835"/>
              <a:gd name="connsiteX4121" fmla="*/ 7230427 w 7250431"/>
              <a:gd name="connsiteY4121" fmla="*/ 2179321 h 4013835"/>
              <a:gd name="connsiteX4122" fmla="*/ 7250430 w 7250431"/>
              <a:gd name="connsiteY4122" fmla="*/ 2199323 h 4013835"/>
              <a:gd name="connsiteX4123" fmla="*/ 7250430 w 7250431"/>
              <a:gd name="connsiteY4123" fmla="*/ 2220278 h 4013835"/>
              <a:gd name="connsiteX4124" fmla="*/ 7230427 w 7250431"/>
              <a:gd name="connsiteY4124" fmla="*/ 2200276 h 4013835"/>
              <a:gd name="connsiteX4125" fmla="*/ 7146607 w 7250431"/>
              <a:gd name="connsiteY4125" fmla="*/ 2285048 h 4013835"/>
              <a:gd name="connsiteX4126" fmla="*/ 6983730 w 7250431"/>
              <a:gd name="connsiteY4126" fmla="*/ 2122171 h 4013835"/>
              <a:gd name="connsiteX4127" fmla="*/ 6833235 w 7250431"/>
              <a:gd name="connsiteY4127" fmla="*/ 2273618 h 4013835"/>
              <a:gd name="connsiteX4128" fmla="*/ 6862763 w 7250431"/>
              <a:gd name="connsiteY4128" fmla="*/ 2304098 h 4013835"/>
              <a:gd name="connsiteX4129" fmla="*/ 6983730 w 7250431"/>
              <a:gd name="connsiteY4129" fmla="*/ 2182178 h 4013835"/>
              <a:gd name="connsiteX4130" fmla="*/ 7250430 w 7250431"/>
              <a:gd name="connsiteY4130" fmla="*/ 2449831 h 4013835"/>
              <a:gd name="connsiteX4131" fmla="*/ 7250430 w 7250431"/>
              <a:gd name="connsiteY4131" fmla="*/ 2470785 h 4013835"/>
              <a:gd name="connsiteX4132" fmla="*/ 6983730 w 7250431"/>
              <a:gd name="connsiteY4132" fmla="*/ 2203133 h 4013835"/>
              <a:gd name="connsiteX4133" fmla="*/ 6862763 w 7250431"/>
              <a:gd name="connsiteY4133" fmla="*/ 2326005 h 4013835"/>
              <a:gd name="connsiteX4134" fmla="*/ 6810375 w 7250431"/>
              <a:gd name="connsiteY4134" fmla="*/ 2273618 h 4013835"/>
              <a:gd name="connsiteX4135" fmla="*/ 6248400 w 7250431"/>
              <a:gd name="connsiteY4135" fmla="*/ 2100263 h 4013835"/>
              <a:gd name="connsiteX4136" fmla="*/ 6387464 w 7250431"/>
              <a:gd name="connsiteY4136" fmla="*/ 2231708 h 4013835"/>
              <a:gd name="connsiteX4137" fmla="*/ 6334125 w 7250431"/>
              <a:gd name="connsiteY4137" fmla="*/ 2285048 h 4013835"/>
              <a:gd name="connsiteX4138" fmla="*/ 6248400 w 7250431"/>
              <a:gd name="connsiteY4138" fmla="*/ 2203133 h 4013835"/>
              <a:gd name="connsiteX4139" fmla="*/ 6210300 w 7250431"/>
              <a:gd name="connsiteY4139" fmla="*/ 2244091 h 4013835"/>
              <a:gd name="connsiteX4140" fmla="*/ 6156007 w 7250431"/>
              <a:gd name="connsiteY4140" fmla="*/ 2189798 h 4013835"/>
              <a:gd name="connsiteX4141" fmla="*/ 5843587 w 7250431"/>
              <a:gd name="connsiteY4141" fmla="*/ 2100263 h 4013835"/>
              <a:gd name="connsiteX4142" fmla="*/ 6006465 w 7250431"/>
              <a:gd name="connsiteY4142" fmla="*/ 2263141 h 4013835"/>
              <a:gd name="connsiteX4143" fmla="*/ 6090285 w 7250431"/>
              <a:gd name="connsiteY4143" fmla="*/ 2179321 h 4013835"/>
              <a:gd name="connsiteX4144" fmla="*/ 6182677 w 7250431"/>
              <a:gd name="connsiteY4144" fmla="*/ 2270760 h 4013835"/>
              <a:gd name="connsiteX4145" fmla="*/ 6130290 w 7250431"/>
              <a:gd name="connsiteY4145" fmla="*/ 2323148 h 4013835"/>
              <a:gd name="connsiteX4146" fmla="*/ 6090285 w 7250431"/>
              <a:gd name="connsiteY4146" fmla="*/ 2282191 h 4013835"/>
              <a:gd name="connsiteX4147" fmla="*/ 6056948 w 7250431"/>
              <a:gd name="connsiteY4147" fmla="*/ 2314576 h 4013835"/>
              <a:gd name="connsiteX4148" fmla="*/ 6128385 w 7250431"/>
              <a:gd name="connsiteY4148" fmla="*/ 2386013 h 4013835"/>
              <a:gd name="connsiteX4149" fmla="*/ 6250305 w 7250431"/>
              <a:gd name="connsiteY4149" fmla="*/ 2263141 h 4013835"/>
              <a:gd name="connsiteX4150" fmla="*/ 6300787 w 7250431"/>
              <a:gd name="connsiteY4150" fmla="*/ 2314576 h 4013835"/>
              <a:gd name="connsiteX4151" fmla="*/ 6128385 w 7250431"/>
              <a:gd name="connsiteY4151" fmla="*/ 2488883 h 4013835"/>
              <a:gd name="connsiteX4152" fmla="*/ 5843587 w 7250431"/>
              <a:gd name="connsiteY4152" fmla="*/ 2203133 h 4013835"/>
              <a:gd name="connsiteX4153" fmla="*/ 5721668 w 7250431"/>
              <a:gd name="connsiteY4153" fmla="*/ 2326005 h 4013835"/>
              <a:gd name="connsiteX4154" fmla="*/ 5669280 w 7250431"/>
              <a:gd name="connsiteY4154" fmla="*/ 2273618 h 4013835"/>
              <a:gd name="connsiteX4155" fmla="*/ 5111115 w 7250431"/>
              <a:gd name="connsiteY4155" fmla="*/ 2100263 h 4013835"/>
              <a:gd name="connsiteX4156" fmla="*/ 5247323 w 7250431"/>
              <a:gd name="connsiteY4156" fmla="*/ 2231708 h 4013835"/>
              <a:gd name="connsiteX4157" fmla="*/ 5193982 w 7250431"/>
              <a:gd name="connsiteY4157" fmla="*/ 2285048 h 4013835"/>
              <a:gd name="connsiteX4158" fmla="*/ 5111115 w 7250431"/>
              <a:gd name="connsiteY4158" fmla="*/ 2203133 h 4013835"/>
              <a:gd name="connsiteX4159" fmla="*/ 5073968 w 7250431"/>
              <a:gd name="connsiteY4159" fmla="*/ 2244091 h 4013835"/>
              <a:gd name="connsiteX4160" fmla="*/ 5021580 w 7250431"/>
              <a:gd name="connsiteY4160" fmla="*/ 2189798 h 4013835"/>
              <a:gd name="connsiteX4161" fmla="*/ 4703445 w 7250431"/>
              <a:gd name="connsiteY4161" fmla="*/ 2100263 h 4013835"/>
              <a:gd name="connsiteX4162" fmla="*/ 4868228 w 7250431"/>
              <a:gd name="connsiteY4162" fmla="*/ 2263141 h 4013835"/>
              <a:gd name="connsiteX4163" fmla="*/ 4952048 w 7250431"/>
              <a:gd name="connsiteY4163" fmla="*/ 2179321 h 4013835"/>
              <a:gd name="connsiteX4164" fmla="*/ 5045393 w 7250431"/>
              <a:gd name="connsiteY4164" fmla="*/ 2270760 h 4013835"/>
              <a:gd name="connsiteX4165" fmla="*/ 4993006 w 7250431"/>
              <a:gd name="connsiteY4165" fmla="*/ 2323148 h 4013835"/>
              <a:gd name="connsiteX4166" fmla="*/ 4952048 w 7250431"/>
              <a:gd name="connsiteY4166" fmla="*/ 2282191 h 4013835"/>
              <a:gd name="connsiteX4167" fmla="*/ 4920615 w 7250431"/>
              <a:gd name="connsiteY4167" fmla="*/ 2314576 h 4013835"/>
              <a:gd name="connsiteX4168" fmla="*/ 4991101 w 7250431"/>
              <a:gd name="connsiteY4168" fmla="*/ 2386013 h 4013835"/>
              <a:gd name="connsiteX4169" fmla="*/ 5113020 w 7250431"/>
              <a:gd name="connsiteY4169" fmla="*/ 2263141 h 4013835"/>
              <a:gd name="connsiteX4170" fmla="*/ 5166361 w 7250431"/>
              <a:gd name="connsiteY4170" fmla="*/ 2314576 h 4013835"/>
              <a:gd name="connsiteX4171" fmla="*/ 4991101 w 7250431"/>
              <a:gd name="connsiteY4171" fmla="*/ 2488883 h 4013835"/>
              <a:gd name="connsiteX4172" fmla="*/ 4703445 w 7250431"/>
              <a:gd name="connsiteY4172" fmla="*/ 2203133 h 4013835"/>
              <a:gd name="connsiteX4173" fmla="*/ 4581526 w 7250431"/>
              <a:gd name="connsiteY4173" fmla="*/ 2326005 h 4013835"/>
              <a:gd name="connsiteX4174" fmla="*/ 4529138 w 7250431"/>
              <a:gd name="connsiteY4174" fmla="*/ 2273618 h 4013835"/>
              <a:gd name="connsiteX4175" fmla="*/ 3970020 w 7250431"/>
              <a:gd name="connsiteY4175" fmla="*/ 2100263 h 4013835"/>
              <a:gd name="connsiteX4176" fmla="*/ 4106228 w 7250431"/>
              <a:gd name="connsiteY4176" fmla="*/ 2231708 h 4013835"/>
              <a:gd name="connsiteX4177" fmla="*/ 4054793 w 7250431"/>
              <a:gd name="connsiteY4177" fmla="*/ 2285048 h 4013835"/>
              <a:gd name="connsiteX4178" fmla="*/ 3970020 w 7250431"/>
              <a:gd name="connsiteY4178" fmla="*/ 2203133 h 4013835"/>
              <a:gd name="connsiteX4179" fmla="*/ 3932873 w 7250431"/>
              <a:gd name="connsiteY4179" fmla="*/ 2244091 h 4013835"/>
              <a:gd name="connsiteX4180" fmla="*/ 3880485 w 7250431"/>
              <a:gd name="connsiteY4180" fmla="*/ 2189798 h 4013835"/>
              <a:gd name="connsiteX4181" fmla="*/ 3566160 w 7250431"/>
              <a:gd name="connsiteY4181" fmla="*/ 2100263 h 4013835"/>
              <a:gd name="connsiteX4182" fmla="*/ 3729037 w 7250431"/>
              <a:gd name="connsiteY4182" fmla="*/ 2263141 h 4013835"/>
              <a:gd name="connsiteX4183" fmla="*/ 3812857 w 7250431"/>
              <a:gd name="connsiteY4183" fmla="*/ 2179321 h 4013835"/>
              <a:gd name="connsiteX4184" fmla="*/ 3905250 w 7250431"/>
              <a:gd name="connsiteY4184" fmla="*/ 2270760 h 4013835"/>
              <a:gd name="connsiteX4185" fmla="*/ 3854767 w 7250431"/>
              <a:gd name="connsiteY4185" fmla="*/ 2323148 h 4013835"/>
              <a:gd name="connsiteX4186" fmla="*/ 3812857 w 7250431"/>
              <a:gd name="connsiteY4186" fmla="*/ 2282191 h 4013835"/>
              <a:gd name="connsiteX4187" fmla="*/ 3781425 w 7250431"/>
              <a:gd name="connsiteY4187" fmla="*/ 2314576 h 4013835"/>
              <a:gd name="connsiteX4188" fmla="*/ 3851910 w 7250431"/>
              <a:gd name="connsiteY4188" fmla="*/ 2386013 h 4013835"/>
              <a:gd name="connsiteX4189" fmla="*/ 3972877 w 7250431"/>
              <a:gd name="connsiteY4189" fmla="*/ 2263141 h 4013835"/>
              <a:gd name="connsiteX4190" fmla="*/ 4025265 w 7250431"/>
              <a:gd name="connsiteY4190" fmla="*/ 2314576 h 4013835"/>
              <a:gd name="connsiteX4191" fmla="*/ 3851910 w 7250431"/>
              <a:gd name="connsiteY4191" fmla="*/ 2488883 h 4013835"/>
              <a:gd name="connsiteX4192" fmla="*/ 3566160 w 7250431"/>
              <a:gd name="connsiteY4192" fmla="*/ 2203133 h 4013835"/>
              <a:gd name="connsiteX4193" fmla="*/ 3445192 w 7250431"/>
              <a:gd name="connsiteY4193" fmla="*/ 2326005 h 4013835"/>
              <a:gd name="connsiteX4194" fmla="*/ 3393757 w 7250431"/>
              <a:gd name="connsiteY4194" fmla="*/ 2273618 h 4013835"/>
              <a:gd name="connsiteX4195" fmla="*/ 2829878 w 7250431"/>
              <a:gd name="connsiteY4195" fmla="*/ 2100263 h 4013835"/>
              <a:gd name="connsiteX4196" fmla="*/ 2965132 w 7250431"/>
              <a:gd name="connsiteY4196" fmla="*/ 2231708 h 4013835"/>
              <a:gd name="connsiteX4197" fmla="*/ 2912745 w 7250431"/>
              <a:gd name="connsiteY4197" fmla="*/ 2285048 h 4013835"/>
              <a:gd name="connsiteX4198" fmla="*/ 2829878 w 7250431"/>
              <a:gd name="connsiteY4198" fmla="*/ 2203133 h 4013835"/>
              <a:gd name="connsiteX4199" fmla="*/ 2791778 w 7250431"/>
              <a:gd name="connsiteY4199" fmla="*/ 2244091 h 4013835"/>
              <a:gd name="connsiteX4200" fmla="*/ 2739390 w 7250431"/>
              <a:gd name="connsiteY4200" fmla="*/ 2189798 h 4013835"/>
              <a:gd name="connsiteX4201" fmla="*/ 2426018 w 7250431"/>
              <a:gd name="connsiteY4201" fmla="*/ 2100263 h 4013835"/>
              <a:gd name="connsiteX4202" fmla="*/ 2587943 w 7250431"/>
              <a:gd name="connsiteY4202" fmla="*/ 2263141 h 4013835"/>
              <a:gd name="connsiteX4203" fmla="*/ 2671763 w 7250431"/>
              <a:gd name="connsiteY4203" fmla="*/ 2179321 h 4013835"/>
              <a:gd name="connsiteX4204" fmla="*/ 2764156 w 7250431"/>
              <a:gd name="connsiteY4204" fmla="*/ 2270760 h 4013835"/>
              <a:gd name="connsiteX4205" fmla="*/ 2713673 w 7250431"/>
              <a:gd name="connsiteY4205" fmla="*/ 2323148 h 4013835"/>
              <a:gd name="connsiteX4206" fmla="*/ 2671763 w 7250431"/>
              <a:gd name="connsiteY4206" fmla="*/ 2282191 h 4013835"/>
              <a:gd name="connsiteX4207" fmla="*/ 2640331 w 7250431"/>
              <a:gd name="connsiteY4207" fmla="*/ 2314576 h 4013835"/>
              <a:gd name="connsiteX4208" fmla="*/ 2710816 w 7250431"/>
              <a:gd name="connsiteY4208" fmla="*/ 2386013 h 4013835"/>
              <a:gd name="connsiteX4209" fmla="*/ 2831783 w 7250431"/>
              <a:gd name="connsiteY4209" fmla="*/ 2263141 h 4013835"/>
              <a:gd name="connsiteX4210" fmla="*/ 2884170 w 7250431"/>
              <a:gd name="connsiteY4210" fmla="*/ 2314576 h 4013835"/>
              <a:gd name="connsiteX4211" fmla="*/ 2710816 w 7250431"/>
              <a:gd name="connsiteY4211" fmla="*/ 2488883 h 4013835"/>
              <a:gd name="connsiteX4212" fmla="*/ 2426018 w 7250431"/>
              <a:gd name="connsiteY4212" fmla="*/ 2203133 h 4013835"/>
              <a:gd name="connsiteX4213" fmla="*/ 2304098 w 7250431"/>
              <a:gd name="connsiteY4213" fmla="*/ 2326005 h 4013835"/>
              <a:gd name="connsiteX4214" fmla="*/ 2252663 w 7250431"/>
              <a:gd name="connsiteY4214" fmla="*/ 2273618 h 4013835"/>
              <a:gd name="connsiteX4215" fmla="*/ 1691640 w 7250431"/>
              <a:gd name="connsiteY4215" fmla="*/ 2100263 h 4013835"/>
              <a:gd name="connsiteX4216" fmla="*/ 1829753 w 7250431"/>
              <a:gd name="connsiteY4216" fmla="*/ 2231708 h 4013835"/>
              <a:gd name="connsiteX4217" fmla="*/ 1776412 w 7250431"/>
              <a:gd name="connsiteY4217" fmla="*/ 2285048 h 4013835"/>
              <a:gd name="connsiteX4218" fmla="*/ 1691640 w 7250431"/>
              <a:gd name="connsiteY4218" fmla="*/ 2203133 h 4013835"/>
              <a:gd name="connsiteX4219" fmla="*/ 1652587 w 7250431"/>
              <a:gd name="connsiteY4219" fmla="*/ 2244091 h 4013835"/>
              <a:gd name="connsiteX4220" fmla="*/ 1598295 w 7250431"/>
              <a:gd name="connsiteY4220" fmla="*/ 2189798 h 4013835"/>
              <a:gd name="connsiteX4221" fmla="*/ 1285875 w 7250431"/>
              <a:gd name="connsiteY4221" fmla="*/ 2100263 h 4013835"/>
              <a:gd name="connsiteX4222" fmla="*/ 1447800 w 7250431"/>
              <a:gd name="connsiteY4222" fmla="*/ 2263141 h 4013835"/>
              <a:gd name="connsiteX4223" fmla="*/ 1532572 w 7250431"/>
              <a:gd name="connsiteY4223" fmla="*/ 2179321 h 4013835"/>
              <a:gd name="connsiteX4224" fmla="*/ 1624012 w 7250431"/>
              <a:gd name="connsiteY4224" fmla="*/ 2270760 h 4013835"/>
              <a:gd name="connsiteX4225" fmla="*/ 1572577 w 7250431"/>
              <a:gd name="connsiteY4225" fmla="*/ 2323148 h 4013835"/>
              <a:gd name="connsiteX4226" fmla="*/ 1532572 w 7250431"/>
              <a:gd name="connsiteY4226" fmla="*/ 2282191 h 4013835"/>
              <a:gd name="connsiteX4227" fmla="*/ 1499234 w 7250431"/>
              <a:gd name="connsiteY4227" fmla="*/ 2314576 h 4013835"/>
              <a:gd name="connsiteX4228" fmla="*/ 1569720 w 7250431"/>
              <a:gd name="connsiteY4228" fmla="*/ 2386013 h 4013835"/>
              <a:gd name="connsiteX4229" fmla="*/ 1690687 w 7250431"/>
              <a:gd name="connsiteY4229" fmla="*/ 2263141 h 4013835"/>
              <a:gd name="connsiteX4230" fmla="*/ 1743075 w 7250431"/>
              <a:gd name="connsiteY4230" fmla="*/ 2314576 h 4013835"/>
              <a:gd name="connsiteX4231" fmla="*/ 1569720 w 7250431"/>
              <a:gd name="connsiteY4231" fmla="*/ 2488883 h 4013835"/>
              <a:gd name="connsiteX4232" fmla="*/ 1285875 w 7250431"/>
              <a:gd name="connsiteY4232" fmla="*/ 2203133 h 4013835"/>
              <a:gd name="connsiteX4233" fmla="*/ 1163002 w 7250431"/>
              <a:gd name="connsiteY4233" fmla="*/ 2326005 h 4013835"/>
              <a:gd name="connsiteX4234" fmla="*/ 1111567 w 7250431"/>
              <a:gd name="connsiteY4234" fmla="*/ 2273618 h 4013835"/>
              <a:gd name="connsiteX4235" fmla="*/ 549593 w 7250431"/>
              <a:gd name="connsiteY4235" fmla="*/ 2100263 h 4013835"/>
              <a:gd name="connsiteX4236" fmla="*/ 689610 w 7250431"/>
              <a:gd name="connsiteY4236" fmla="*/ 2231708 h 4013835"/>
              <a:gd name="connsiteX4237" fmla="*/ 635317 w 7250431"/>
              <a:gd name="connsiteY4237" fmla="*/ 2285048 h 4013835"/>
              <a:gd name="connsiteX4238" fmla="*/ 549593 w 7250431"/>
              <a:gd name="connsiteY4238" fmla="*/ 2203133 h 4013835"/>
              <a:gd name="connsiteX4239" fmla="*/ 510540 w 7250431"/>
              <a:gd name="connsiteY4239" fmla="*/ 2244091 h 4013835"/>
              <a:gd name="connsiteX4240" fmla="*/ 457200 w 7250431"/>
              <a:gd name="connsiteY4240" fmla="*/ 2189798 h 4013835"/>
              <a:gd name="connsiteX4241" fmla="*/ 145733 w 7250431"/>
              <a:gd name="connsiteY4241" fmla="*/ 2100263 h 4013835"/>
              <a:gd name="connsiteX4242" fmla="*/ 307658 w 7250431"/>
              <a:gd name="connsiteY4242" fmla="*/ 2263141 h 4013835"/>
              <a:gd name="connsiteX4243" fmla="*/ 391478 w 7250431"/>
              <a:gd name="connsiteY4243" fmla="*/ 2179321 h 4013835"/>
              <a:gd name="connsiteX4244" fmla="*/ 482918 w 7250431"/>
              <a:gd name="connsiteY4244" fmla="*/ 2270760 h 4013835"/>
              <a:gd name="connsiteX4245" fmla="*/ 432435 w 7250431"/>
              <a:gd name="connsiteY4245" fmla="*/ 2323148 h 4013835"/>
              <a:gd name="connsiteX4246" fmla="*/ 391478 w 7250431"/>
              <a:gd name="connsiteY4246" fmla="*/ 2282191 h 4013835"/>
              <a:gd name="connsiteX4247" fmla="*/ 359093 w 7250431"/>
              <a:gd name="connsiteY4247" fmla="*/ 2314576 h 4013835"/>
              <a:gd name="connsiteX4248" fmla="*/ 429578 w 7250431"/>
              <a:gd name="connsiteY4248" fmla="*/ 2386013 h 4013835"/>
              <a:gd name="connsiteX4249" fmla="*/ 551498 w 7250431"/>
              <a:gd name="connsiteY4249" fmla="*/ 2263141 h 4013835"/>
              <a:gd name="connsiteX4250" fmla="*/ 601980 w 7250431"/>
              <a:gd name="connsiteY4250" fmla="*/ 2314576 h 4013835"/>
              <a:gd name="connsiteX4251" fmla="*/ 429578 w 7250431"/>
              <a:gd name="connsiteY4251" fmla="*/ 2488883 h 4013835"/>
              <a:gd name="connsiteX4252" fmla="*/ 145733 w 7250431"/>
              <a:gd name="connsiteY4252" fmla="*/ 2203133 h 4013835"/>
              <a:gd name="connsiteX4253" fmla="*/ 22860 w 7250431"/>
              <a:gd name="connsiteY4253" fmla="*/ 2326005 h 4013835"/>
              <a:gd name="connsiteX4254" fmla="*/ 0 w 7250431"/>
              <a:gd name="connsiteY4254" fmla="*/ 2303146 h 4013835"/>
              <a:gd name="connsiteX4255" fmla="*/ 0 w 7250431"/>
              <a:gd name="connsiteY4255" fmla="*/ 2280285 h 4013835"/>
              <a:gd name="connsiteX4256" fmla="*/ 22860 w 7250431"/>
              <a:gd name="connsiteY4256" fmla="*/ 2304098 h 4013835"/>
              <a:gd name="connsiteX4257" fmla="*/ 145733 w 7250431"/>
              <a:gd name="connsiteY4257" fmla="*/ 2182178 h 4013835"/>
              <a:gd name="connsiteX4258" fmla="*/ 429578 w 7250431"/>
              <a:gd name="connsiteY4258" fmla="*/ 2466976 h 4013835"/>
              <a:gd name="connsiteX4259" fmla="*/ 580073 w 7250431"/>
              <a:gd name="connsiteY4259" fmla="*/ 2314576 h 4013835"/>
              <a:gd name="connsiteX4260" fmla="*/ 551498 w 7250431"/>
              <a:gd name="connsiteY4260" fmla="*/ 2285048 h 4013835"/>
              <a:gd name="connsiteX4261" fmla="*/ 429578 w 7250431"/>
              <a:gd name="connsiteY4261" fmla="*/ 2406968 h 4013835"/>
              <a:gd name="connsiteX4262" fmla="*/ 337185 w 7250431"/>
              <a:gd name="connsiteY4262" fmla="*/ 2314576 h 4013835"/>
              <a:gd name="connsiteX4263" fmla="*/ 391478 w 7250431"/>
              <a:gd name="connsiteY4263" fmla="*/ 2260283 h 4013835"/>
              <a:gd name="connsiteX4264" fmla="*/ 432435 w 7250431"/>
              <a:gd name="connsiteY4264" fmla="*/ 2301241 h 4013835"/>
              <a:gd name="connsiteX4265" fmla="*/ 461963 w 7250431"/>
              <a:gd name="connsiteY4265" fmla="*/ 2270760 h 4013835"/>
              <a:gd name="connsiteX4266" fmla="*/ 391478 w 7250431"/>
              <a:gd name="connsiteY4266" fmla="*/ 2200276 h 4013835"/>
              <a:gd name="connsiteX4267" fmla="*/ 307658 w 7250431"/>
              <a:gd name="connsiteY4267" fmla="*/ 2285048 h 4013835"/>
              <a:gd name="connsiteX4268" fmla="*/ 145733 w 7250431"/>
              <a:gd name="connsiteY4268" fmla="*/ 2122171 h 4013835"/>
              <a:gd name="connsiteX4269" fmla="*/ 0 w 7250431"/>
              <a:gd name="connsiteY4269" fmla="*/ 2266951 h 4013835"/>
              <a:gd name="connsiteX4270" fmla="*/ 0 w 7250431"/>
              <a:gd name="connsiteY4270" fmla="*/ 2245996 h 4013835"/>
              <a:gd name="connsiteX4271" fmla="*/ 6376035 w 7250431"/>
              <a:gd name="connsiteY4271" fmla="*/ 2080260 h 4013835"/>
              <a:gd name="connsiteX4272" fmla="*/ 6346507 w 7250431"/>
              <a:gd name="connsiteY4272" fmla="*/ 2110740 h 4013835"/>
              <a:gd name="connsiteX4273" fmla="*/ 6497955 w 7250431"/>
              <a:gd name="connsiteY4273" fmla="*/ 2264093 h 4013835"/>
              <a:gd name="connsiteX4274" fmla="*/ 6608445 w 7250431"/>
              <a:gd name="connsiteY4274" fmla="*/ 2152650 h 4013835"/>
              <a:gd name="connsiteX4275" fmla="*/ 6578917 w 7250431"/>
              <a:gd name="connsiteY4275" fmla="*/ 2122170 h 4013835"/>
              <a:gd name="connsiteX4276" fmla="*/ 6497955 w 7250431"/>
              <a:gd name="connsiteY4276" fmla="*/ 2204085 h 4013835"/>
              <a:gd name="connsiteX4277" fmla="*/ 5234940 w 7250431"/>
              <a:gd name="connsiteY4277" fmla="*/ 2080260 h 4013835"/>
              <a:gd name="connsiteX4278" fmla="*/ 5205413 w 7250431"/>
              <a:gd name="connsiteY4278" fmla="*/ 2110740 h 4013835"/>
              <a:gd name="connsiteX4279" fmla="*/ 5356861 w 7250431"/>
              <a:gd name="connsiteY4279" fmla="*/ 2264093 h 4013835"/>
              <a:gd name="connsiteX4280" fmla="*/ 5468303 w 7250431"/>
              <a:gd name="connsiteY4280" fmla="*/ 2152650 h 4013835"/>
              <a:gd name="connsiteX4281" fmla="*/ 5438776 w 7250431"/>
              <a:gd name="connsiteY4281" fmla="*/ 2122170 h 4013835"/>
              <a:gd name="connsiteX4282" fmla="*/ 5356861 w 7250431"/>
              <a:gd name="connsiteY4282" fmla="*/ 2204085 h 4013835"/>
              <a:gd name="connsiteX4283" fmla="*/ 4094798 w 7250431"/>
              <a:gd name="connsiteY4283" fmla="*/ 2080260 h 4013835"/>
              <a:gd name="connsiteX4284" fmla="*/ 4064318 w 7250431"/>
              <a:gd name="connsiteY4284" fmla="*/ 2110740 h 4013835"/>
              <a:gd name="connsiteX4285" fmla="*/ 4215765 w 7250431"/>
              <a:gd name="connsiteY4285" fmla="*/ 2264093 h 4013835"/>
              <a:gd name="connsiteX4286" fmla="*/ 4328160 w 7250431"/>
              <a:gd name="connsiteY4286" fmla="*/ 2152650 h 4013835"/>
              <a:gd name="connsiteX4287" fmla="*/ 4297681 w 7250431"/>
              <a:gd name="connsiteY4287" fmla="*/ 2122170 h 4013835"/>
              <a:gd name="connsiteX4288" fmla="*/ 4215765 w 7250431"/>
              <a:gd name="connsiteY4288" fmla="*/ 2204085 h 4013835"/>
              <a:gd name="connsiteX4289" fmla="*/ 2953702 w 7250431"/>
              <a:gd name="connsiteY4289" fmla="*/ 2080260 h 4013835"/>
              <a:gd name="connsiteX4290" fmla="*/ 2923222 w 7250431"/>
              <a:gd name="connsiteY4290" fmla="*/ 2110740 h 4013835"/>
              <a:gd name="connsiteX4291" fmla="*/ 3075622 w 7250431"/>
              <a:gd name="connsiteY4291" fmla="*/ 2264093 h 4013835"/>
              <a:gd name="connsiteX4292" fmla="*/ 3187065 w 7250431"/>
              <a:gd name="connsiteY4292" fmla="*/ 2152650 h 4013835"/>
              <a:gd name="connsiteX4293" fmla="*/ 3157537 w 7250431"/>
              <a:gd name="connsiteY4293" fmla="*/ 2122170 h 4013835"/>
              <a:gd name="connsiteX4294" fmla="*/ 3075622 w 7250431"/>
              <a:gd name="connsiteY4294" fmla="*/ 2204085 h 4013835"/>
              <a:gd name="connsiteX4295" fmla="*/ 1816417 w 7250431"/>
              <a:gd name="connsiteY4295" fmla="*/ 2080260 h 4013835"/>
              <a:gd name="connsiteX4296" fmla="*/ 1786890 w 7250431"/>
              <a:gd name="connsiteY4296" fmla="*/ 2110740 h 4013835"/>
              <a:gd name="connsiteX4297" fmla="*/ 1936432 w 7250431"/>
              <a:gd name="connsiteY4297" fmla="*/ 2264093 h 4013835"/>
              <a:gd name="connsiteX4298" fmla="*/ 2046922 w 7250431"/>
              <a:gd name="connsiteY4298" fmla="*/ 2152650 h 4013835"/>
              <a:gd name="connsiteX4299" fmla="*/ 2017395 w 7250431"/>
              <a:gd name="connsiteY4299" fmla="*/ 2122170 h 4013835"/>
              <a:gd name="connsiteX4300" fmla="*/ 1936432 w 7250431"/>
              <a:gd name="connsiteY4300" fmla="*/ 2204085 h 4013835"/>
              <a:gd name="connsiteX4301" fmla="*/ 677228 w 7250431"/>
              <a:gd name="connsiteY4301" fmla="*/ 2080260 h 4013835"/>
              <a:gd name="connsiteX4302" fmla="*/ 646748 w 7250431"/>
              <a:gd name="connsiteY4302" fmla="*/ 2110740 h 4013835"/>
              <a:gd name="connsiteX4303" fmla="*/ 800100 w 7250431"/>
              <a:gd name="connsiteY4303" fmla="*/ 2264093 h 4013835"/>
              <a:gd name="connsiteX4304" fmla="*/ 911543 w 7250431"/>
              <a:gd name="connsiteY4304" fmla="*/ 2152650 h 4013835"/>
              <a:gd name="connsiteX4305" fmla="*/ 881063 w 7250431"/>
              <a:gd name="connsiteY4305" fmla="*/ 2122170 h 4013835"/>
              <a:gd name="connsiteX4306" fmla="*/ 800100 w 7250431"/>
              <a:gd name="connsiteY4306" fmla="*/ 2204085 h 4013835"/>
              <a:gd name="connsiteX4307" fmla="*/ 6376035 w 7250431"/>
              <a:gd name="connsiteY4307" fmla="*/ 2059305 h 4013835"/>
              <a:gd name="connsiteX4308" fmla="*/ 6497955 w 7250431"/>
              <a:gd name="connsiteY4308" fmla="*/ 2181225 h 4013835"/>
              <a:gd name="connsiteX4309" fmla="*/ 6578918 w 7250431"/>
              <a:gd name="connsiteY4309" fmla="*/ 2100263 h 4013835"/>
              <a:gd name="connsiteX4310" fmla="*/ 6631305 w 7250431"/>
              <a:gd name="connsiteY4310" fmla="*/ 2152650 h 4013835"/>
              <a:gd name="connsiteX4311" fmla="*/ 6497955 w 7250431"/>
              <a:gd name="connsiteY4311" fmla="*/ 2285047 h 4013835"/>
              <a:gd name="connsiteX4312" fmla="*/ 6324600 w 7250431"/>
              <a:gd name="connsiteY4312" fmla="*/ 2110740 h 4013835"/>
              <a:gd name="connsiteX4313" fmla="*/ 5234940 w 7250431"/>
              <a:gd name="connsiteY4313" fmla="*/ 2059305 h 4013835"/>
              <a:gd name="connsiteX4314" fmla="*/ 5356860 w 7250431"/>
              <a:gd name="connsiteY4314" fmla="*/ 2181225 h 4013835"/>
              <a:gd name="connsiteX4315" fmla="*/ 5438775 w 7250431"/>
              <a:gd name="connsiteY4315" fmla="*/ 2100263 h 4013835"/>
              <a:gd name="connsiteX4316" fmla="*/ 5490210 w 7250431"/>
              <a:gd name="connsiteY4316" fmla="*/ 2152650 h 4013835"/>
              <a:gd name="connsiteX4317" fmla="*/ 5356860 w 7250431"/>
              <a:gd name="connsiteY4317" fmla="*/ 2285047 h 4013835"/>
              <a:gd name="connsiteX4318" fmla="*/ 5183505 w 7250431"/>
              <a:gd name="connsiteY4318" fmla="*/ 2110740 h 4013835"/>
              <a:gd name="connsiteX4319" fmla="*/ 4094798 w 7250431"/>
              <a:gd name="connsiteY4319" fmla="*/ 2059305 h 4013835"/>
              <a:gd name="connsiteX4320" fmla="*/ 4215765 w 7250431"/>
              <a:gd name="connsiteY4320" fmla="*/ 2181225 h 4013835"/>
              <a:gd name="connsiteX4321" fmla="*/ 4297680 w 7250431"/>
              <a:gd name="connsiteY4321" fmla="*/ 2100263 h 4013835"/>
              <a:gd name="connsiteX4322" fmla="*/ 4349115 w 7250431"/>
              <a:gd name="connsiteY4322" fmla="*/ 2152650 h 4013835"/>
              <a:gd name="connsiteX4323" fmla="*/ 4215765 w 7250431"/>
              <a:gd name="connsiteY4323" fmla="*/ 2285047 h 4013835"/>
              <a:gd name="connsiteX4324" fmla="*/ 4042410 w 7250431"/>
              <a:gd name="connsiteY4324" fmla="*/ 2110740 h 4013835"/>
              <a:gd name="connsiteX4325" fmla="*/ 2953703 w 7250431"/>
              <a:gd name="connsiteY4325" fmla="*/ 2059305 h 4013835"/>
              <a:gd name="connsiteX4326" fmla="*/ 3075622 w 7250431"/>
              <a:gd name="connsiteY4326" fmla="*/ 2181225 h 4013835"/>
              <a:gd name="connsiteX4327" fmla="*/ 3157537 w 7250431"/>
              <a:gd name="connsiteY4327" fmla="*/ 2100263 h 4013835"/>
              <a:gd name="connsiteX4328" fmla="*/ 3208020 w 7250431"/>
              <a:gd name="connsiteY4328" fmla="*/ 2152650 h 4013835"/>
              <a:gd name="connsiteX4329" fmla="*/ 3075622 w 7250431"/>
              <a:gd name="connsiteY4329" fmla="*/ 2285047 h 4013835"/>
              <a:gd name="connsiteX4330" fmla="*/ 2901315 w 7250431"/>
              <a:gd name="connsiteY4330" fmla="*/ 2110740 h 4013835"/>
              <a:gd name="connsiteX4331" fmla="*/ 1816418 w 7250431"/>
              <a:gd name="connsiteY4331" fmla="*/ 2059305 h 4013835"/>
              <a:gd name="connsiteX4332" fmla="*/ 1936433 w 7250431"/>
              <a:gd name="connsiteY4332" fmla="*/ 2181225 h 4013835"/>
              <a:gd name="connsiteX4333" fmla="*/ 2017395 w 7250431"/>
              <a:gd name="connsiteY4333" fmla="*/ 2100263 h 4013835"/>
              <a:gd name="connsiteX4334" fmla="*/ 2067878 w 7250431"/>
              <a:gd name="connsiteY4334" fmla="*/ 2152650 h 4013835"/>
              <a:gd name="connsiteX4335" fmla="*/ 1936433 w 7250431"/>
              <a:gd name="connsiteY4335" fmla="*/ 2285047 h 4013835"/>
              <a:gd name="connsiteX4336" fmla="*/ 1765935 w 7250431"/>
              <a:gd name="connsiteY4336" fmla="*/ 2110740 h 4013835"/>
              <a:gd name="connsiteX4337" fmla="*/ 677227 w 7250431"/>
              <a:gd name="connsiteY4337" fmla="*/ 2059305 h 4013835"/>
              <a:gd name="connsiteX4338" fmla="*/ 800100 w 7250431"/>
              <a:gd name="connsiteY4338" fmla="*/ 2181225 h 4013835"/>
              <a:gd name="connsiteX4339" fmla="*/ 881062 w 7250431"/>
              <a:gd name="connsiteY4339" fmla="*/ 2100263 h 4013835"/>
              <a:gd name="connsiteX4340" fmla="*/ 932497 w 7250431"/>
              <a:gd name="connsiteY4340" fmla="*/ 2152650 h 4013835"/>
              <a:gd name="connsiteX4341" fmla="*/ 800100 w 7250431"/>
              <a:gd name="connsiteY4341" fmla="*/ 2285047 h 4013835"/>
              <a:gd name="connsiteX4342" fmla="*/ 625792 w 7250431"/>
              <a:gd name="connsiteY4342" fmla="*/ 2110740 h 4013835"/>
              <a:gd name="connsiteX4343" fmla="*/ 6903720 w 7250431"/>
              <a:gd name="connsiteY4343" fmla="*/ 2040255 h 4013835"/>
              <a:gd name="connsiteX4344" fmla="*/ 6873240 w 7250431"/>
              <a:gd name="connsiteY4344" fmla="*/ 2070735 h 4013835"/>
              <a:gd name="connsiteX4345" fmla="*/ 6903720 w 7250431"/>
              <a:gd name="connsiteY4345" fmla="*/ 2100263 h 4013835"/>
              <a:gd name="connsiteX4346" fmla="*/ 6934200 w 7250431"/>
              <a:gd name="connsiteY4346" fmla="*/ 2070735 h 4013835"/>
              <a:gd name="connsiteX4347" fmla="*/ 6659880 w 7250431"/>
              <a:gd name="connsiteY4347" fmla="*/ 2040255 h 4013835"/>
              <a:gd name="connsiteX4348" fmla="*/ 6630352 w 7250431"/>
              <a:gd name="connsiteY4348" fmla="*/ 2069783 h 4013835"/>
              <a:gd name="connsiteX4349" fmla="*/ 6781800 w 7250431"/>
              <a:gd name="connsiteY4349" fmla="*/ 2223135 h 4013835"/>
              <a:gd name="connsiteX4350" fmla="*/ 6852285 w 7250431"/>
              <a:gd name="connsiteY4350" fmla="*/ 2152650 h 4013835"/>
              <a:gd name="connsiteX4351" fmla="*/ 6821805 w 7250431"/>
              <a:gd name="connsiteY4351" fmla="*/ 2122170 h 4013835"/>
              <a:gd name="connsiteX4352" fmla="*/ 6781800 w 7250431"/>
              <a:gd name="connsiteY4352" fmla="*/ 2163128 h 4013835"/>
              <a:gd name="connsiteX4353" fmla="*/ 5762625 w 7250431"/>
              <a:gd name="connsiteY4353" fmla="*/ 2040255 h 4013835"/>
              <a:gd name="connsiteX4354" fmla="*/ 5732145 w 7250431"/>
              <a:gd name="connsiteY4354" fmla="*/ 2070735 h 4013835"/>
              <a:gd name="connsiteX4355" fmla="*/ 5762625 w 7250431"/>
              <a:gd name="connsiteY4355" fmla="*/ 2100263 h 4013835"/>
              <a:gd name="connsiteX4356" fmla="*/ 5793105 w 7250431"/>
              <a:gd name="connsiteY4356" fmla="*/ 2070735 h 4013835"/>
              <a:gd name="connsiteX4357" fmla="*/ 5518785 w 7250431"/>
              <a:gd name="connsiteY4357" fmla="*/ 2040255 h 4013835"/>
              <a:gd name="connsiteX4358" fmla="*/ 5489257 w 7250431"/>
              <a:gd name="connsiteY4358" fmla="*/ 2069783 h 4013835"/>
              <a:gd name="connsiteX4359" fmla="*/ 5640705 w 7250431"/>
              <a:gd name="connsiteY4359" fmla="*/ 2223135 h 4013835"/>
              <a:gd name="connsiteX4360" fmla="*/ 5712142 w 7250431"/>
              <a:gd name="connsiteY4360" fmla="*/ 2152650 h 4013835"/>
              <a:gd name="connsiteX4361" fmla="*/ 5682614 w 7250431"/>
              <a:gd name="connsiteY4361" fmla="*/ 2122170 h 4013835"/>
              <a:gd name="connsiteX4362" fmla="*/ 5640705 w 7250431"/>
              <a:gd name="connsiteY4362" fmla="*/ 2163128 h 4013835"/>
              <a:gd name="connsiteX4363" fmla="*/ 4624388 w 7250431"/>
              <a:gd name="connsiteY4363" fmla="*/ 2040255 h 4013835"/>
              <a:gd name="connsiteX4364" fmla="*/ 4595813 w 7250431"/>
              <a:gd name="connsiteY4364" fmla="*/ 2070735 h 4013835"/>
              <a:gd name="connsiteX4365" fmla="*/ 4624388 w 7250431"/>
              <a:gd name="connsiteY4365" fmla="*/ 2100263 h 4013835"/>
              <a:gd name="connsiteX4366" fmla="*/ 4652963 w 7250431"/>
              <a:gd name="connsiteY4366" fmla="*/ 2070735 h 4013835"/>
              <a:gd name="connsiteX4367" fmla="*/ 4377690 w 7250431"/>
              <a:gd name="connsiteY4367" fmla="*/ 2040255 h 4013835"/>
              <a:gd name="connsiteX4368" fmla="*/ 4347210 w 7250431"/>
              <a:gd name="connsiteY4368" fmla="*/ 2069783 h 4013835"/>
              <a:gd name="connsiteX4369" fmla="*/ 4500563 w 7250431"/>
              <a:gd name="connsiteY4369" fmla="*/ 2223135 h 4013835"/>
              <a:gd name="connsiteX4370" fmla="*/ 4571048 w 7250431"/>
              <a:gd name="connsiteY4370" fmla="*/ 2152650 h 4013835"/>
              <a:gd name="connsiteX4371" fmla="*/ 4541520 w 7250431"/>
              <a:gd name="connsiteY4371" fmla="*/ 2122170 h 4013835"/>
              <a:gd name="connsiteX4372" fmla="*/ 4500563 w 7250431"/>
              <a:gd name="connsiteY4372" fmla="*/ 2163128 h 4013835"/>
              <a:gd name="connsiteX4373" fmla="*/ 3486150 w 7250431"/>
              <a:gd name="connsiteY4373" fmla="*/ 2040255 h 4013835"/>
              <a:gd name="connsiteX4374" fmla="*/ 3455670 w 7250431"/>
              <a:gd name="connsiteY4374" fmla="*/ 2070735 h 4013835"/>
              <a:gd name="connsiteX4375" fmla="*/ 3486150 w 7250431"/>
              <a:gd name="connsiteY4375" fmla="*/ 2100263 h 4013835"/>
              <a:gd name="connsiteX4376" fmla="*/ 3515678 w 7250431"/>
              <a:gd name="connsiteY4376" fmla="*/ 2070735 h 4013835"/>
              <a:gd name="connsiteX4377" fmla="*/ 3241357 w 7250431"/>
              <a:gd name="connsiteY4377" fmla="*/ 2040255 h 4013835"/>
              <a:gd name="connsiteX4378" fmla="*/ 3211830 w 7250431"/>
              <a:gd name="connsiteY4378" fmla="*/ 2069783 h 4013835"/>
              <a:gd name="connsiteX4379" fmla="*/ 3361372 w 7250431"/>
              <a:gd name="connsiteY4379" fmla="*/ 2223135 h 4013835"/>
              <a:gd name="connsiteX4380" fmla="*/ 3430905 w 7250431"/>
              <a:gd name="connsiteY4380" fmla="*/ 2152650 h 4013835"/>
              <a:gd name="connsiteX4381" fmla="*/ 3401377 w 7250431"/>
              <a:gd name="connsiteY4381" fmla="*/ 2122170 h 4013835"/>
              <a:gd name="connsiteX4382" fmla="*/ 3361372 w 7250431"/>
              <a:gd name="connsiteY4382" fmla="*/ 2163128 h 4013835"/>
              <a:gd name="connsiteX4383" fmla="*/ 2345055 w 7250431"/>
              <a:gd name="connsiteY4383" fmla="*/ 2040255 h 4013835"/>
              <a:gd name="connsiteX4384" fmla="*/ 2314575 w 7250431"/>
              <a:gd name="connsiteY4384" fmla="*/ 2070735 h 4013835"/>
              <a:gd name="connsiteX4385" fmla="*/ 2345055 w 7250431"/>
              <a:gd name="connsiteY4385" fmla="*/ 2100263 h 4013835"/>
              <a:gd name="connsiteX4386" fmla="*/ 2375535 w 7250431"/>
              <a:gd name="connsiteY4386" fmla="*/ 2070735 h 4013835"/>
              <a:gd name="connsiteX4387" fmla="*/ 2101216 w 7250431"/>
              <a:gd name="connsiteY4387" fmla="*/ 2040255 h 4013835"/>
              <a:gd name="connsiteX4388" fmla="*/ 2071688 w 7250431"/>
              <a:gd name="connsiteY4388" fmla="*/ 2069783 h 4013835"/>
              <a:gd name="connsiteX4389" fmla="*/ 2224088 w 7250431"/>
              <a:gd name="connsiteY4389" fmla="*/ 2223135 h 4013835"/>
              <a:gd name="connsiteX4390" fmla="*/ 2295526 w 7250431"/>
              <a:gd name="connsiteY4390" fmla="*/ 2152650 h 4013835"/>
              <a:gd name="connsiteX4391" fmla="*/ 2265046 w 7250431"/>
              <a:gd name="connsiteY4391" fmla="*/ 2122170 h 4013835"/>
              <a:gd name="connsiteX4392" fmla="*/ 2224088 w 7250431"/>
              <a:gd name="connsiteY4392" fmla="*/ 2163128 h 4013835"/>
              <a:gd name="connsiteX4393" fmla="*/ 1203960 w 7250431"/>
              <a:gd name="connsiteY4393" fmla="*/ 2040255 h 4013835"/>
              <a:gd name="connsiteX4394" fmla="*/ 1173480 w 7250431"/>
              <a:gd name="connsiteY4394" fmla="*/ 2070735 h 4013835"/>
              <a:gd name="connsiteX4395" fmla="*/ 1203960 w 7250431"/>
              <a:gd name="connsiteY4395" fmla="*/ 2100263 h 4013835"/>
              <a:gd name="connsiteX4396" fmla="*/ 1234440 w 7250431"/>
              <a:gd name="connsiteY4396" fmla="*/ 2070735 h 4013835"/>
              <a:gd name="connsiteX4397" fmla="*/ 960120 w 7250431"/>
              <a:gd name="connsiteY4397" fmla="*/ 2040255 h 4013835"/>
              <a:gd name="connsiteX4398" fmla="*/ 930592 w 7250431"/>
              <a:gd name="connsiteY4398" fmla="*/ 2069783 h 4013835"/>
              <a:gd name="connsiteX4399" fmla="*/ 1083945 w 7250431"/>
              <a:gd name="connsiteY4399" fmla="*/ 2223135 h 4013835"/>
              <a:gd name="connsiteX4400" fmla="*/ 1154430 w 7250431"/>
              <a:gd name="connsiteY4400" fmla="*/ 2152650 h 4013835"/>
              <a:gd name="connsiteX4401" fmla="*/ 1123950 w 7250431"/>
              <a:gd name="connsiteY4401" fmla="*/ 2122170 h 4013835"/>
              <a:gd name="connsiteX4402" fmla="*/ 1083945 w 7250431"/>
              <a:gd name="connsiteY4402" fmla="*/ 2163128 h 4013835"/>
              <a:gd name="connsiteX4403" fmla="*/ 62865 w 7250431"/>
              <a:gd name="connsiteY4403" fmla="*/ 2040255 h 4013835"/>
              <a:gd name="connsiteX4404" fmla="*/ 34290 w 7250431"/>
              <a:gd name="connsiteY4404" fmla="*/ 2070735 h 4013835"/>
              <a:gd name="connsiteX4405" fmla="*/ 62865 w 7250431"/>
              <a:gd name="connsiteY4405" fmla="*/ 2100263 h 4013835"/>
              <a:gd name="connsiteX4406" fmla="*/ 93345 w 7250431"/>
              <a:gd name="connsiteY4406" fmla="*/ 2070735 h 4013835"/>
              <a:gd name="connsiteX4407" fmla="*/ 6903720 w 7250431"/>
              <a:gd name="connsiteY4407" fmla="*/ 2018347 h 4013835"/>
              <a:gd name="connsiteX4408" fmla="*/ 6955155 w 7250431"/>
              <a:gd name="connsiteY4408" fmla="*/ 2070735 h 4013835"/>
              <a:gd name="connsiteX4409" fmla="*/ 6903720 w 7250431"/>
              <a:gd name="connsiteY4409" fmla="*/ 2123122 h 4013835"/>
              <a:gd name="connsiteX4410" fmla="*/ 6851332 w 7250431"/>
              <a:gd name="connsiteY4410" fmla="*/ 2070735 h 4013835"/>
              <a:gd name="connsiteX4411" fmla="*/ 6659881 w 7250431"/>
              <a:gd name="connsiteY4411" fmla="*/ 2018347 h 4013835"/>
              <a:gd name="connsiteX4412" fmla="*/ 6781800 w 7250431"/>
              <a:gd name="connsiteY4412" fmla="*/ 2141220 h 4013835"/>
              <a:gd name="connsiteX4413" fmla="*/ 6821806 w 7250431"/>
              <a:gd name="connsiteY4413" fmla="*/ 2100262 h 4013835"/>
              <a:gd name="connsiteX4414" fmla="*/ 6874193 w 7250431"/>
              <a:gd name="connsiteY4414" fmla="*/ 2152650 h 4013835"/>
              <a:gd name="connsiteX4415" fmla="*/ 6781800 w 7250431"/>
              <a:gd name="connsiteY4415" fmla="*/ 2245042 h 4013835"/>
              <a:gd name="connsiteX4416" fmla="*/ 6607493 w 7250431"/>
              <a:gd name="connsiteY4416" fmla="*/ 2069782 h 4013835"/>
              <a:gd name="connsiteX4417" fmla="*/ 5762626 w 7250431"/>
              <a:gd name="connsiteY4417" fmla="*/ 2018347 h 4013835"/>
              <a:gd name="connsiteX4418" fmla="*/ 5814061 w 7250431"/>
              <a:gd name="connsiteY4418" fmla="*/ 2070735 h 4013835"/>
              <a:gd name="connsiteX4419" fmla="*/ 5762626 w 7250431"/>
              <a:gd name="connsiteY4419" fmla="*/ 2123122 h 4013835"/>
              <a:gd name="connsiteX4420" fmla="*/ 5710238 w 7250431"/>
              <a:gd name="connsiteY4420" fmla="*/ 2070735 h 4013835"/>
              <a:gd name="connsiteX4421" fmla="*/ 5518785 w 7250431"/>
              <a:gd name="connsiteY4421" fmla="*/ 2018347 h 4013835"/>
              <a:gd name="connsiteX4422" fmla="*/ 5640705 w 7250431"/>
              <a:gd name="connsiteY4422" fmla="*/ 2141220 h 4013835"/>
              <a:gd name="connsiteX4423" fmla="*/ 5682615 w 7250431"/>
              <a:gd name="connsiteY4423" fmla="*/ 2100262 h 4013835"/>
              <a:gd name="connsiteX4424" fmla="*/ 5733098 w 7250431"/>
              <a:gd name="connsiteY4424" fmla="*/ 2152650 h 4013835"/>
              <a:gd name="connsiteX4425" fmla="*/ 5640705 w 7250431"/>
              <a:gd name="connsiteY4425" fmla="*/ 2245042 h 4013835"/>
              <a:gd name="connsiteX4426" fmla="*/ 5467350 w 7250431"/>
              <a:gd name="connsiteY4426" fmla="*/ 2069782 h 4013835"/>
              <a:gd name="connsiteX4427" fmla="*/ 4624387 w 7250431"/>
              <a:gd name="connsiteY4427" fmla="*/ 2018347 h 4013835"/>
              <a:gd name="connsiteX4428" fmla="*/ 4673917 w 7250431"/>
              <a:gd name="connsiteY4428" fmla="*/ 2070735 h 4013835"/>
              <a:gd name="connsiteX4429" fmla="*/ 4624387 w 7250431"/>
              <a:gd name="connsiteY4429" fmla="*/ 2123122 h 4013835"/>
              <a:gd name="connsiteX4430" fmla="*/ 4574857 w 7250431"/>
              <a:gd name="connsiteY4430" fmla="*/ 2070735 h 4013835"/>
              <a:gd name="connsiteX4431" fmla="*/ 4377690 w 7250431"/>
              <a:gd name="connsiteY4431" fmla="*/ 2018347 h 4013835"/>
              <a:gd name="connsiteX4432" fmla="*/ 4500562 w 7250431"/>
              <a:gd name="connsiteY4432" fmla="*/ 2141220 h 4013835"/>
              <a:gd name="connsiteX4433" fmla="*/ 4541520 w 7250431"/>
              <a:gd name="connsiteY4433" fmla="*/ 2100262 h 4013835"/>
              <a:gd name="connsiteX4434" fmla="*/ 4592955 w 7250431"/>
              <a:gd name="connsiteY4434" fmla="*/ 2152650 h 4013835"/>
              <a:gd name="connsiteX4435" fmla="*/ 4500562 w 7250431"/>
              <a:gd name="connsiteY4435" fmla="*/ 2245042 h 4013835"/>
              <a:gd name="connsiteX4436" fmla="*/ 4326255 w 7250431"/>
              <a:gd name="connsiteY4436" fmla="*/ 2069782 h 4013835"/>
              <a:gd name="connsiteX4437" fmla="*/ 3486150 w 7250431"/>
              <a:gd name="connsiteY4437" fmla="*/ 2018347 h 4013835"/>
              <a:gd name="connsiteX4438" fmla="*/ 3538537 w 7250431"/>
              <a:gd name="connsiteY4438" fmla="*/ 2070735 h 4013835"/>
              <a:gd name="connsiteX4439" fmla="*/ 3486150 w 7250431"/>
              <a:gd name="connsiteY4439" fmla="*/ 2123122 h 4013835"/>
              <a:gd name="connsiteX4440" fmla="*/ 3434715 w 7250431"/>
              <a:gd name="connsiteY4440" fmla="*/ 2070735 h 4013835"/>
              <a:gd name="connsiteX4441" fmla="*/ 3241357 w 7250431"/>
              <a:gd name="connsiteY4441" fmla="*/ 2018347 h 4013835"/>
              <a:gd name="connsiteX4442" fmla="*/ 3361372 w 7250431"/>
              <a:gd name="connsiteY4442" fmla="*/ 2141220 h 4013835"/>
              <a:gd name="connsiteX4443" fmla="*/ 3401378 w 7250431"/>
              <a:gd name="connsiteY4443" fmla="*/ 2100262 h 4013835"/>
              <a:gd name="connsiteX4444" fmla="*/ 3451860 w 7250431"/>
              <a:gd name="connsiteY4444" fmla="*/ 2152650 h 4013835"/>
              <a:gd name="connsiteX4445" fmla="*/ 3361372 w 7250431"/>
              <a:gd name="connsiteY4445" fmla="*/ 2245042 h 4013835"/>
              <a:gd name="connsiteX4446" fmla="*/ 3190875 w 7250431"/>
              <a:gd name="connsiteY4446" fmla="*/ 2069782 h 4013835"/>
              <a:gd name="connsiteX4447" fmla="*/ 2345055 w 7250431"/>
              <a:gd name="connsiteY4447" fmla="*/ 2018347 h 4013835"/>
              <a:gd name="connsiteX4448" fmla="*/ 2397442 w 7250431"/>
              <a:gd name="connsiteY4448" fmla="*/ 2070735 h 4013835"/>
              <a:gd name="connsiteX4449" fmla="*/ 2345055 w 7250431"/>
              <a:gd name="connsiteY4449" fmla="*/ 2123122 h 4013835"/>
              <a:gd name="connsiteX4450" fmla="*/ 2293620 w 7250431"/>
              <a:gd name="connsiteY4450" fmla="*/ 2070735 h 4013835"/>
              <a:gd name="connsiteX4451" fmla="*/ 2101215 w 7250431"/>
              <a:gd name="connsiteY4451" fmla="*/ 2018347 h 4013835"/>
              <a:gd name="connsiteX4452" fmla="*/ 2224088 w 7250431"/>
              <a:gd name="connsiteY4452" fmla="*/ 2141220 h 4013835"/>
              <a:gd name="connsiteX4453" fmla="*/ 2265045 w 7250431"/>
              <a:gd name="connsiteY4453" fmla="*/ 2100262 h 4013835"/>
              <a:gd name="connsiteX4454" fmla="*/ 2316480 w 7250431"/>
              <a:gd name="connsiteY4454" fmla="*/ 2152650 h 4013835"/>
              <a:gd name="connsiteX4455" fmla="*/ 2224088 w 7250431"/>
              <a:gd name="connsiteY4455" fmla="*/ 2245042 h 4013835"/>
              <a:gd name="connsiteX4456" fmla="*/ 2049780 w 7250431"/>
              <a:gd name="connsiteY4456" fmla="*/ 2069782 h 4013835"/>
              <a:gd name="connsiteX4457" fmla="*/ 1203960 w 7250431"/>
              <a:gd name="connsiteY4457" fmla="*/ 2018347 h 4013835"/>
              <a:gd name="connsiteX4458" fmla="*/ 1256347 w 7250431"/>
              <a:gd name="connsiteY4458" fmla="*/ 2070735 h 4013835"/>
              <a:gd name="connsiteX4459" fmla="*/ 1203960 w 7250431"/>
              <a:gd name="connsiteY4459" fmla="*/ 2123122 h 4013835"/>
              <a:gd name="connsiteX4460" fmla="*/ 1152525 w 7250431"/>
              <a:gd name="connsiteY4460" fmla="*/ 2070735 h 4013835"/>
              <a:gd name="connsiteX4461" fmla="*/ 960121 w 7250431"/>
              <a:gd name="connsiteY4461" fmla="*/ 2018347 h 4013835"/>
              <a:gd name="connsiteX4462" fmla="*/ 1083946 w 7250431"/>
              <a:gd name="connsiteY4462" fmla="*/ 2141220 h 4013835"/>
              <a:gd name="connsiteX4463" fmla="*/ 1123951 w 7250431"/>
              <a:gd name="connsiteY4463" fmla="*/ 2100262 h 4013835"/>
              <a:gd name="connsiteX4464" fmla="*/ 1175386 w 7250431"/>
              <a:gd name="connsiteY4464" fmla="*/ 2152650 h 4013835"/>
              <a:gd name="connsiteX4465" fmla="*/ 1083946 w 7250431"/>
              <a:gd name="connsiteY4465" fmla="*/ 2245042 h 4013835"/>
              <a:gd name="connsiteX4466" fmla="*/ 909638 w 7250431"/>
              <a:gd name="connsiteY4466" fmla="*/ 2069782 h 4013835"/>
              <a:gd name="connsiteX4467" fmla="*/ 62865 w 7250431"/>
              <a:gd name="connsiteY4467" fmla="*/ 2018347 h 4013835"/>
              <a:gd name="connsiteX4468" fmla="*/ 116205 w 7250431"/>
              <a:gd name="connsiteY4468" fmla="*/ 2070735 h 4013835"/>
              <a:gd name="connsiteX4469" fmla="*/ 62865 w 7250431"/>
              <a:gd name="connsiteY4469" fmla="*/ 2123122 h 4013835"/>
              <a:gd name="connsiteX4470" fmla="*/ 11430 w 7250431"/>
              <a:gd name="connsiteY4470" fmla="*/ 2070735 h 4013835"/>
              <a:gd name="connsiteX4471" fmla="*/ 6452235 w 7250431"/>
              <a:gd name="connsiteY4471" fmla="*/ 1996440 h 4013835"/>
              <a:gd name="connsiteX4472" fmla="*/ 6421755 w 7250431"/>
              <a:gd name="connsiteY4472" fmla="*/ 2030730 h 4013835"/>
              <a:gd name="connsiteX4473" fmla="*/ 6497002 w 7250431"/>
              <a:gd name="connsiteY4473" fmla="*/ 2099310 h 4013835"/>
              <a:gd name="connsiteX4474" fmla="*/ 6528435 w 7250431"/>
              <a:gd name="connsiteY4474" fmla="*/ 2067878 h 4013835"/>
              <a:gd name="connsiteX4475" fmla="*/ 5314950 w 7250431"/>
              <a:gd name="connsiteY4475" fmla="*/ 1996440 h 4013835"/>
              <a:gd name="connsiteX4476" fmla="*/ 5285423 w 7250431"/>
              <a:gd name="connsiteY4476" fmla="*/ 2030730 h 4013835"/>
              <a:gd name="connsiteX4477" fmla="*/ 5357813 w 7250431"/>
              <a:gd name="connsiteY4477" fmla="*/ 2099310 h 4013835"/>
              <a:gd name="connsiteX4478" fmla="*/ 5387340 w 7250431"/>
              <a:gd name="connsiteY4478" fmla="*/ 2067878 h 4013835"/>
              <a:gd name="connsiteX4479" fmla="*/ 4173856 w 7250431"/>
              <a:gd name="connsiteY4479" fmla="*/ 1996440 h 4013835"/>
              <a:gd name="connsiteX4480" fmla="*/ 4144328 w 7250431"/>
              <a:gd name="connsiteY4480" fmla="*/ 2030730 h 4013835"/>
              <a:gd name="connsiteX4481" fmla="*/ 4216718 w 7250431"/>
              <a:gd name="connsiteY4481" fmla="*/ 2099310 h 4013835"/>
              <a:gd name="connsiteX4482" fmla="*/ 4246245 w 7250431"/>
              <a:gd name="connsiteY4482" fmla="*/ 2067878 h 4013835"/>
              <a:gd name="connsiteX4483" fmla="*/ 3032760 w 7250431"/>
              <a:gd name="connsiteY4483" fmla="*/ 1996440 h 4013835"/>
              <a:gd name="connsiteX4484" fmla="*/ 3003232 w 7250431"/>
              <a:gd name="connsiteY4484" fmla="*/ 2030730 h 4013835"/>
              <a:gd name="connsiteX4485" fmla="*/ 3075622 w 7250431"/>
              <a:gd name="connsiteY4485" fmla="*/ 2099310 h 4013835"/>
              <a:gd name="connsiteX4486" fmla="*/ 3105150 w 7250431"/>
              <a:gd name="connsiteY4486" fmla="*/ 2067878 h 4013835"/>
              <a:gd name="connsiteX4487" fmla="*/ 1892617 w 7250431"/>
              <a:gd name="connsiteY4487" fmla="*/ 1996440 h 4013835"/>
              <a:gd name="connsiteX4488" fmla="*/ 1863090 w 7250431"/>
              <a:gd name="connsiteY4488" fmla="*/ 2030730 h 4013835"/>
              <a:gd name="connsiteX4489" fmla="*/ 1934528 w 7250431"/>
              <a:gd name="connsiteY4489" fmla="*/ 2099310 h 4013835"/>
              <a:gd name="connsiteX4490" fmla="*/ 1964055 w 7250431"/>
              <a:gd name="connsiteY4490" fmla="*/ 2067878 h 4013835"/>
              <a:gd name="connsiteX4491" fmla="*/ 754380 w 7250431"/>
              <a:gd name="connsiteY4491" fmla="*/ 1996440 h 4013835"/>
              <a:gd name="connsiteX4492" fmla="*/ 723900 w 7250431"/>
              <a:gd name="connsiteY4492" fmla="*/ 2030730 h 4013835"/>
              <a:gd name="connsiteX4493" fmla="*/ 799148 w 7250431"/>
              <a:gd name="connsiteY4493" fmla="*/ 2099310 h 4013835"/>
              <a:gd name="connsiteX4494" fmla="*/ 829627 w 7250431"/>
              <a:gd name="connsiteY4494" fmla="*/ 2067878 h 4013835"/>
              <a:gd name="connsiteX4495" fmla="*/ 7250431 w 7250431"/>
              <a:gd name="connsiteY4495" fmla="*/ 1992630 h 4013835"/>
              <a:gd name="connsiteX4496" fmla="*/ 7250431 w 7250431"/>
              <a:gd name="connsiteY4496" fmla="*/ 2014538 h 4013835"/>
              <a:gd name="connsiteX4497" fmla="*/ 7238048 w 7250431"/>
              <a:gd name="connsiteY4497" fmla="*/ 2026920 h 4013835"/>
              <a:gd name="connsiteX4498" fmla="*/ 7250431 w 7250431"/>
              <a:gd name="connsiteY4498" fmla="*/ 2040255 h 4013835"/>
              <a:gd name="connsiteX4499" fmla="*/ 7250431 w 7250431"/>
              <a:gd name="connsiteY4499" fmla="*/ 2064068 h 4013835"/>
              <a:gd name="connsiteX4500" fmla="*/ 7217093 w 7250431"/>
              <a:gd name="connsiteY4500" fmla="*/ 2026920 h 4013835"/>
              <a:gd name="connsiteX4501" fmla="*/ 6452236 w 7250431"/>
              <a:gd name="connsiteY4501" fmla="*/ 1972628 h 4013835"/>
              <a:gd name="connsiteX4502" fmla="*/ 6550343 w 7250431"/>
              <a:gd name="connsiteY4502" fmla="*/ 2067878 h 4013835"/>
              <a:gd name="connsiteX4503" fmla="*/ 6497003 w 7250431"/>
              <a:gd name="connsiteY4503" fmla="*/ 2123123 h 4013835"/>
              <a:gd name="connsiteX4504" fmla="*/ 6399848 w 7250431"/>
              <a:gd name="connsiteY4504" fmla="*/ 2030730 h 4013835"/>
              <a:gd name="connsiteX4505" fmla="*/ 5314950 w 7250431"/>
              <a:gd name="connsiteY4505" fmla="*/ 1972628 h 4013835"/>
              <a:gd name="connsiteX4506" fmla="*/ 5409248 w 7250431"/>
              <a:gd name="connsiteY4506" fmla="*/ 2067878 h 4013835"/>
              <a:gd name="connsiteX4507" fmla="*/ 5357813 w 7250431"/>
              <a:gd name="connsiteY4507" fmla="*/ 2123123 h 4013835"/>
              <a:gd name="connsiteX4508" fmla="*/ 5264468 w 7250431"/>
              <a:gd name="connsiteY4508" fmla="*/ 2030730 h 4013835"/>
              <a:gd name="connsiteX4509" fmla="*/ 4173855 w 7250431"/>
              <a:gd name="connsiteY4509" fmla="*/ 1972628 h 4013835"/>
              <a:gd name="connsiteX4510" fmla="*/ 4268152 w 7250431"/>
              <a:gd name="connsiteY4510" fmla="*/ 2067878 h 4013835"/>
              <a:gd name="connsiteX4511" fmla="*/ 4216717 w 7250431"/>
              <a:gd name="connsiteY4511" fmla="*/ 2123123 h 4013835"/>
              <a:gd name="connsiteX4512" fmla="*/ 4123372 w 7250431"/>
              <a:gd name="connsiteY4512" fmla="*/ 2030730 h 4013835"/>
              <a:gd name="connsiteX4513" fmla="*/ 3032760 w 7250431"/>
              <a:gd name="connsiteY4513" fmla="*/ 1972628 h 4013835"/>
              <a:gd name="connsiteX4514" fmla="*/ 3127058 w 7250431"/>
              <a:gd name="connsiteY4514" fmla="*/ 2067878 h 4013835"/>
              <a:gd name="connsiteX4515" fmla="*/ 3075623 w 7250431"/>
              <a:gd name="connsiteY4515" fmla="*/ 2123123 h 4013835"/>
              <a:gd name="connsiteX4516" fmla="*/ 2982278 w 7250431"/>
              <a:gd name="connsiteY4516" fmla="*/ 2030730 h 4013835"/>
              <a:gd name="connsiteX4517" fmla="*/ 1892618 w 7250431"/>
              <a:gd name="connsiteY4517" fmla="*/ 1972628 h 4013835"/>
              <a:gd name="connsiteX4518" fmla="*/ 1985963 w 7250431"/>
              <a:gd name="connsiteY4518" fmla="*/ 2067878 h 4013835"/>
              <a:gd name="connsiteX4519" fmla="*/ 1934528 w 7250431"/>
              <a:gd name="connsiteY4519" fmla="*/ 2123123 h 4013835"/>
              <a:gd name="connsiteX4520" fmla="*/ 1841183 w 7250431"/>
              <a:gd name="connsiteY4520" fmla="*/ 2030730 h 4013835"/>
              <a:gd name="connsiteX4521" fmla="*/ 754380 w 7250431"/>
              <a:gd name="connsiteY4521" fmla="*/ 1972628 h 4013835"/>
              <a:gd name="connsiteX4522" fmla="*/ 851535 w 7250431"/>
              <a:gd name="connsiteY4522" fmla="*/ 2067878 h 4013835"/>
              <a:gd name="connsiteX4523" fmla="*/ 799148 w 7250431"/>
              <a:gd name="connsiteY4523" fmla="*/ 2123123 h 4013835"/>
              <a:gd name="connsiteX4524" fmla="*/ 701040 w 7250431"/>
              <a:gd name="connsiteY4524" fmla="*/ 2030730 h 4013835"/>
              <a:gd name="connsiteX4525" fmla="*/ 0 w 7250431"/>
              <a:gd name="connsiteY4525" fmla="*/ 1954530 h 4013835"/>
              <a:gd name="connsiteX4526" fmla="*/ 34290 w 7250431"/>
              <a:gd name="connsiteY4526" fmla="*/ 1986915 h 4013835"/>
              <a:gd name="connsiteX4527" fmla="*/ 0 w 7250431"/>
              <a:gd name="connsiteY4527" fmla="*/ 2018347 h 4013835"/>
              <a:gd name="connsiteX4528" fmla="*/ 0 w 7250431"/>
              <a:gd name="connsiteY4528" fmla="*/ 1998345 h 4013835"/>
              <a:gd name="connsiteX4529" fmla="*/ 12383 w 7250431"/>
              <a:gd name="connsiteY4529" fmla="*/ 1986915 h 4013835"/>
              <a:gd name="connsiteX4530" fmla="*/ 0 w 7250431"/>
              <a:gd name="connsiteY4530" fmla="*/ 1974533 h 4013835"/>
              <a:gd name="connsiteX4531" fmla="*/ 6699885 w 7250431"/>
              <a:gd name="connsiteY4531" fmla="*/ 1919288 h 4013835"/>
              <a:gd name="connsiteX4532" fmla="*/ 6669405 w 7250431"/>
              <a:gd name="connsiteY4532" fmla="*/ 1948816 h 4013835"/>
              <a:gd name="connsiteX4533" fmla="*/ 6780848 w 7250431"/>
              <a:gd name="connsiteY4533" fmla="*/ 2060258 h 4013835"/>
              <a:gd name="connsiteX4534" fmla="*/ 6852285 w 7250431"/>
              <a:gd name="connsiteY4534" fmla="*/ 1989773 h 4013835"/>
              <a:gd name="connsiteX4535" fmla="*/ 6821805 w 7250431"/>
              <a:gd name="connsiteY4535" fmla="*/ 1959293 h 4013835"/>
              <a:gd name="connsiteX4536" fmla="*/ 6780848 w 7250431"/>
              <a:gd name="connsiteY4536" fmla="*/ 2000251 h 4013835"/>
              <a:gd name="connsiteX4537" fmla="*/ 6131243 w 7250431"/>
              <a:gd name="connsiteY4537" fmla="*/ 1919288 h 4013835"/>
              <a:gd name="connsiteX4538" fmla="*/ 6017895 w 7250431"/>
              <a:gd name="connsiteY4538" fmla="*/ 2030730 h 4013835"/>
              <a:gd name="connsiteX4539" fmla="*/ 6129338 w 7250431"/>
              <a:gd name="connsiteY4539" fmla="*/ 2141221 h 4013835"/>
              <a:gd name="connsiteX4540" fmla="*/ 6200775 w 7250431"/>
              <a:gd name="connsiteY4540" fmla="*/ 2070735 h 4013835"/>
              <a:gd name="connsiteX4541" fmla="*/ 6169343 w 7250431"/>
              <a:gd name="connsiteY4541" fmla="*/ 2041208 h 4013835"/>
              <a:gd name="connsiteX4542" fmla="*/ 6129338 w 7250431"/>
              <a:gd name="connsiteY4542" fmla="*/ 2083118 h 4013835"/>
              <a:gd name="connsiteX4543" fmla="*/ 6077902 w 7250431"/>
              <a:gd name="connsiteY4543" fmla="*/ 2030730 h 4013835"/>
              <a:gd name="connsiteX4544" fmla="*/ 6159818 w 7250431"/>
              <a:gd name="connsiteY4544" fmla="*/ 1948816 h 4013835"/>
              <a:gd name="connsiteX4545" fmla="*/ 5558790 w 7250431"/>
              <a:gd name="connsiteY4545" fmla="*/ 1919288 h 4013835"/>
              <a:gd name="connsiteX4546" fmla="*/ 5529263 w 7250431"/>
              <a:gd name="connsiteY4546" fmla="*/ 1948816 h 4013835"/>
              <a:gd name="connsiteX4547" fmla="*/ 5640706 w 7250431"/>
              <a:gd name="connsiteY4547" fmla="*/ 2060258 h 4013835"/>
              <a:gd name="connsiteX4548" fmla="*/ 5712143 w 7250431"/>
              <a:gd name="connsiteY4548" fmla="*/ 1989773 h 4013835"/>
              <a:gd name="connsiteX4549" fmla="*/ 5681663 w 7250431"/>
              <a:gd name="connsiteY4549" fmla="*/ 1959293 h 4013835"/>
              <a:gd name="connsiteX4550" fmla="*/ 5640706 w 7250431"/>
              <a:gd name="connsiteY4550" fmla="*/ 2000251 h 4013835"/>
              <a:gd name="connsiteX4551" fmla="*/ 4990148 w 7250431"/>
              <a:gd name="connsiteY4551" fmla="*/ 1919288 h 4013835"/>
              <a:gd name="connsiteX4552" fmla="*/ 4876800 w 7250431"/>
              <a:gd name="connsiteY4552" fmla="*/ 2030730 h 4013835"/>
              <a:gd name="connsiteX4553" fmla="*/ 4988243 w 7250431"/>
              <a:gd name="connsiteY4553" fmla="*/ 2141221 h 4013835"/>
              <a:gd name="connsiteX4554" fmla="*/ 5059680 w 7250431"/>
              <a:gd name="connsiteY4554" fmla="*/ 2070735 h 4013835"/>
              <a:gd name="connsiteX4555" fmla="*/ 5028248 w 7250431"/>
              <a:gd name="connsiteY4555" fmla="*/ 2041208 h 4013835"/>
              <a:gd name="connsiteX4556" fmla="*/ 4988243 w 7250431"/>
              <a:gd name="connsiteY4556" fmla="*/ 2083118 h 4013835"/>
              <a:gd name="connsiteX4557" fmla="*/ 4936807 w 7250431"/>
              <a:gd name="connsiteY4557" fmla="*/ 2030730 h 4013835"/>
              <a:gd name="connsiteX4558" fmla="*/ 5020627 w 7250431"/>
              <a:gd name="connsiteY4558" fmla="*/ 1948816 h 4013835"/>
              <a:gd name="connsiteX4559" fmla="*/ 4417695 w 7250431"/>
              <a:gd name="connsiteY4559" fmla="*/ 1919288 h 4013835"/>
              <a:gd name="connsiteX4560" fmla="*/ 4388168 w 7250431"/>
              <a:gd name="connsiteY4560" fmla="*/ 1948816 h 4013835"/>
              <a:gd name="connsiteX4561" fmla="*/ 4500563 w 7250431"/>
              <a:gd name="connsiteY4561" fmla="*/ 2060258 h 4013835"/>
              <a:gd name="connsiteX4562" fmla="*/ 4571048 w 7250431"/>
              <a:gd name="connsiteY4562" fmla="*/ 1989773 h 4013835"/>
              <a:gd name="connsiteX4563" fmla="*/ 4541520 w 7250431"/>
              <a:gd name="connsiteY4563" fmla="*/ 1959293 h 4013835"/>
              <a:gd name="connsiteX4564" fmla="*/ 4500563 w 7250431"/>
              <a:gd name="connsiteY4564" fmla="*/ 2000251 h 4013835"/>
              <a:gd name="connsiteX4565" fmla="*/ 3850958 w 7250431"/>
              <a:gd name="connsiteY4565" fmla="*/ 1919288 h 4013835"/>
              <a:gd name="connsiteX4566" fmla="*/ 3740468 w 7250431"/>
              <a:gd name="connsiteY4566" fmla="*/ 2030730 h 4013835"/>
              <a:gd name="connsiteX4567" fmla="*/ 3849053 w 7250431"/>
              <a:gd name="connsiteY4567" fmla="*/ 2141221 h 4013835"/>
              <a:gd name="connsiteX4568" fmla="*/ 3918585 w 7250431"/>
              <a:gd name="connsiteY4568" fmla="*/ 2070735 h 4013835"/>
              <a:gd name="connsiteX4569" fmla="*/ 3888106 w 7250431"/>
              <a:gd name="connsiteY4569" fmla="*/ 2041208 h 4013835"/>
              <a:gd name="connsiteX4570" fmla="*/ 3849053 w 7250431"/>
              <a:gd name="connsiteY4570" fmla="*/ 2083118 h 4013835"/>
              <a:gd name="connsiteX4571" fmla="*/ 3799523 w 7250431"/>
              <a:gd name="connsiteY4571" fmla="*/ 2030730 h 4013835"/>
              <a:gd name="connsiteX4572" fmla="*/ 3880485 w 7250431"/>
              <a:gd name="connsiteY4572" fmla="*/ 1948816 h 4013835"/>
              <a:gd name="connsiteX4573" fmla="*/ 3281363 w 7250431"/>
              <a:gd name="connsiteY4573" fmla="*/ 1919288 h 4013835"/>
              <a:gd name="connsiteX4574" fmla="*/ 3252788 w 7250431"/>
              <a:gd name="connsiteY4574" fmla="*/ 1948816 h 4013835"/>
              <a:gd name="connsiteX4575" fmla="*/ 3362326 w 7250431"/>
              <a:gd name="connsiteY4575" fmla="*/ 2060258 h 4013835"/>
              <a:gd name="connsiteX4576" fmla="*/ 3430906 w 7250431"/>
              <a:gd name="connsiteY4576" fmla="*/ 1989773 h 4013835"/>
              <a:gd name="connsiteX4577" fmla="*/ 3401378 w 7250431"/>
              <a:gd name="connsiteY4577" fmla="*/ 1959293 h 4013835"/>
              <a:gd name="connsiteX4578" fmla="*/ 3362326 w 7250431"/>
              <a:gd name="connsiteY4578" fmla="*/ 2000251 h 4013835"/>
              <a:gd name="connsiteX4579" fmla="*/ 2709863 w 7250431"/>
              <a:gd name="connsiteY4579" fmla="*/ 1919288 h 4013835"/>
              <a:gd name="connsiteX4580" fmla="*/ 2600325 w 7250431"/>
              <a:gd name="connsiteY4580" fmla="*/ 2030730 h 4013835"/>
              <a:gd name="connsiteX4581" fmla="*/ 2707957 w 7250431"/>
              <a:gd name="connsiteY4581" fmla="*/ 2141221 h 4013835"/>
              <a:gd name="connsiteX4582" fmla="*/ 2779395 w 7250431"/>
              <a:gd name="connsiteY4582" fmla="*/ 2070735 h 4013835"/>
              <a:gd name="connsiteX4583" fmla="*/ 2747963 w 7250431"/>
              <a:gd name="connsiteY4583" fmla="*/ 2041208 h 4013835"/>
              <a:gd name="connsiteX4584" fmla="*/ 2707957 w 7250431"/>
              <a:gd name="connsiteY4584" fmla="*/ 2083118 h 4013835"/>
              <a:gd name="connsiteX4585" fmla="*/ 2658428 w 7250431"/>
              <a:gd name="connsiteY4585" fmla="*/ 2030730 h 4013835"/>
              <a:gd name="connsiteX4586" fmla="*/ 2739390 w 7250431"/>
              <a:gd name="connsiteY4586" fmla="*/ 1948816 h 4013835"/>
              <a:gd name="connsiteX4587" fmla="*/ 2142172 w 7250431"/>
              <a:gd name="connsiteY4587" fmla="*/ 1919288 h 4013835"/>
              <a:gd name="connsiteX4588" fmla="*/ 2111692 w 7250431"/>
              <a:gd name="connsiteY4588" fmla="*/ 1948816 h 4013835"/>
              <a:gd name="connsiteX4589" fmla="*/ 2224087 w 7250431"/>
              <a:gd name="connsiteY4589" fmla="*/ 2060258 h 4013835"/>
              <a:gd name="connsiteX4590" fmla="*/ 2295525 w 7250431"/>
              <a:gd name="connsiteY4590" fmla="*/ 1989773 h 4013835"/>
              <a:gd name="connsiteX4591" fmla="*/ 2265045 w 7250431"/>
              <a:gd name="connsiteY4591" fmla="*/ 1959293 h 4013835"/>
              <a:gd name="connsiteX4592" fmla="*/ 2224087 w 7250431"/>
              <a:gd name="connsiteY4592" fmla="*/ 2000251 h 4013835"/>
              <a:gd name="connsiteX4593" fmla="*/ 1569720 w 7250431"/>
              <a:gd name="connsiteY4593" fmla="*/ 1919288 h 4013835"/>
              <a:gd name="connsiteX4594" fmla="*/ 1459230 w 7250431"/>
              <a:gd name="connsiteY4594" fmla="*/ 2030730 h 4013835"/>
              <a:gd name="connsiteX4595" fmla="*/ 1568768 w 7250431"/>
              <a:gd name="connsiteY4595" fmla="*/ 2141221 h 4013835"/>
              <a:gd name="connsiteX4596" fmla="*/ 1638300 w 7250431"/>
              <a:gd name="connsiteY4596" fmla="*/ 2070735 h 4013835"/>
              <a:gd name="connsiteX4597" fmla="*/ 1606868 w 7250431"/>
              <a:gd name="connsiteY4597" fmla="*/ 2041208 h 4013835"/>
              <a:gd name="connsiteX4598" fmla="*/ 1568768 w 7250431"/>
              <a:gd name="connsiteY4598" fmla="*/ 2083118 h 4013835"/>
              <a:gd name="connsiteX4599" fmla="*/ 1518285 w 7250431"/>
              <a:gd name="connsiteY4599" fmla="*/ 2030730 h 4013835"/>
              <a:gd name="connsiteX4600" fmla="*/ 1599247 w 7250431"/>
              <a:gd name="connsiteY4600" fmla="*/ 1948816 h 4013835"/>
              <a:gd name="connsiteX4601" fmla="*/ 1001078 w 7250431"/>
              <a:gd name="connsiteY4601" fmla="*/ 1919288 h 4013835"/>
              <a:gd name="connsiteX4602" fmla="*/ 972502 w 7250431"/>
              <a:gd name="connsiteY4602" fmla="*/ 1948816 h 4013835"/>
              <a:gd name="connsiteX4603" fmla="*/ 1083945 w 7250431"/>
              <a:gd name="connsiteY4603" fmla="*/ 2060258 h 4013835"/>
              <a:gd name="connsiteX4604" fmla="*/ 1154429 w 7250431"/>
              <a:gd name="connsiteY4604" fmla="*/ 1989773 h 4013835"/>
              <a:gd name="connsiteX4605" fmla="*/ 1123950 w 7250431"/>
              <a:gd name="connsiteY4605" fmla="*/ 1959293 h 4013835"/>
              <a:gd name="connsiteX4606" fmla="*/ 1083945 w 7250431"/>
              <a:gd name="connsiteY4606" fmla="*/ 2000251 h 4013835"/>
              <a:gd name="connsiteX4607" fmla="*/ 431483 w 7250431"/>
              <a:gd name="connsiteY4607" fmla="*/ 1919288 h 4013835"/>
              <a:gd name="connsiteX4608" fmla="*/ 319088 w 7250431"/>
              <a:gd name="connsiteY4608" fmla="*/ 2030730 h 4013835"/>
              <a:gd name="connsiteX4609" fmla="*/ 430531 w 7250431"/>
              <a:gd name="connsiteY4609" fmla="*/ 2141221 h 4013835"/>
              <a:gd name="connsiteX4610" fmla="*/ 502921 w 7250431"/>
              <a:gd name="connsiteY4610" fmla="*/ 2070735 h 4013835"/>
              <a:gd name="connsiteX4611" fmla="*/ 470536 w 7250431"/>
              <a:gd name="connsiteY4611" fmla="*/ 2041208 h 4013835"/>
              <a:gd name="connsiteX4612" fmla="*/ 430531 w 7250431"/>
              <a:gd name="connsiteY4612" fmla="*/ 2083118 h 4013835"/>
              <a:gd name="connsiteX4613" fmla="*/ 380048 w 7250431"/>
              <a:gd name="connsiteY4613" fmla="*/ 2030730 h 4013835"/>
              <a:gd name="connsiteX4614" fmla="*/ 461963 w 7250431"/>
              <a:gd name="connsiteY4614" fmla="*/ 1948816 h 4013835"/>
              <a:gd name="connsiteX4615" fmla="*/ 6949440 w 7250431"/>
              <a:gd name="connsiteY4615" fmla="*/ 1915478 h 4013835"/>
              <a:gd name="connsiteX4616" fmla="*/ 6919913 w 7250431"/>
              <a:gd name="connsiteY4616" fmla="*/ 1948816 h 4013835"/>
              <a:gd name="connsiteX4617" fmla="*/ 7147561 w 7250431"/>
              <a:gd name="connsiteY4617" fmla="*/ 2183130 h 4013835"/>
              <a:gd name="connsiteX4618" fmla="*/ 7178040 w 7250431"/>
              <a:gd name="connsiteY4618" fmla="*/ 2152650 h 4013835"/>
              <a:gd name="connsiteX4619" fmla="*/ 5808345 w 7250431"/>
              <a:gd name="connsiteY4619" fmla="*/ 1915478 h 4013835"/>
              <a:gd name="connsiteX4620" fmla="*/ 5778818 w 7250431"/>
              <a:gd name="connsiteY4620" fmla="*/ 1948816 h 4013835"/>
              <a:gd name="connsiteX4621" fmla="*/ 6007418 w 7250431"/>
              <a:gd name="connsiteY4621" fmla="*/ 2183130 h 4013835"/>
              <a:gd name="connsiteX4622" fmla="*/ 6036945 w 7250431"/>
              <a:gd name="connsiteY4622" fmla="*/ 2152650 h 4013835"/>
              <a:gd name="connsiteX4623" fmla="*/ 4667250 w 7250431"/>
              <a:gd name="connsiteY4623" fmla="*/ 1915478 h 4013835"/>
              <a:gd name="connsiteX4624" fmla="*/ 4636770 w 7250431"/>
              <a:gd name="connsiteY4624" fmla="*/ 1948816 h 4013835"/>
              <a:gd name="connsiteX4625" fmla="*/ 4870133 w 7250431"/>
              <a:gd name="connsiteY4625" fmla="*/ 2183130 h 4013835"/>
              <a:gd name="connsiteX4626" fmla="*/ 4900613 w 7250431"/>
              <a:gd name="connsiteY4626" fmla="*/ 2152650 h 4013835"/>
              <a:gd name="connsiteX4627" fmla="*/ 3526156 w 7250431"/>
              <a:gd name="connsiteY4627" fmla="*/ 1915478 h 4013835"/>
              <a:gd name="connsiteX4628" fmla="*/ 3496628 w 7250431"/>
              <a:gd name="connsiteY4628" fmla="*/ 1948816 h 4013835"/>
              <a:gd name="connsiteX4629" fmla="*/ 3729038 w 7250431"/>
              <a:gd name="connsiteY4629" fmla="*/ 2183130 h 4013835"/>
              <a:gd name="connsiteX4630" fmla="*/ 3759518 w 7250431"/>
              <a:gd name="connsiteY4630" fmla="*/ 2152650 h 4013835"/>
              <a:gd name="connsiteX4631" fmla="*/ 2386013 w 7250431"/>
              <a:gd name="connsiteY4631" fmla="*/ 1915478 h 4013835"/>
              <a:gd name="connsiteX4632" fmla="*/ 2355533 w 7250431"/>
              <a:gd name="connsiteY4632" fmla="*/ 1948816 h 4013835"/>
              <a:gd name="connsiteX4633" fmla="*/ 2587943 w 7250431"/>
              <a:gd name="connsiteY4633" fmla="*/ 2183130 h 4013835"/>
              <a:gd name="connsiteX4634" fmla="*/ 2618423 w 7250431"/>
              <a:gd name="connsiteY4634" fmla="*/ 2152650 h 4013835"/>
              <a:gd name="connsiteX4635" fmla="*/ 1249680 w 7250431"/>
              <a:gd name="connsiteY4635" fmla="*/ 1915478 h 4013835"/>
              <a:gd name="connsiteX4636" fmla="*/ 1220153 w 7250431"/>
              <a:gd name="connsiteY4636" fmla="*/ 1948816 h 4013835"/>
              <a:gd name="connsiteX4637" fmla="*/ 1448753 w 7250431"/>
              <a:gd name="connsiteY4637" fmla="*/ 2183130 h 4013835"/>
              <a:gd name="connsiteX4638" fmla="*/ 1478280 w 7250431"/>
              <a:gd name="connsiteY4638" fmla="*/ 2152650 h 4013835"/>
              <a:gd name="connsiteX4639" fmla="*/ 108585 w 7250431"/>
              <a:gd name="connsiteY4639" fmla="*/ 1915478 h 4013835"/>
              <a:gd name="connsiteX4640" fmla="*/ 80010 w 7250431"/>
              <a:gd name="connsiteY4640" fmla="*/ 1948816 h 4013835"/>
              <a:gd name="connsiteX4641" fmla="*/ 308610 w 7250431"/>
              <a:gd name="connsiteY4641" fmla="*/ 2183130 h 4013835"/>
              <a:gd name="connsiteX4642" fmla="*/ 337185 w 7250431"/>
              <a:gd name="connsiteY4642" fmla="*/ 2152650 h 4013835"/>
              <a:gd name="connsiteX4643" fmla="*/ 6533198 w 7250431"/>
              <a:gd name="connsiteY4643" fmla="*/ 1912620 h 4013835"/>
              <a:gd name="connsiteX4644" fmla="*/ 6503670 w 7250431"/>
              <a:gd name="connsiteY4644" fmla="*/ 1942147 h 4013835"/>
              <a:gd name="connsiteX4645" fmla="*/ 6577965 w 7250431"/>
              <a:gd name="connsiteY4645" fmla="*/ 2014537 h 4013835"/>
              <a:gd name="connsiteX4646" fmla="*/ 6608445 w 7250431"/>
              <a:gd name="connsiteY4646" fmla="*/ 1985010 h 4013835"/>
              <a:gd name="connsiteX4647" fmla="*/ 5396865 w 7250431"/>
              <a:gd name="connsiteY4647" fmla="*/ 1912620 h 4013835"/>
              <a:gd name="connsiteX4648" fmla="*/ 5367338 w 7250431"/>
              <a:gd name="connsiteY4648" fmla="*/ 1942147 h 4013835"/>
              <a:gd name="connsiteX4649" fmla="*/ 5439728 w 7250431"/>
              <a:gd name="connsiteY4649" fmla="*/ 2014537 h 4013835"/>
              <a:gd name="connsiteX4650" fmla="*/ 5468303 w 7250431"/>
              <a:gd name="connsiteY4650" fmla="*/ 1985010 h 4013835"/>
              <a:gd name="connsiteX4651" fmla="*/ 4255770 w 7250431"/>
              <a:gd name="connsiteY4651" fmla="*/ 1912620 h 4013835"/>
              <a:gd name="connsiteX4652" fmla="*/ 4226243 w 7250431"/>
              <a:gd name="connsiteY4652" fmla="*/ 1942147 h 4013835"/>
              <a:gd name="connsiteX4653" fmla="*/ 4298633 w 7250431"/>
              <a:gd name="connsiteY4653" fmla="*/ 2014537 h 4013835"/>
              <a:gd name="connsiteX4654" fmla="*/ 4328160 w 7250431"/>
              <a:gd name="connsiteY4654" fmla="*/ 1985010 h 4013835"/>
              <a:gd name="connsiteX4655" fmla="*/ 3114675 w 7250431"/>
              <a:gd name="connsiteY4655" fmla="*/ 1912620 h 4013835"/>
              <a:gd name="connsiteX4656" fmla="*/ 3085147 w 7250431"/>
              <a:gd name="connsiteY4656" fmla="*/ 1942147 h 4013835"/>
              <a:gd name="connsiteX4657" fmla="*/ 3157537 w 7250431"/>
              <a:gd name="connsiteY4657" fmla="*/ 2014537 h 4013835"/>
              <a:gd name="connsiteX4658" fmla="*/ 3187065 w 7250431"/>
              <a:gd name="connsiteY4658" fmla="*/ 1985010 h 4013835"/>
              <a:gd name="connsiteX4659" fmla="*/ 1974533 w 7250431"/>
              <a:gd name="connsiteY4659" fmla="*/ 1912620 h 4013835"/>
              <a:gd name="connsiteX4660" fmla="*/ 1945005 w 7250431"/>
              <a:gd name="connsiteY4660" fmla="*/ 1942147 h 4013835"/>
              <a:gd name="connsiteX4661" fmla="*/ 2017395 w 7250431"/>
              <a:gd name="connsiteY4661" fmla="*/ 2014537 h 4013835"/>
              <a:gd name="connsiteX4662" fmla="*/ 2046922 w 7250431"/>
              <a:gd name="connsiteY4662" fmla="*/ 1985010 h 4013835"/>
              <a:gd name="connsiteX4663" fmla="*/ 834391 w 7250431"/>
              <a:gd name="connsiteY4663" fmla="*/ 1912620 h 4013835"/>
              <a:gd name="connsiteX4664" fmla="*/ 803910 w 7250431"/>
              <a:gd name="connsiteY4664" fmla="*/ 1942147 h 4013835"/>
              <a:gd name="connsiteX4665" fmla="*/ 879158 w 7250431"/>
              <a:gd name="connsiteY4665" fmla="*/ 2014537 h 4013835"/>
              <a:gd name="connsiteX4666" fmla="*/ 910590 w 7250431"/>
              <a:gd name="connsiteY4666" fmla="*/ 1985010 h 4013835"/>
              <a:gd name="connsiteX4667" fmla="*/ 7250430 w 7250431"/>
              <a:gd name="connsiteY4667" fmla="*/ 1908810 h 4013835"/>
              <a:gd name="connsiteX4668" fmla="*/ 7250430 w 7250431"/>
              <a:gd name="connsiteY4668" fmla="*/ 1931670 h 4013835"/>
              <a:gd name="connsiteX4669" fmla="*/ 7158037 w 7250431"/>
              <a:gd name="connsiteY4669" fmla="*/ 2026920 h 4013835"/>
              <a:gd name="connsiteX4670" fmla="*/ 7250430 w 7250431"/>
              <a:gd name="connsiteY4670" fmla="*/ 2123123 h 4013835"/>
              <a:gd name="connsiteX4671" fmla="*/ 7250430 w 7250431"/>
              <a:gd name="connsiteY4671" fmla="*/ 2145983 h 4013835"/>
              <a:gd name="connsiteX4672" fmla="*/ 7135177 w 7250431"/>
              <a:gd name="connsiteY4672" fmla="*/ 2026920 h 4013835"/>
              <a:gd name="connsiteX4673" fmla="*/ 6699885 w 7250431"/>
              <a:gd name="connsiteY4673" fmla="*/ 1896428 h 4013835"/>
              <a:gd name="connsiteX4674" fmla="*/ 6780848 w 7250431"/>
              <a:gd name="connsiteY4674" fmla="*/ 1979295 h 4013835"/>
              <a:gd name="connsiteX4675" fmla="*/ 6821805 w 7250431"/>
              <a:gd name="connsiteY4675" fmla="*/ 1938338 h 4013835"/>
              <a:gd name="connsiteX4676" fmla="*/ 6874193 w 7250431"/>
              <a:gd name="connsiteY4676" fmla="*/ 1989773 h 4013835"/>
              <a:gd name="connsiteX4677" fmla="*/ 6780848 w 7250431"/>
              <a:gd name="connsiteY4677" fmla="*/ 2082166 h 4013835"/>
              <a:gd name="connsiteX4678" fmla="*/ 6648450 w 7250431"/>
              <a:gd name="connsiteY4678" fmla="*/ 1948816 h 4013835"/>
              <a:gd name="connsiteX4679" fmla="*/ 6131242 w 7250431"/>
              <a:gd name="connsiteY4679" fmla="*/ 1896428 h 4013835"/>
              <a:gd name="connsiteX4680" fmla="*/ 6182677 w 7250431"/>
              <a:gd name="connsiteY4680" fmla="*/ 1948816 h 4013835"/>
              <a:gd name="connsiteX4681" fmla="*/ 6100762 w 7250431"/>
              <a:gd name="connsiteY4681" fmla="*/ 2030730 h 4013835"/>
              <a:gd name="connsiteX4682" fmla="*/ 6129337 w 7250431"/>
              <a:gd name="connsiteY4682" fmla="*/ 2059305 h 4013835"/>
              <a:gd name="connsiteX4683" fmla="*/ 6169342 w 7250431"/>
              <a:gd name="connsiteY4683" fmla="*/ 2019300 h 4013835"/>
              <a:gd name="connsiteX4684" fmla="*/ 6225539 w 7250431"/>
              <a:gd name="connsiteY4684" fmla="*/ 2070735 h 4013835"/>
              <a:gd name="connsiteX4685" fmla="*/ 6129337 w 7250431"/>
              <a:gd name="connsiteY4685" fmla="*/ 2164080 h 4013835"/>
              <a:gd name="connsiteX4686" fmla="*/ 5994082 w 7250431"/>
              <a:gd name="connsiteY4686" fmla="*/ 2030730 h 4013835"/>
              <a:gd name="connsiteX4687" fmla="*/ 5558790 w 7250431"/>
              <a:gd name="connsiteY4687" fmla="*/ 1896428 h 4013835"/>
              <a:gd name="connsiteX4688" fmla="*/ 5640705 w 7250431"/>
              <a:gd name="connsiteY4688" fmla="*/ 1979295 h 4013835"/>
              <a:gd name="connsiteX4689" fmla="*/ 5681662 w 7250431"/>
              <a:gd name="connsiteY4689" fmla="*/ 1938338 h 4013835"/>
              <a:gd name="connsiteX4690" fmla="*/ 5733098 w 7250431"/>
              <a:gd name="connsiteY4690" fmla="*/ 1989773 h 4013835"/>
              <a:gd name="connsiteX4691" fmla="*/ 5640705 w 7250431"/>
              <a:gd name="connsiteY4691" fmla="*/ 2082166 h 4013835"/>
              <a:gd name="connsiteX4692" fmla="*/ 5507355 w 7250431"/>
              <a:gd name="connsiteY4692" fmla="*/ 1948816 h 4013835"/>
              <a:gd name="connsiteX4693" fmla="*/ 4990148 w 7250431"/>
              <a:gd name="connsiteY4693" fmla="*/ 1896428 h 4013835"/>
              <a:gd name="connsiteX4694" fmla="*/ 5041583 w 7250431"/>
              <a:gd name="connsiteY4694" fmla="*/ 1948816 h 4013835"/>
              <a:gd name="connsiteX4695" fmla="*/ 4959668 w 7250431"/>
              <a:gd name="connsiteY4695" fmla="*/ 2030730 h 4013835"/>
              <a:gd name="connsiteX4696" fmla="*/ 4988243 w 7250431"/>
              <a:gd name="connsiteY4696" fmla="*/ 2059305 h 4013835"/>
              <a:gd name="connsiteX4697" fmla="*/ 5028248 w 7250431"/>
              <a:gd name="connsiteY4697" fmla="*/ 2019300 h 4013835"/>
              <a:gd name="connsiteX4698" fmla="*/ 5084445 w 7250431"/>
              <a:gd name="connsiteY4698" fmla="*/ 2070735 h 4013835"/>
              <a:gd name="connsiteX4699" fmla="*/ 4988243 w 7250431"/>
              <a:gd name="connsiteY4699" fmla="*/ 2164080 h 4013835"/>
              <a:gd name="connsiteX4700" fmla="*/ 4852988 w 7250431"/>
              <a:gd name="connsiteY4700" fmla="*/ 2030730 h 4013835"/>
              <a:gd name="connsiteX4701" fmla="*/ 4417695 w 7250431"/>
              <a:gd name="connsiteY4701" fmla="*/ 1896428 h 4013835"/>
              <a:gd name="connsiteX4702" fmla="*/ 4500563 w 7250431"/>
              <a:gd name="connsiteY4702" fmla="*/ 1979295 h 4013835"/>
              <a:gd name="connsiteX4703" fmla="*/ 4541520 w 7250431"/>
              <a:gd name="connsiteY4703" fmla="*/ 1938338 h 4013835"/>
              <a:gd name="connsiteX4704" fmla="*/ 4592955 w 7250431"/>
              <a:gd name="connsiteY4704" fmla="*/ 1989773 h 4013835"/>
              <a:gd name="connsiteX4705" fmla="*/ 4500563 w 7250431"/>
              <a:gd name="connsiteY4705" fmla="*/ 2082166 h 4013835"/>
              <a:gd name="connsiteX4706" fmla="*/ 4366260 w 7250431"/>
              <a:gd name="connsiteY4706" fmla="*/ 1948816 h 4013835"/>
              <a:gd name="connsiteX4707" fmla="*/ 3850957 w 7250431"/>
              <a:gd name="connsiteY4707" fmla="*/ 1896428 h 4013835"/>
              <a:gd name="connsiteX4708" fmla="*/ 3901440 w 7250431"/>
              <a:gd name="connsiteY4708" fmla="*/ 1948816 h 4013835"/>
              <a:gd name="connsiteX4709" fmla="*/ 3821430 w 7250431"/>
              <a:gd name="connsiteY4709" fmla="*/ 2030730 h 4013835"/>
              <a:gd name="connsiteX4710" fmla="*/ 3849052 w 7250431"/>
              <a:gd name="connsiteY4710" fmla="*/ 2059305 h 4013835"/>
              <a:gd name="connsiteX4711" fmla="*/ 3888105 w 7250431"/>
              <a:gd name="connsiteY4711" fmla="*/ 2019300 h 4013835"/>
              <a:gd name="connsiteX4712" fmla="*/ 3944302 w 7250431"/>
              <a:gd name="connsiteY4712" fmla="*/ 2070735 h 4013835"/>
              <a:gd name="connsiteX4713" fmla="*/ 3849052 w 7250431"/>
              <a:gd name="connsiteY4713" fmla="*/ 2164080 h 4013835"/>
              <a:gd name="connsiteX4714" fmla="*/ 3717607 w 7250431"/>
              <a:gd name="connsiteY4714" fmla="*/ 2030730 h 4013835"/>
              <a:gd name="connsiteX4715" fmla="*/ 3281362 w 7250431"/>
              <a:gd name="connsiteY4715" fmla="*/ 1896428 h 4013835"/>
              <a:gd name="connsiteX4716" fmla="*/ 3362325 w 7250431"/>
              <a:gd name="connsiteY4716" fmla="*/ 1979295 h 4013835"/>
              <a:gd name="connsiteX4717" fmla="*/ 3401377 w 7250431"/>
              <a:gd name="connsiteY4717" fmla="*/ 1938338 h 4013835"/>
              <a:gd name="connsiteX4718" fmla="*/ 3451860 w 7250431"/>
              <a:gd name="connsiteY4718" fmla="*/ 1989773 h 4013835"/>
              <a:gd name="connsiteX4719" fmla="*/ 3362325 w 7250431"/>
              <a:gd name="connsiteY4719" fmla="*/ 2082166 h 4013835"/>
              <a:gd name="connsiteX4720" fmla="*/ 3231832 w 7250431"/>
              <a:gd name="connsiteY4720" fmla="*/ 1948816 h 4013835"/>
              <a:gd name="connsiteX4721" fmla="*/ 2709862 w 7250431"/>
              <a:gd name="connsiteY4721" fmla="*/ 1896428 h 4013835"/>
              <a:gd name="connsiteX4722" fmla="*/ 2761297 w 7250431"/>
              <a:gd name="connsiteY4722" fmla="*/ 1948816 h 4013835"/>
              <a:gd name="connsiteX4723" fmla="*/ 2680335 w 7250431"/>
              <a:gd name="connsiteY4723" fmla="*/ 2030730 h 4013835"/>
              <a:gd name="connsiteX4724" fmla="*/ 2707957 w 7250431"/>
              <a:gd name="connsiteY4724" fmla="*/ 2059305 h 4013835"/>
              <a:gd name="connsiteX4725" fmla="*/ 2747962 w 7250431"/>
              <a:gd name="connsiteY4725" fmla="*/ 2019300 h 4013835"/>
              <a:gd name="connsiteX4726" fmla="*/ 2803207 w 7250431"/>
              <a:gd name="connsiteY4726" fmla="*/ 2070735 h 4013835"/>
              <a:gd name="connsiteX4727" fmla="*/ 2707957 w 7250431"/>
              <a:gd name="connsiteY4727" fmla="*/ 2164080 h 4013835"/>
              <a:gd name="connsiteX4728" fmla="*/ 2577465 w 7250431"/>
              <a:gd name="connsiteY4728" fmla="*/ 2030730 h 4013835"/>
              <a:gd name="connsiteX4729" fmla="*/ 2142173 w 7250431"/>
              <a:gd name="connsiteY4729" fmla="*/ 1896428 h 4013835"/>
              <a:gd name="connsiteX4730" fmla="*/ 2224088 w 7250431"/>
              <a:gd name="connsiteY4730" fmla="*/ 1979295 h 4013835"/>
              <a:gd name="connsiteX4731" fmla="*/ 2265046 w 7250431"/>
              <a:gd name="connsiteY4731" fmla="*/ 1938338 h 4013835"/>
              <a:gd name="connsiteX4732" fmla="*/ 2316480 w 7250431"/>
              <a:gd name="connsiteY4732" fmla="*/ 1989773 h 4013835"/>
              <a:gd name="connsiteX4733" fmla="*/ 2224088 w 7250431"/>
              <a:gd name="connsiteY4733" fmla="*/ 2082166 h 4013835"/>
              <a:gd name="connsiteX4734" fmla="*/ 2090738 w 7250431"/>
              <a:gd name="connsiteY4734" fmla="*/ 1948816 h 4013835"/>
              <a:gd name="connsiteX4735" fmla="*/ 1569720 w 7250431"/>
              <a:gd name="connsiteY4735" fmla="*/ 1896428 h 4013835"/>
              <a:gd name="connsiteX4736" fmla="*/ 1620203 w 7250431"/>
              <a:gd name="connsiteY4736" fmla="*/ 1948816 h 4013835"/>
              <a:gd name="connsiteX4737" fmla="*/ 1539240 w 7250431"/>
              <a:gd name="connsiteY4737" fmla="*/ 2030730 h 4013835"/>
              <a:gd name="connsiteX4738" fmla="*/ 1568767 w 7250431"/>
              <a:gd name="connsiteY4738" fmla="*/ 2059305 h 4013835"/>
              <a:gd name="connsiteX4739" fmla="*/ 1606867 w 7250431"/>
              <a:gd name="connsiteY4739" fmla="*/ 2019300 h 4013835"/>
              <a:gd name="connsiteX4740" fmla="*/ 1662112 w 7250431"/>
              <a:gd name="connsiteY4740" fmla="*/ 2070735 h 4013835"/>
              <a:gd name="connsiteX4741" fmla="*/ 1568767 w 7250431"/>
              <a:gd name="connsiteY4741" fmla="*/ 2164080 h 4013835"/>
              <a:gd name="connsiteX4742" fmla="*/ 1436370 w 7250431"/>
              <a:gd name="connsiteY4742" fmla="*/ 2030730 h 4013835"/>
              <a:gd name="connsiteX4743" fmla="*/ 1001078 w 7250431"/>
              <a:gd name="connsiteY4743" fmla="*/ 1896428 h 4013835"/>
              <a:gd name="connsiteX4744" fmla="*/ 1083945 w 7250431"/>
              <a:gd name="connsiteY4744" fmla="*/ 1979295 h 4013835"/>
              <a:gd name="connsiteX4745" fmla="*/ 1123950 w 7250431"/>
              <a:gd name="connsiteY4745" fmla="*/ 1938338 h 4013835"/>
              <a:gd name="connsiteX4746" fmla="*/ 1175385 w 7250431"/>
              <a:gd name="connsiteY4746" fmla="*/ 1989773 h 4013835"/>
              <a:gd name="connsiteX4747" fmla="*/ 1083945 w 7250431"/>
              <a:gd name="connsiteY4747" fmla="*/ 2082166 h 4013835"/>
              <a:gd name="connsiteX4748" fmla="*/ 949642 w 7250431"/>
              <a:gd name="connsiteY4748" fmla="*/ 1948816 h 4013835"/>
              <a:gd name="connsiteX4749" fmla="*/ 431483 w 7250431"/>
              <a:gd name="connsiteY4749" fmla="*/ 1896428 h 4013835"/>
              <a:gd name="connsiteX4750" fmla="*/ 483870 w 7250431"/>
              <a:gd name="connsiteY4750" fmla="*/ 1948816 h 4013835"/>
              <a:gd name="connsiteX4751" fmla="*/ 401002 w 7250431"/>
              <a:gd name="connsiteY4751" fmla="*/ 2030730 h 4013835"/>
              <a:gd name="connsiteX4752" fmla="*/ 430530 w 7250431"/>
              <a:gd name="connsiteY4752" fmla="*/ 2059305 h 4013835"/>
              <a:gd name="connsiteX4753" fmla="*/ 470535 w 7250431"/>
              <a:gd name="connsiteY4753" fmla="*/ 2019300 h 4013835"/>
              <a:gd name="connsiteX4754" fmla="*/ 526733 w 7250431"/>
              <a:gd name="connsiteY4754" fmla="*/ 2070735 h 4013835"/>
              <a:gd name="connsiteX4755" fmla="*/ 430530 w 7250431"/>
              <a:gd name="connsiteY4755" fmla="*/ 2164080 h 4013835"/>
              <a:gd name="connsiteX4756" fmla="*/ 295275 w 7250431"/>
              <a:gd name="connsiteY4756" fmla="*/ 2030730 h 4013835"/>
              <a:gd name="connsiteX4757" fmla="*/ 6949440 w 7250431"/>
              <a:gd name="connsiteY4757" fmla="*/ 1890713 h 4013835"/>
              <a:gd name="connsiteX4758" fmla="*/ 7198995 w 7250431"/>
              <a:gd name="connsiteY4758" fmla="*/ 2152651 h 4013835"/>
              <a:gd name="connsiteX4759" fmla="*/ 7147560 w 7250431"/>
              <a:gd name="connsiteY4759" fmla="*/ 2204085 h 4013835"/>
              <a:gd name="connsiteX4760" fmla="*/ 6897052 w 7250431"/>
              <a:gd name="connsiteY4760" fmla="*/ 1948816 h 4013835"/>
              <a:gd name="connsiteX4761" fmla="*/ 6533198 w 7250431"/>
              <a:gd name="connsiteY4761" fmla="*/ 1890713 h 4013835"/>
              <a:gd name="connsiteX4762" fmla="*/ 6631305 w 7250431"/>
              <a:gd name="connsiteY4762" fmla="*/ 1985010 h 4013835"/>
              <a:gd name="connsiteX4763" fmla="*/ 6577965 w 7250431"/>
              <a:gd name="connsiteY4763" fmla="*/ 2036446 h 4013835"/>
              <a:gd name="connsiteX4764" fmla="*/ 6480810 w 7250431"/>
              <a:gd name="connsiteY4764" fmla="*/ 1942148 h 4013835"/>
              <a:gd name="connsiteX4765" fmla="*/ 5808345 w 7250431"/>
              <a:gd name="connsiteY4765" fmla="*/ 1890713 h 4013835"/>
              <a:gd name="connsiteX4766" fmla="*/ 6057900 w 7250431"/>
              <a:gd name="connsiteY4766" fmla="*/ 2152651 h 4013835"/>
              <a:gd name="connsiteX4767" fmla="*/ 6007417 w 7250431"/>
              <a:gd name="connsiteY4767" fmla="*/ 2204085 h 4013835"/>
              <a:gd name="connsiteX4768" fmla="*/ 5756910 w 7250431"/>
              <a:gd name="connsiteY4768" fmla="*/ 1948816 h 4013835"/>
              <a:gd name="connsiteX4769" fmla="*/ 5396865 w 7250431"/>
              <a:gd name="connsiteY4769" fmla="*/ 1890713 h 4013835"/>
              <a:gd name="connsiteX4770" fmla="*/ 5490210 w 7250431"/>
              <a:gd name="connsiteY4770" fmla="*/ 1985010 h 4013835"/>
              <a:gd name="connsiteX4771" fmla="*/ 5439727 w 7250431"/>
              <a:gd name="connsiteY4771" fmla="*/ 2036446 h 4013835"/>
              <a:gd name="connsiteX4772" fmla="*/ 5345430 w 7250431"/>
              <a:gd name="connsiteY4772" fmla="*/ 1942148 h 4013835"/>
              <a:gd name="connsiteX4773" fmla="*/ 4667250 w 7250431"/>
              <a:gd name="connsiteY4773" fmla="*/ 1890713 h 4013835"/>
              <a:gd name="connsiteX4774" fmla="*/ 4922520 w 7250431"/>
              <a:gd name="connsiteY4774" fmla="*/ 2152651 h 4013835"/>
              <a:gd name="connsiteX4775" fmla="*/ 4870132 w 7250431"/>
              <a:gd name="connsiteY4775" fmla="*/ 2204085 h 4013835"/>
              <a:gd name="connsiteX4776" fmla="*/ 4615815 w 7250431"/>
              <a:gd name="connsiteY4776" fmla="*/ 1948816 h 4013835"/>
              <a:gd name="connsiteX4777" fmla="*/ 4255770 w 7250431"/>
              <a:gd name="connsiteY4777" fmla="*/ 1890713 h 4013835"/>
              <a:gd name="connsiteX4778" fmla="*/ 4349115 w 7250431"/>
              <a:gd name="connsiteY4778" fmla="*/ 1985010 h 4013835"/>
              <a:gd name="connsiteX4779" fmla="*/ 4298632 w 7250431"/>
              <a:gd name="connsiteY4779" fmla="*/ 2036446 h 4013835"/>
              <a:gd name="connsiteX4780" fmla="*/ 4204335 w 7250431"/>
              <a:gd name="connsiteY4780" fmla="*/ 1942148 h 4013835"/>
              <a:gd name="connsiteX4781" fmla="*/ 3526155 w 7250431"/>
              <a:gd name="connsiteY4781" fmla="*/ 1890713 h 4013835"/>
              <a:gd name="connsiteX4782" fmla="*/ 3781425 w 7250431"/>
              <a:gd name="connsiteY4782" fmla="*/ 2152651 h 4013835"/>
              <a:gd name="connsiteX4783" fmla="*/ 3729038 w 7250431"/>
              <a:gd name="connsiteY4783" fmla="*/ 2204085 h 4013835"/>
              <a:gd name="connsiteX4784" fmla="*/ 3474720 w 7250431"/>
              <a:gd name="connsiteY4784" fmla="*/ 1948816 h 4013835"/>
              <a:gd name="connsiteX4785" fmla="*/ 3114675 w 7250431"/>
              <a:gd name="connsiteY4785" fmla="*/ 1890713 h 4013835"/>
              <a:gd name="connsiteX4786" fmla="*/ 3208020 w 7250431"/>
              <a:gd name="connsiteY4786" fmla="*/ 1985010 h 4013835"/>
              <a:gd name="connsiteX4787" fmla="*/ 3157537 w 7250431"/>
              <a:gd name="connsiteY4787" fmla="*/ 2036446 h 4013835"/>
              <a:gd name="connsiteX4788" fmla="*/ 3063240 w 7250431"/>
              <a:gd name="connsiteY4788" fmla="*/ 1942148 h 4013835"/>
              <a:gd name="connsiteX4789" fmla="*/ 2386013 w 7250431"/>
              <a:gd name="connsiteY4789" fmla="*/ 1890713 h 4013835"/>
              <a:gd name="connsiteX4790" fmla="*/ 2641282 w 7250431"/>
              <a:gd name="connsiteY4790" fmla="*/ 2152651 h 4013835"/>
              <a:gd name="connsiteX4791" fmla="*/ 2587943 w 7250431"/>
              <a:gd name="connsiteY4791" fmla="*/ 2204085 h 4013835"/>
              <a:gd name="connsiteX4792" fmla="*/ 2333625 w 7250431"/>
              <a:gd name="connsiteY4792" fmla="*/ 1948816 h 4013835"/>
              <a:gd name="connsiteX4793" fmla="*/ 1974532 w 7250431"/>
              <a:gd name="connsiteY4793" fmla="*/ 1890713 h 4013835"/>
              <a:gd name="connsiteX4794" fmla="*/ 2067877 w 7250431"/>
              <a:gd name="connsiteY4794" fmla="*/ 1985010 h 4013835"/>
              <a:gd name="connsiteX4795" fmla="*/ 2017395 w 7250431"/>
              <a:gd name="connsiteY4795" fmla="*/ 2036446 h 4013835"/>
              <a:gd name="connsiteX4796" fmla="*/ 1923097 w 7250431"/>
              <a:gd name="connsiteY4796" fmla="*/ 1942148 h 4013835"/>
              <a:gd name="connsiteX4797" fmla="*/ 1249680 w 7250431"/>
              <a:gd name="connsiteY4797" fmla="*/ 1890713 h 4013835"/>
              <a:gd name="connsiteX4798" fmla="*/ 1500188 w 7250431"/>
              <a:gd name="connsiteY4798" fmla="*/ 2152651 h 4013835"/>
              <a:gd name="connsiteX4799" fmla="*/ 1448753 w 7250431"/>
              <a:gd name="connsiteY4799" fmla="*/ 2204085 h 4013835"/>
              <a:gd name="connsiteX4800" fmla="*/ 1199198 w 7250431"/>
              <a:gd name="connsiteY4800" fmla="*/ 1948816 h 4013835"/>
              <a:gd name="connsiteX4801" fmla="*/ 834391 w 7250431"/>
              <a:gd name="connsiteY4801" fmla="*/ 1890713 h 4013835"/>
              <a:gd name="connsiteX4802" fmla="*/ 932497 w 7250431"/>
              <a:gd name="connsiteY4802" fmla="*/ 1985010 h 4013835"/>
              <a:gd name="connsiteX4803" fmla="*/ 879157 w 7250431"/>
              <a:gd name="connsiteY4803" fmla="*/ 2036446 h 4013835"/>
              <a:gd name="connsiteX4804" fmla="*/ 782002 w 7250431"/>
              <a:gd name="connsiteY4804" fmla="*/ 1942148 h 4013835"/>
              <a:gd name="connsiteX4805" fmla="*/ 108584 w 7250431"/>
              <a:gd name="connsiteY4805" fmla="*/ 1890713 h 4013835"/>
              <a:gd name="connsiteX4806" fmla="*/ 359092 w 7250431"/>
              <a:gd name="connsiteY4806" fmla="*/ 2152651 h 4013835"/>
              <a:gd name="connsiteX4807" fmla="*/ 308610 w 7250431"/>
              <a:gd name="connsiteY4807" fmla="*/ 2204085 h 4013835"/>
              <a:gd name="connsiteX4808" fmla="*/ 58102 w 7250431"/>
              <a:gd name="connsiteY4808" fmla="*/ 1948816 h 4013835"/>
              <a:gd name="connsiteX4809" fmla="*/ 6254115 w 7250431"/>
              <a:gd name="connsiteY4809" fmla="*/ 1878330 h 4013835"/>
              <a:gd name="connsiteX4810" fmla="*/ 6220777 w 7250431"/>
              <a:gd name="connsiteY4810" fmla="*/ 1908810 h 4013835"/>
              <a:gd name="connsiteX4811" fmla="*/ 6258877 w 7250431"/>
              <a:gd name="connsiteY4811" fmla="*/ 1948815 h 4013835"/>
              <a:gd name="connsiteX4812" fmla="*/ 6219825 w 7250431"/>
              <a:gd name="connsiteY4812" fmla="*/ 1989772 h 4013835"/>
              <a:gd name="connsiteX4813" fmla="*/ 6292215 w 7250431"/>
              <a:gd name="connsiteY4813" fmla="*/ 2060258 h 4013835"/>
              <a:gd name="connsiteX4814" fmla="*/ 6404610 w 7250431"/>
              <a:gd name="connsiteY4814" fmla="*/ 1949768 h 4013835"/>
              <a:gd name="connsiteX4815" fmla="*/ 6376035 w 7250431"/>
              <a:gd name="connsiteY4815" fmla="*/ 1922145 h 4013835"/>
              <a:gd name="connsiteX4816" fmla="*/ 6336982 w 7250431"/>
              <a:gd name="connsiteY4816" fmla="*/ 1959293 h 4013835"/>
              <a:gd name="connsiteX4817" fmla="*/ 5117783 w 7250431"/>
              <a:gd name="connsiteY4817" fmla="*/ 1878330 h 4013835"/>
              <a:gd name="connsiteX4818" fmla="*/ 5084445 w 7250431"/>
              <a:gd name="connsiteY4818" fmla="*/ 1908810 h 4013835"/>
              <a:gd name="connsiteX4819" fmla="*/ 5123498 w 7250431"/>
              <a:gd name="connsiteY4819" fmla="*/ 1948815 h 4013835"/>
              <a:gd name="connsiteX4820" fmla="*/ 5083493 w 7250431"/>
              <a:gd name="connsiteY4820" fmla="*/ 1989772 h 4013835"/>
              <a:gd name="connsiteX4821" fmla="*/ 5154931 w 7250431"/>
              <a:gd name="connsiteY4821" fmla="*/ 2060258 h 4013835"/>
              <a:gd name="connsiteX4822" fmla="*/ 5264468 w 7250431"/>
              <a:gd name="connsiteY4822" fmla="*/ 1949768 h 4013835"/>
              <a:gd name="connsiteX4823" fmla="*/ 5236845 w 7250431"/>
              <a:gd name="connsiteY4823" fmla="*/ 1922145 h 4013835"/>
              <a:gd name="connsiteX4824" fmla="*/ 5197793 w 7250431"/>
              <a:gd name="connsiteY4824" fmla="*/ 1959293 h 4013835"/>
              <a:gd name="connsiteX4825" fmla="*/ 3976687 w 7250431"/>
              <a:gd name="connsiteY4825" fmla="*/ 1878330 h 4013835"/>
              <a:gd name="connsiteX4826" fmla="*/ 3943350 w 7250431"/>
              <a:gd name="connsiteY4826" fmla="*/ 1908810 h 4013835"/>
              <a:gd name="connsiteX4827" fmla="*/ 3982402 w 7250431"/>
              <a:gd name="connsiteY4827" fmla="*/ 1948815 h 4013835"/>
              <a:gd name="connsiteX4828" fmla="*/ 3942397 w 7250431"/>
              <a:gd name="connsiteY4828" fmla="*/ 1989772 h 4013835"/>
              <a:gd name="connsiteX4829" fmla="*/ 4013835 w 7250431"/>
              <a:gd name="connsiteY4829" fmla="*/ 2060258 h 4013835"/>
              <a:gd name="connsiteX4830" fmla="*/ 4123372 w 7250431"/>
              <a:gd name="connsiteY4830" fmla="*/ 1949768 h 4013835"/>
              <a:gd name="connsiteX4831" fmla="*/ 4095750 w 7250431"/>
              <a:gd name="connsiteY4831" fmla="*/ 1922145 h 4013835"/>
              <a:gd name="connsiteX4832" fmla="*/ 4057650 w 7250431"/>
              <a:gd name="connsiteY4832" fmla="*/ 1959293 h 4013835"/>
              <a:gd name="connsiteX4833" fmla="*/ 2834641 w 7250431"/>
              <a:gd name="connsiteY4833" fmla="*/ 1878330 h 4013835"/>
              <a:gd name="connsiteX4834" fmla="*/ 2802256 w 7250431"/>
              <a:gd name="connsiteY4834" fmla="*/ 1908810 h 4013835"/>
              <a:gd name="connsiteX4835" fmla="*/ 2840356 w 7250431"/>
              <a:gd name="connsiteY4835" fmla="*/ 1948815 h 4013835"/>
              <a:gd name="connsiteX4836" fmla="*/ 2801303 w 7250431"/>
              <a:gd name="connsiteY4836" fmla="*/ 1989772 h 4013835"/>
              <a:gd name="connsiteX4837" fmla="*/ 2873693 w 7250431"/>
              <a:gd name="connsiteY4837" fmla="*/ 2060258 h 4013835"/>
              <a:gd name="connsiteX4838" fmla="*/ 2982278 w 7250431"/>
              <a:gd name="connsiteY4838" fmla="*/ 1949768 h 4013835"/>
              <a:gd name="connsiteX4839" fmla="*/ 2954656 w 7250431"/>
              <a:gd name="connsiteY4839" fmla="*/ 1922145 h 4013835"/>
              <a:gd name="connsiteX4840" fmla="*/ 2916556 w 7250431"/>
              <a:gd name="connsiteY4840" fmla="*/ 1959293 h 4013835"/>
              <a:gd name="connsiteX4841" fmla="*/ 1693546 w 7250431"/>
              <a:gd name="connsiteY4841" fmla="*/ 1878330 h 4013835"/>
              <a:gd name="connsiteX4842" fmla="*/ 1662113 w 7250431"/>
              <a:gd name="connsiteY4842" fmla="*/ 1908810 h 4013835"/>
              <a:gd name="connsiteX4843" fmla="*/ 1700213 w 7250431"/>
              <a:gd name="connsiteY4843" fmla="*/ 1948815 h 4013835"/>
              <a:gd name="connsiteX4844" fmla="*/ 1660208 w 7250431"/>
              <a:gd name="connsiteY4844" fmla="*/ 1989772 h 4013835"/>
              <a:gd name="connsiteX4845" fmla="*/ 1732598 w 7250431"/>
              <a:gd name="connsiteY4845" fmla="*/ 2060258 h 4013835"/>
              <a:gd name="connsiteX4846" fmla="*/ 1841183 w 7250431"/>
              <a:gd name="connsiteY4846" fmla="*/ 1949768 h 4013835"/>
              <a:gd name="connsiteX4847" fmla="*/ 1813560 w 7250431"/>
              <a:gd name="connsiteY4847" fmla="*/ 1922145 h 4013835"/>
              <a:gd name="connsiteX4848" fmla="*/ 1776413 w 7250431"/>
              <a:gd name="connsiteY4848" fmla="*/ 1959293 h 4013835"/>
              <a:gd name="connsiteX4849" fmla="*/ 553403 w 7250431"/>
              <a:gd name="connsiteY4849" fmla="*/ 1878330 h 4013835"/>
              <a:gd name="connsiteX4850" fmla="*/ 521018 w 7250431"/>
              <a:gd name="connsiteY4850" fmla="*/ 1908810 h 4013835"/>
              <a:gd name="connsiteX4851" fmla="*/ 559118 w 7250431"/>
              <a:gd name="connsiteY4851" fmla="*/ 1948815 h 4013835"/>
              <a:gd name="connsiteX4852" fmla="*/ 519113 w 7250431"/>
              <a:gd name="connsiteY4852" fmla="*/ 1989772 h 4013835"/>
              <a:gd name="connsiteX4853" fmla="*/ 591503 w 7250431"/>
              <a:gd name="connsiteY4853" fmla="*/ 2060258 h 4013835"/>
              <a:gd name="connsiteX4854" fmla="*/ 701993 w 7250431"/>
              <a:gd name="connsiteY4854" fmla="*/ 1949768 h 4013835"/>
              <a:gd name="connsiteX4855" fmla="*/ 672465 w 7250431"/>
              <a:gd name="connsiteY4855" fmla="*/ 1922145 h 4013835"/>
              <a:gd name="connsiteX4856" fmla="*/ 635318 w 7250431"/>
              <a:gd name="connsiteY4856" fmla="*/ 1959293 h 4013835"/>
              <a:gd name="connsiteX4857" fmla="*/ 6254115 w 7250431"/>
              <a:gd name="connsiteY4857" fmla="*/ 1856422 h 4013835"/>
              <a:gd name="connsiteX4858" fmla="*/ 6336983 w 7250431"/>
              <a:gd name="connsiteY4858" fmla="*/ 1938337 h 4013835"/>
              <a:gd name="connsiteX4859" fmla="*/ 6376035 w 7250431"/>
              <a:gd name="connsiteY4859" fmla="*/ 1899285 h 4013835"/>
              <a:gd name="connsiteX4860" fmla="*/ 6428423 w 7250431"/>
              <a:gd name="connsiteY4860" fmla="*/ 1949767 h 4013835"/>
              <a:gd name="connsiteX4861" fmla="*/ 6291263 w 7250431"/>
              <a:gd name="connsiteY4861" fmla="*/ 2082165 h 4013835"/>
              <a:gd name="connsiteX4862" fmla="*/ 6196965 w 7250431"/>
              <a:gd name="connsiteY4862" fmla="*/ 1989772 h 4013835"/>
              <a:gd name="connsiteX4863" fmla="*/ 6236970 w 7250431"/>
              <a:gd name="connsiteY4863" fmla="*/ 1948815 h 4013835"/>
              <a:gd name="connsiteX4864" fmla="*/ 6198870 w 7250431"/>
              <a:gd name="connsiteY4864" fmla="*/ 1908810 h 4013835"/>
              <a:gd name="connsiteX4865" fmla="*/ 5117782 w 7250431"/>
              <a:gd name="connsiteY4865" fmla="*/ 1856422 h 4013835"/>
              <a:gd name="connsiteX4866" fmla="*/ 5197792 w 7250431"/>
              <a:gd name="connsiteY4866" fmla="*/ 1938337 h 4013835"/>
              <a:gd name="connsiteX4867" fmla="*/ 5236845 w 7250431"/>
              <a:gd name="connsiteY4867" fmla="*/ 1899285 h 4013835"/>
              <a:gd name="connsiteX4868" fmla="*/ 5287327 w 7250431"/>
              <a:gd name="connsiteY4868" fmla="*/ 1949767 h 4013835"/>
              <a:gd name="connsiteX4869" fmla="*/ 5153977 w 7250431"/>
              <a:gd name="connsiteY4869" fmla="*/ 2082165 h 4013835"/>
              <a:gd name="connsiteX4870" fmla="*/ 5061585 w 7250431"/>
              <a:gd name="connsiteY4870" fmla="*/ 1989772 h 4013835"/>
              <a:gd name="connsiteX4871" fmla="*/ 5100637 w 7250431"/>
              <a:gd name="connsiteY4871" fmla="*/ 1948815 h 4013835"/>
              <a:gd name="connsiteX4872" fmla="*/ 5063490 w 7250431"/>
              <a:gd name="connsiteY4872" fmla="*/ 1908810 h 4013835"/>
              <a:gd name="connsiteX4873" fmla="*/ 3976687 w 7250431"/>
              <a:gd name="connsiteY4873" fmla="*/ 1856422 h 4013835"/>
              <a:gd name="connsiteX4874" fmla="*/ 4057650 w 7250431"/>
              <a:gd name="connsiteY4874" fmla="*/ 1938337 h 4013835"/>
              <a:gd name="connsiteX4875" fmla="*/ 4095750 w 7250431"/>
              <a:gd name="connsiteY4875" fmla="*/ 1899285 h 4013835"/>
              <a:gd name="connsiteX4876" fmla="*/ 4146232 w 7250431"/>
              <a:gd name="connsiteY4876" fmla="*/ 1949767 h 4013835"/>
              <a:gd name="connsiteX4877" fmla="*/ 4012882 w 7250431"/>
              <a:gd name="connsiteY4877" fmla="*/ 2082165 h 4013835"/>
              <a:gd name="connsiteX4878" fmla="*/ 3920490 w 7250431"/>
              <a:gd name="connsiteY4878" fmla="*/ 1989772 h 4013835"/>
              <a:gd name="connsiteX4879" fmla="*/ 3960495 w 7250431"/>
              <a:gd name="connsiteY4879" fmla="*/ 1948815 h 4013835"/>
              <a:gd name="connsiteX4880" fmla="*/ 3922395 w 7250431"/>
              <a:gd name="connsiteY4880" fmla="*/ 1908810 h 4013835"/>
              <a:gd name="connsiteX4881" fmla="*/ 2834640 w 7250431"/>
              <a:gd name="connsiteY4881" fmla="*/ 1856422 h 4013835"/>
              <a:gd name="connsiteX4882" fmla="*/ 2916555 w 7250431"/>
              <a:gd name="connsiteY4882" fmla="*/ 1938337 h 4013835"/>
              <a:gd name="connsiteX4883" fmla="*/ 2954655 w 7250431"/>
              <a:gd name="connsiteY4883" fmla="*/ 1899285 h 4013835"/>
              <a:gd name="connsiteX4884" fmla="*/ 3006090 w 7250431"/>
              <a:gd name="connsiteY4884" fmla="*/ 1949767 h 4013835"/>
              <a:gd name="connsiteX4885" fmla="*/ 2871788 w 7250431"/>
              <a:gd name="connsiteY4885" fmla="*/ 2082165 h 4013835"/>
              <a:gd name="connsiteX4886" fmla="*/ 2779395 w 7250431"/>
              <a:gd name="connsiteY4886" fmla="*/ 1989772 h 4013835"/>
              <a:gd name="connsiteX4887" fmla="*/ 2818448 w 7250431"/>
              <a:gd name="connsiteY4887" fmla="*/ 1948815 h 4013835"/>
              <a:gd name="connsiteX4888" fmla="*/ 2780348 w 7250431"/>
              <a:gd name="connsiteY4888" fmla="*/ 1908810 h 4013835"/>
              <a:gd name="connsiteX4889" fmla="*/ 1693545 w 7250431"/>
              <a:gd name="connsiteY4889" fmla="*/ 1856422 h 4013835"/>
              <a:gd name="connsiteX4890" fmla="*/ 1776413 w 7250431"/>
              <a:gd name="connsiteY4890" fmla="*/ 1938337 h 4013835"/>
              <a:gd name="connsiteX4891" fmla="*/ 1813560 w 7250431"/>
              <a:gd name="connsiteY4891" fmla="*/ 1899285 h 4013835"/>
              <a:gd name="connsiteX4892" fmla="*/ 1864995 w 7250431"/>
              <a:gd name="connsiteY4892" fmla="*/ 1949767 h 4013835"/>
              <a:gd name="connsiteX4893" fmla="*/ 1730693 w 7250431"/>
              <a:gd name="connsiteY4893" fmla="*/ 2082165 h 4013835"/>
              <a:gd name="connsiteX4894" fmla="*/ 1639254 w 7250431"/>
              <a:gd name="connsiteY4894" fmla="*/ 1989772 h 4013835"/>
              <a:gd name="connsiteX4895" fmla="*/ 1677353 w 7250431"/>
              <a:gd name="connsiteY4895" fmla="*/ 1948815 h 4013835"/>
              <a:gd name="connsiteX4896" fmla="*/ 1640205 w 7250431"/>
              <a:gd name="connsiteY4896" fmla="*/ 1908810 h 4013835"/>
              <a:gd name="connsiteX4897" fmla="*/ 553402 w 7250431"/>
              <a:gd name="connsiteY4897" fmla="*/ 1856422 h 4013835"/>
              <a:gd name="connsiteX4898" fmla="*/ 635317 w 7250431"/>
              <a:gd name="connsiteY4898" fmla="*/ 1938337 h 4013835"/>
              <a:gd name="connsiteX4899" fmla="*/ 672465 w 7250431"/>
              <a:gd name="connsiteY4899" fmla="*/ 1899285 h 4013835"/>
              <a:gd name="connsiteX4900" fmla="*/ 723900 w 7250431"/>
              <a:gd name="connsiteY4900" fmla="*/ 1949767 h 4013835"/>
              <a:gd name="connsiteX4901" fmla="*/ 589597 w 7250431"/>
              <a:gd name="connsiteY4901" fmla="*/ 2082165 h 4013835"/>
              <a:gd name="connsiteX4902" fmla="*/ 498157 w 7250431"/>
              <a:gd name="connsiteY4902" fmla="*/ 1989772 h 4013835"/>
              <a:gd name="connsiteX4903" fmla="*/ 536257 w 7250431"/>
              <a:gd name="connsiteY4903" fmla="*/ 1948815 h 4013835"/>
              <a:gd name="connsiteX4904" fmla="*/ 499110 w 7250431"/>
              <a:gd name="connsiteY4904" fmla="*/ 1908810 h 4013835"/>
              <a:gd name="connsiteX4905" fmla="*/ 7188518 w 7250431"/>
              <a:gd name="connsiteY4905" fmla="*/ 1836420 h 4013835"/>
              <a:gd name="connsiteX4906" fmla="*/ 7076123 w 7250431"/>
              <a:gd name="connsiteY4906" fmla="*/ 1950720 h 4013835"/>
              <a:gd name="connsiteX4907" fmla="*/ 7105650 w 7250431"/>
              <a:gd name="connsiteY4907" fmla="*/ 1980247 h 4013835"/>
              <a:gd name="connsiteX4908" fmla="*/ 7218045 w 7250431"/>
              <a:gd name="connsiteY4908" fmla="*/ 1865947 h 4013835"/>
              <a:gd name="connsiteX4909" fmla="*/ 6046470 w 7250431"/>
              <a:gd name="connsiteY4909" fmla="*/ 1836420 h 4013835"/>
              <a:gd name="connsiteX4910" fmla="*/ 5934075 w 7250431"/>
              <a:gd name="connsiteY4910" fmla="*/ 1950720 h 4013835"/>
              <a:gd name="connsiteX4911" fmla="*/ 5963602 w 7250431"/>
              <a:gd name="connsiteY4911" fmla="*/ 1980247 h 4013835"/>
              <a:gd name="connsiteX4912" fmla="*/ 6075998 w 7250431"/>
              <a:gd name="connsiteY4912" fmla="*/ 1865947 h 4013835"/>
              <a:gd name="connsiteX4913" fmla="*/ 4910137 w 7250431"/>
              <a:gd name="connsiteY4913" fmla="*/ 1836420 h 4013835"/>
              <a:gd name="connsiteX4914" fmla="*/ 4793932 w 7250431"/>
              <a:gd name="connsiteY4914" fmla="*/ 1950720 h 4013835"/>
              <a:gd name="connsiteX4915" fmla="*/ 4824412 w 7250431"/>
              <a:gd name="connsiteY4915" fmla="*/ 1980247 h 4013835"/>
              <a:gd name="connsiteX4916" fmla="*/ 4940617 w 7250431"/>
              <a:gd name="connsiteY4916" fmla="*/ 1865947 h 4013835"/>
              <a:gd name="connsiteX4917" fmla="*/ 3769043 w 7250431"/>
              <a:gd name="connsiteY4917" fmla="*/ 1836420 h 4013835"/>
              <a:gd name="connsiteX4918" fmla="*/ 3652838 w 7250431"/>
              <a:gd name="connsiteY4918" fmla="*/ 1950720 h 4013835"/>
              <a:gd name="connsiteX4919" fmla="*/ 3683318 w 7250431"/>
              <a:gd name="connsiteY4919" fmla="*/ 1980247 h 4013835"/>
              <a:gd name="connsiteX4920" fmla="*/ 3799523 w 7250431"/>
              <a:gd name="connsiteY4920" fmla="*/ 1865947 h 4013835"/>
              <a:gd name="connsiteX4921" fmla="*/ 2629852 w 7250431"/>
              <a:gd name="connsiteY4921" fmla="*/ 1836420 h 4013835"/>
              <a:gd name="connsiteX4922" fmla="*/ 2517457 w 7250431"/>
              <a:gd name="connsiteY4922" fmla="*/ 1950720 h 4013835"/>
              <a:gd name="connsiteX4923" fmla="*/ 2546985 w 7250431"/>
              <a:gd name="connsiteY4923" fmla="*/ 1980247 h 4013835"/>
              <a:gd name="connsiteX4924" fmla="*/ 2659380 w 7250431"/>
              <a:gd name="connsiteY4924" fmla="*/ 1865947 h 4013835"/>
              <a:gd name="connsiteX4925" fmla="*/ 1489710 w 7250431"/>
              <a:gd name="connsiteY4925" fmla="*/ 1836420 h 4013835"/>
              <a:gd name="connsiteX4926" fmla="*/ 1376363 w 7250431"/>
              <a:gd name="connsiteY4926" fmla="*/ 1950720 h 4013835"/>
              <a:gd name="connsiteX4927" fmla="*/ 1405891 w 7250431"/>
              <a:gd name="connsiteY4927" fmla="*/ 1980247 h 4013835"/>
              <a:gd name="connsiteX4928" fmla="*/ 1519238 w 7250431"/>
              <a:gd name="connsiteY4928" fmla="*/ 1865947 h 4013835"/>
              <a:gd name="connsiteX4929" fmla="*/ 348616 w 7250431"/>
              <a:gd name="connsiteY4929" fmla="*/ 1836420 h 4013835"/>
              <a:gd name="connsiteX4930" fmla="*/ 236220 w 7250431"/>
              <a:gd name="connsiteY4930" fmla="*/ 1950720 h 4013835"/>
              <a:gd name="connsiteX4931" fmla="*/ 265748 w 7250431"/>
              <a:gd name="connsiteY4931" fmla="*/ 1980247 h 4013835"/>
              <a:gd name="connsiteX4932" fmla="*/ 378143 w 7250431"/>
              <a:gd name="connsiteY4932" fmla="*/ 1865947 h 4013835"/>
              <a:gd name="connsiteX4933" fmla="*/ 7188518 w 7250431"/>
              <a:gd name="connsiteY4933" fmla="*/ 1815465 h 4013835"/>
              <a:gd name="connsiteX4934" fmla="*/ 7239000 w 7250431"/>
              <a:gd name="connsiteY4934" fmla="*/ 1865947 h 4013835"/>
              <a:gd name="connsiteX4935" fmla="*/ 7105650 w 7250431"/>
              <a:gd name="connsiteY4935" fmla="*/ 2001203 h 4013835"/>
              <a:gd name="connsiteX4936" fmla="*/ 7054215 w 7250431"/>
              <a:gd name="connsiteY4936" fmla="*/ 1950720 h 4013835"/>
              <a:gd name="connsiteX4937" fmla="*/ 6046470 w 7250431"/>
              <a:gd name="connsiteY4937" fmla="*/ 1815465 h 4013835"/>
              <a:gd name="connsiteX4938" fmla="*/ 6097905 w 7250431"/>
              <a:gd name="connsiteY4938" fmla="*/ 1865947 h 4013835"/>
              <a:gd name="connsiteX4939" fmla="*/ 5963602 w 7250431"/>
              <a:gd name="connsiteY4939" fmla="*/ 2001203 h 4013835"/>
              <a:gd name="connsiteX4940" fmla="*/ 5913120 w 7250431"/>
              <a:gd name="connsiteY4940" fmla="*/ 1950720 h 4013835"/>
              <a:gd name="connsiteX4941" fmla="*/ 4910138 w 7250431"/>
              <a:gd name="connsiteY4941" fmla="*/ 1815465 h 4013835"/>
              <a:gd name="connsiteX4942" fmla="*/ 4963477 w 7250431"/>
              <a:gd name="connsiteY4942" fmla="*/ 1865947 h 4013835"/>
              <a:gd name="connsiteX4943" fmla="*/ 4824413 w 7250431"/>
              <a:gd name="connsiteY4943" fmla="*/ 2001203 h 4013835"/>
              <a:gd name="connsiteX4944" fmla="*/ 4772025 w 7250431"/>
              <a:gd name="connsiteY4944" fmla="*/ 1950720 h 4013835"/>
              <a:gd name="connsiteX4945" fmla="*/ 3769043 w 7250431"/>
              <a:gd name="connsiteY4945" fmla="*/ 1815465 h 4013835"/>
              <a:gd name="connsiteX4946" fmla="*/ 3822382 w 7250431"/>
              <a:gd name="connsiteY4946" fmla="*/ 1865947 h 4013835"/>
              <a:gd name="connsiteX4947" fmla="*/ 3683318 w 7250431"/>
              <a:gd name="connsiteY4947" fmla="*/ 2001203 h 4013835"/>
              <a:gd name="connsiteX4948" fmla="*/ 3630930 w 7250431"/>
              <a:gd name="connsiteY4948" fmla="*/ 1950720 h 4013835"/>
              <a:gd name="connsiteX4949" fmla="*/ 2629853 w 7250431"/>
              <a:gd name="connsiteY4949" fmla="*/ 1815465 h 4013835"/>
              <a:gd name="connsiteX4950" fmla="*/ 2681288 w 7250431"/>
              <a:gd name="connsiteY4950" fmla="*/ 1865947 h 4013835"/>
              <a:gd name="connsiteX4951" fmla="*/ 2546985 w 7250431"/>
              <a:gd name="connsiteY4951" fmla="*/ 2001203 h 4013835"/>
              <a:gd name="connsiteX4952" fmla="*/ 2496503 w 7250431"/>
              <a:gd name="connsiteY4952" fmla="*/ 1950720 h 4013835"/>
              <a:gd name="connsiteX4953" fmla="*/ 1489710 w 7250431"/>
              <a:gd name="connsiteY4953" fmla="*/ 1815465 h 4013835"/>
              <a:gd name="connsiteX4954" fmla="*/ 1540193 w 7250431"/>
              <a:gd name="connsiteY4954" fmla="*/ 1865947 h 4013835"/>
              <a:gd name="connsiteX4955" fmla="*/ 1405891 w 7250431"/>
              <a:gd name="connsiteY4955" fmla="*/ 2001203 h 4013835"/>
              <a:gd name="connsiteX4956" fmla="*/ 1355408 w 7250431"/>
              <a:gd name="connsiteY4956" fmla="*/ 1950720 h 4013835"/>
              <a:gd name="connsiteX4957" fmla="*/ 348616 w 7250431"/>
              <a:gd name="connsiteY4957" fmla="*/ 1815465 h 4013835"/>
              <a:gd name="connsiteX4958" fmla="*/ 400051 w 7250431"/>
              <a:gd name="connsiteY4958" fmla="*/ 1865947 h 4013835"/>
              <a:gd name="connsiteX4959" fmla="*/ 265748 w 7250431"/>
              <a:gd name="connsiteY4959" fmla="*/ 2001203 h 4013835"/>
              <a:gd name="connsiteX4960" fmla="*/ 214313 w 7250431"/>
              <a:gd name="connsiteY4960" fmla="*/ 1950720 h 4013835"/>
              <a:gd name="connsiteX4961" fmla="*/ 6659880 w 7250431"/>
              <a:gd name="connsiteY4961" fmla="*/ 1796415 h 4013835"/>
              <a:gd name="connsiteX4962" fmla="*/ 6589395 w 7250431"/>
              <a:gd name="connsiteY4962" fmla="*/ 1864042 h 4013835"/>
              <a:gd name="connsiteX4963" fmla="*/ 6619875 w 7250431"/>
              <a:gd name="connsiteY4963" fmla="*/ 1893570 h 4013835"/>
              <a:gd name="connsiteX4964" fmla="*/ 6690360 w 7250431"/>
              <a:gd name="connsiteY4964" fmla="*/ 1825942 h 4013835"/>
              <a:gd name="connsiteX4965" fmla="*/ 5520690 w 7250431"/>
              <a:gd name="connsiteY4965" fmla="*/ 1796415 h 4013835"/>
              <a:gd name="connsiteX4966" fmla="*/ 5454015 w 7250431"/>
              <a:gd name="connsiteY4966" fmla="*/ 1864042 h 4013835"/>
              <a:gd name="connsiteX4967" fmla="*/ 5483543 w 7250431"/>
              <a:gd name="connsiteY4967" fmla="*/ 1893570 h 4013835"/>
              <a:gd name="connsiteX4968" fmla="*/ 5550218 w 7250431"/>
              <a:gd name="connsiteY4968" fmla="*/ 1825942 h 4013835"/>
              <a:gd name="connsiteX4969" fmla="*/ 4379595 w 7250431"/>
              <a:gd name="connsiteY4969" fmla="*/ 1796415 h 4013835"/>
              <a:gd name="connsiteX4970" fmla="*/ 4312920 w 7250431"/>
              <a:gd name="connsiteY4970" fmla="*/ 1864042 h 4013835"/>
              <a:gd name="connsiteX4971" fmla="*/ 4342448 w 7250431"/>
              <a:gd name="connsiteY4971" fmla="*/ 1893570 h 4013835"/>
              <a:gd name="connsiteX4972" fmla="*/ 4409123 w 7250431"/>
              <a:gd name="connsiteY4972" fmla="*/ 1825942 h 4013835"/>
              <a:gd name="connsiteX4973" fmla="*/ 3238500 w 7250431"/>
              <a:gd name="connsiteY4973" fmla="*/ 1796415 h 4013835"/>
              <a:gd name="connsiteX4974" fmla="*/ 3171825 w 7250431"/>
              <a:gd name="connsiteY4974" fmla="*/ 1864042 h 4013835"/>
              <a:gd name="connsiteX4975" fmla="*/ 3201353 w 7250431"/>
              <a:gd name="connsiteY4975" fmla="*/ 1893570 h 4013835"/>
              <a:gd name="connsiteX4976" fmla="*/ 3268028 w 7250431"/>
              <a:gd name="connsiteY4976" fmla="*/ 1825942 h 4013835"/>
              <a:gd name="connsiteX4977" fmla="*/ 2101215 w 7250431"/>
              <a:gd name="connsiteY4977" fmla="*/ 1796415 h 4013835"/>
              <a:gd name="connsiteX4978" fmla="*/ 2032635 w 7250431"/>
              <a:gd name="connsiteY4978" fmla="*/ 1864042 h 4013835"/>
              <a:gd name="connsiteX4979" fmla="*/ 2063115 w 7250431"/>
              <a:gd name="connsiteY4979" fmla="*/ 1893570 h 4013835"/>
              <a:gd name="connsiteX4980" fmla="*/ 2131695 w 7250431"/>
              <a:gd name="connsiteY4980" fmla="*/ 1825942 h 4013835"/>
              <a:gd name="connsiteX4981" fmla="*/ 960121 w 7250431"/>
              <a:gd name="connsiteY4981" fmla="*/ 1796415 h 4013835"/>
              <a:gd name="connsiteX4982" fmla="*/ 890588 w 7250431"/>
              <a:gd name="connsiteY4982" fmla="*/ 1864042 h 4013835"/>
              <a:gd name="connsiteX4983" fmla="*/ 921068 w 7250431"/>
              <a:gd name="connsiteY4983" fmla="*/ 1893570 h 4013835"/>
              <a:gd name="connsiteX4984" fmla="*/ 990601 w 7250431"/>
              <a:gd name="connsiteY4984" fmla="*/ 1825942 h 4013835"/>
              <a:gd name="connsiteX4985" fmla="*/ 6821805 w 7250431"/>
              <a:gd name="connsiteY4985" fmla="*/ 1795463 h 4013835"/>
              <a:gd name="connsiteX4986" fmla="*/ 6751320 w 7250431"/>
              <a:gd name="connsiteY4986" fmla="*/ 1864043 h 4013835"/>
              <a:gd name="connsiteX4987" fmla="*/ 6780848 w 7250431"/>
              <a:gd name="connsiteY4987" fmla="*/ 1892618 h 4013835"/>
              <a:gd name="connsiteX4988" fmla="*/ 6821805 w 7250431"/>
              <a:gd name="connsiteY4988" fmla="*/ 1853566 h 4013835"/>
              <a:gd name="connsiteX4989" fmla="*/ 6863715 w 7250431"/>
              <a:gd name="connsiteY4989" fmla="*/ 1892618 h 4013835"/>
              <a:gd name="connsiteX4990" fmla="*/ 6893243 w 7250431"/>
              <a:gd name="connsiteY4990" fmla="*/ 1864043 h 4013835"/>
              <a:gd name="connsiteX4991" fmla="*/ 5681663 w 7250431"/>
              <a:gd name="connsiteY4991" fmla="*/ 1795463 h 4013835"/>
              <a:gd name="connsiteX4992" fmla="*/ 5610225 w 7250431"/>
              <a:gd name="connsiteY4992" fmla="*/ 1864043 h 4013835"/>
              <a:gd name="connsiteX4993" fmla="*/ 5639752 w 7250431"/>
              <a:gd name="connsiteY4993" fmla="*/ 1892618 h 4013835"/>
              <a:gd name="connsiteX4994" fmla="*/ 5681663 w 7250431"/>
              <a:gd name="connsiteY4994" fmla="*/ 1853566 h 4013835"/>
              <a:gd name="connsiteX4995" fmla="*/ 5722620 w 7250431"/>
              <a:gd name="connsiteY4995" fmla="*/ 1892618 h 4013835"/>
              <a:gd name="connsiteX4996" fmla="*/ 5753100 w 7250431"/>
              <a:gd name="connsiteY4996" fmla="*/ 1864043 h 4013835"/>
              <a:gd name="connsiteX4997" fmla="*/ 4540567 w 7250431"/>
              <a:gd name="connsiteY4997" fmla="*/ 1795463 h 4013835"/>
              <a:gd name="connsiteX4998" fmla="*/ 4470082 w 7250431"/>
              <a:gd name="connsiteY4998" fmla="*/ 1864043 h 4013835"/>
              <a:gd name="connsiteX4999" fmla="*/ 4500562 w 7250431"/>
              <a:gd name="connsiteY4999" fmla="*/ 1892618 h 4013835"/>
              <a:gd name="connsiteX5000" fmla="*/ 4540567 w 7250431"/>
              <a:gd name="connsiteY5000" fmla="*/ 1853566 h 4013835"/>
              <a:gd name="connsiteX5001" fmla="*/ 4581525 w 7250431"/>
              <a:gd name="connsiteY5001" fmla="*/ 1892618 h 4013835"/>
              <a:gd name="connsiteX5002" fmla="*/ 4612005 w 7250431"/>
              <a:gd name="connsiteY5002" fmla="*/ 1864043 h 4013835"/>
              <a:gd name="connsiteX5003" fmla="*/ 3403283 w 7250431"/>
              <a:gd name="connsiteY5003" fmla="*/ 1795463 h 4013835"/>
              <a:gd name="connsiteX5004" fmla="*/ 3334703 w 7250431"/>
              <a:gd name="connsiteY5004" fmla="*/ 1864043 h 4013835"/>
              <a:gd name="connsiteX5005" fmla="*/ 3363278 w 7250431"/>
              <a:gd name="connsiteY5005" fmla="*/ 1892618 h 4013835"/>
              <a:gd name="connsiteX5006" fmla="*/ 3403283 w 7250431"/>
              <a:gd name="connsiteY5006" fmla="*/ 1853566 h 4013835"/>
              <a:gd name="connsiteX5007" fmla="*/ 3442335 w 7250431"/>
              <a:gd name="connsiteY5007" fmla="*/ 1892618 h 4013835"/>
              <a:gd name="connsiteX5008" fmla="*/ 3471863 w 7250431"/>
              <a:gd name="connsiteY5008" fmla="*/ 1864043 h 4013835"/>
              <a:gd name="connsiteX5009" fmla="*/ 2265046 w 7250431"/>
              <a:gd name="connsiteY5009" fmla="*/ 1795463 h 4013835"/>
              <a:gd name="connsiteX5010" fmla="*/ 2193608 w 7250431"/>
              <a:gd name="connsiteY5010" fmla="*/ 1864043 h 4013835"/>
              <a:gd name="connsiteX5011" fmla="*/ 2224088 w 7250431"/>
              <a:gd name="connsiteY5011" fmla="*/ 1892618 h 4013835"/>
              <a:gd name="connsiteX5012" fmla="*/ 2265046 w 7250431"/>
              <a:gd name="connsiteY5012" fmla="*/ 1853566 h 4013835"/>
              <a:gd name="connsiteX5013" fmla="*/ 2306003 w 7250431"/>
              <a:gd name="connsiteY5013" fmla="*/ 1892618 h 4013835"/>
              <a:gd name="connsiteX5014" fmla="*/ 2335530 w 7250431"/>
              <a:gd name="connsiteY5014" fmla="*/ 1864043 h 4013835"/>
              <a:gd name="connsiteX5015" fmla="*/ 1123950 w 7250431"/>
              <a:gd name="connsiteY5015" fmla="*/ 1795463 h 4013835"/>
              <a:gd name="connsiteX5016" fmla="*/ 1053465 w 7250431"/>
              <a:gd name="connsiteY5016" fmla="*/ 1864043 h 4013835"/>
              <a:gd name="connsiteX5017" fmla="*/ 1082992 w 7250431"/>
              <a:gd name="connsiteY5017" fmla="*/ 1892618 h 4013835"/>
              <a:gd name="connsiteX5018" fmla="*/ 1123950 w 7250431"/>
              <a:gd name="connsiteY5018" fmla="*/ 1853566 h 4013835"/>
              <a:gd name="connsiteX5019" fmla="*/ 1163955 w 7250431"/>
              <a:gd name="connsiteY5019" fmla="*/ 1892618 h 4013835"/>
              <a:gd name="connsiteX5020" fmla="*/ 1194435 w 7250431"/>
              <a:gd name="connsiteY5020" fmla="*/ 1864043 h 4013835"/>
              <a:gd name="connsiteX5021" fmla="*/ 0 w 7250431"/>
              <a:gd name="connsiteY5021" fmla="*/ 1792605 h 4013835"/>
              <a:gd name="connsiteX5022" fmla="*/ 75248 w 7250431"/>
              <a:gd name="connsiteY5022" fmla="*/ 1864043 h 4013835"/>
              <a:gd name="connsiteX5023" fmla="*/ 22860 w 7250431"/>
              <a:gd name="connsiteY5023" fmla="*/ 1914525 h 4013835"/>
              <a:gd name="connsiteX5024" fmla="*/ 0 w 7250431"/>
              <a:gd name="connsiteY5024" fmla="*/ 1891665 h 4013835"/>
              <a:gd name="connsiteX5025" fmla="*/ 0 w 7250431"/>
              <a:gd name="connsiteY5025" fmla="*/ 1870710 h 4013835"/>
              <a:gd name="connsiteX5026" fmla="*/ 22860 w 7250431"/>
              <a:gd name="connsiteY5026" fmla="*/ 1892618 h 4013835"/>
              <a:gd name="connsiteX5027" fmla="*/ 53340 w 7250431"/>
              <a:gd name="connsiteY5027" fmla="*/ 1864043 h 4013835"/>
              <a:gd name="connsiteX5028" fmla="*/ 0 w 7250431"/>
              <a:gd name="connsiteY5028" fmla="*/ 1813560 h 4013835"/>
              <a:gd name="connsiteX5029" fmla="*/ 6821806 w 7250431"/>
              <a:gd name="connsiteY5029" fmla="*/ 1775460 h 4013835"/>
              <a:gd name="connsiteX5030" fmla="*/ 6915151 w 7250431"/>
              <a:gd name="connsiteY5030" fmla="*/ 1864043 h 4013835"/>
              <a:gd name="connsiteX5031" fmla="*/ 6863715 w 7250431"/>
              <a:gd name="connsiteY5031" fmla="*/ 1914525 h 4013835"/>
              <a:gd name="connsiteX5032" fmla="*/ 6821806 w 7250431"/>
              <a:gd name="connsiteY5032" fmla="*/ 1875473 h 4013835"/>
              <a:gd name="connsiteX5033" fmla="*/ 6780848 w 7250431"/>
              <a:gd name="connsiteY5033" fmla="*/ 1914525 h 4013835"/>
              <a:gd name="connsiteX5034" fmla="*/ 6729413 w 7250431"/>
              <a:gd name="connsiteY5034" fmla="*/ 1864043 h 4013835"/>
              <a:gd name="connsiteX5035" fmla="*/ 6659881 w 7250431"/>
              <a:gd name="connsiteY5035" fmla="*/ 1775460 h 4013835"/>
              <a:gd name="connsiteX5036" fmla="*/ 6712268 w 7250431"/>
              <a:gd name="connsiteY5036" fmla="*/ 1825943 h 4013835"/>
              <a:gd name="connsiteX5037" fmla="*/ 6619876 w 7250431"/>
              <a:gd name="connsiteY5037" fmla="*/ 1914525 h 4013835"/>
              <a:gd name="connsiteX5038" fmla="*/ 6567488 w 7250431"/>
              <a:gd name="connsiteY5038" fmla="*/ 1864043 h 4013835"/>
              <a:gd name="connsiteX5039" fmla="*/ 5681663 w 7250431"/>
              <a:gd name="connsiteY5039" fmla="*/ 1775460 h 4013835"/>
              <a:gd name="connsiteX5040" fmla="*/ 5774056 w 7250431"/>
              <a:gd name="connsiteY5040" fmla="*/ 1864043 h 4013835"/>
              <a:gd name="connsiteX5041" fmla="*/ 5722620 w 7250431"/>
              <a:gd name="connsiteY5041" fmla="*/ 1914525 h 4013835"/>
              <a:gd name="connsiteX5042" fmla="*/ 5681663 w 7250431"/>
              <a:gd name="connsiteY5042" fmla="*/ 1875473 h 4013835"/>
              <a:gd name="connsiteX5043" fmla="*/ 5639753 w 7250431"/>
              <a:gd name="connsiteY5043" fmla="*/ 1914525 h 4013835"/>
              <a:gd name="connsiteX5044" fmla="*/ 5588318 w 7250431"/>
              <a:gd name="connsiteY5044" fmla="*/ 1864043 h 4013835"/>
              <a:gd name="connsiteX5045" fmla="*/ 5520689 w 7250431"/>
              <a:gd name="connsiteY5045" fmla="*/ 1775460 h 4013835"/>
              <a:gd name="connsiteX5046" fmla="*/ 5571172 w 7250431"/>
              <a:gd name="connsiteY5046" fmla="*/ 1825943 h 4013835"/>
              <a:gd name="connsiteX5047" fmla="*/ 5483542 w 7250431"/>
              <a:gd name="connsiteY5047" fmla="*/ 1914525 h 4013835"/>
              <a:gd name="connsiteX5048" fmla="*/ 5432107 w 7250431"/>
              <a:gd name="connsiteY5048" fmla="*/ 1864043 h 4013835"/>
              <a:gd name="connsiteX5049" fmla="*/ 4540568 w 7250431"/>
              <a:gd name="connsiteY5049" fmla="*/ 1775460 h 4013835"/>
              <a:gd name="connsiteX5050" fmla="*/ 4632960 w 7250431"/>
              <a:gd name="connsiteY5050" fmla="*/ 1864043 h 4013835"/>
              <a:gd name="connsiteX5051" fmla="*/ 4581525 w 7250431"/>
              <a:gd name="connsiteY5051" fmla="*/ 1914525 h 4013835"/>
              <a:gd name="connsiteX5052" fmla="*/ 4540568 w 7250431"/>
              <a:gd name="connsiteY5052" fmla="*/ 1875473 h 4013835"/>
              <a:gd name="connsiteX5053" fmla="*/ 4500563 w 7250431"/>
              <a:gd name="connsiteY5053" fmla="*/ 1914525 h 4013835"/>
              <a:gd name="connsiteX5054" fmla="*/ 4448175 w 7250431"/>
              <a:gd name="connsiteY5054" fmla="*/ 1864043 h 4013835"/>
              <a:gd name="connsiteX5055" fmla="*/ 4379595 w 7250431"/>
              <a:gd name="connsiteY5055" fmla="*/ 1775460 h 4013835"/>
              <a:gd name="connsiteX5056" fmla="*/ 4430078 w 7250431"/>
              <a:gd name="connsiteY5056" fmla="*/ 1825943 h 4013835"/>
              <a:gd name="connsiteX5057" fmla="*/ 4342448 w 7250431"/>
              <a:gd name="connsiteY5057" fmla="*/ 1914525 h 4013835"/>
              <a:gd name="connsiteX5058" fmla="*/ 4291013 w 7250431"/>
              <a:gd name="connsiteY5058" fmla="*/ 1864043 h 4013835"/>
              <a:gd name="connsiteX5059" fmla="*/ 3403283 w 7250431"/>
              <a:gd name="connsiteY5059" fmla="*/ 1775460 h 4013835"/>
              <a:gd name="connsiteX5060" fmla="*/ 3491865 w 7250431"/>
              <a:gd name="connsiteY5060" fmla="*/ 1864043 h 4013835"/>
              <a:gd name="connsiteX5061" fmla="*/ 3442335 w 7250431"/>
              <a:gd name="connsiteY5061" fmla="*/ 1914525 h 4013835"/>
              <a:gd name="connsiteX5062" fmla="*/ 3403283 w 7250431"/>
              <a:gd name="connsiteY5062" fmla="*/ 1875473 h 4013835"/>
              <a:gd name="connsiteX5063" fmla="*/ 3363278 w 7250431"/>
              <a:gd name="connsiteY5063" fmla="*/ 1914525 h 4013835"/>
              <a:gd name="connsiteX5064" fmla="*/ 3312795 w 7250431"/>
              <a:gd name="connsiteY5064" fmla="*/ 1864043 h 4013835"/>
              <a:gd name="connsiteX5065" fmla="*/ 2265045 w 7250431"/>
              <a:gd name="connsiteY5065" fmla="*/ 1775460 h 4013835"/>
              <a:gd name="connsiteX5066" fmla="*/ 2357438 w 7250431"/>
              <a:gd name="connsiteY5066" fmla="*/ 1864043 h 4013835"/>
              <a:gd name="connsiteX5067" fmla="*/ 2306003 w 7250431"/>
              <a:gd name="connsiteY5067" fmla="*/ 1914525 h 4013835"/>
              <a:gd name="connsiteX5068" fmla="*/ 2265045 w 7250431"/>
              <a:gd name="connsiteY5068" fmla="*/ 1875473 h 4013835"/>
              <a:gd name="connsiteX5069" fmla="*/ 2224088 w 7250431"/>
              <a:gd name="connsiteY5069" fmla="*/ 1914525 h 4013835"/>
              <a:gd name="connsiteX5070" fmla="*/ 2171700 w 7250431"/>
              <a:gd name="connsiteY5070" fmla="*/ 1864043 h 4013835"/>
              <a:gd name="connsiteX5071" fmla="*/ 2101215 w 7250431"/>
              <a:gd name="connsiteY5071" fmla="*/ 1775460 h 4013835"/>
              <a:gd name="connsiteX5072" fmla="*/ 2154555 w 7250431"/>
              <a:gd name="connsiteY5072" fmla="*/ 1825943 h 4013835"/>
              <a:gd name="connsiteX5073" fmla="*/ 2063115 w 7250431"/>
              <a:gd name="connsiteY5073" fmla="*/ 1914525 h 4013835"/>
              <a:gd name="connsiteX5074" fmla="*/ 2009775 w 7250431"/>
              <a:gd name="connsiteY5074" fmla="*/ 1864043 h 4013835"/>
              <a:gd name="connsiteX5075" fmla="*/ 1123950 w 7250431"/>
              <a:gd name="connsiteY5075" fmla="*/ 1775460 h 4013835"/>
              <a:gd name="connsiteX5076" fmla="*/ 1216343 w 7250431"/>
              <a:gd name="connsiteY5076" fmla="*/ 1864043 h 4013835"/>
              <a:gd name="connsiteX5077" fmla="*/ 1163955 w 7250431"/>
              <a:gd name="connsiteY5077" fmla="*/ 1914525 h 4013835"/>
              <a:gd name="connsiteX5078" fmla="*/ 1123950 w 7250431"/>
              <a:gd name="connsiteY5078" fmla="*/ 1875473 h 4013835"/>
              <a:gd name="connsiteX5079" fmla="*/ 1082993 w 7250431"/>
              <a:gd name="connsiteY5079" fmla="*/ 1914525 h 4013835"/>
              <a:gd name="connsiteX5080" fmla="*/ 1030605 w 7250431"/>
              <a:gd name="connsiteY5080" fmla="*/ 1864043 h 4013835"/>
              <a:gd name="connsiteX5081" fmla="*/ 960120 w 7250431"/>
              <a:gd name="connsiteY5081" fmla="*/ 1775460 h 4013835"/>
              <a:gd name="connsiteX5082" fmla="*/ 1013460 w 7250431"/>
              <a:gd name="connsiteY5082" fmla="*/ 1825943 h 4013835"/>
              <a:gd name="connsiteX5083" fmla="*/ 921068 w 7250431"/>
              <a:gd name="connsiteY5083" fmla="*/ 1914525 h 4013835"/>
              <a:gd name="connsiteX5084" fmla="*/ 868680 w 7250431"/>
              <a:gd name="connsiteY5084" fmla="*/ 1864043 h 4013835"/>
              <a:gd name="connsiteX5085" fmla="*/ 3238400 w 7250431"/>
              <a:gd name="connsiteY5085" fmla="*/ 1775096 h 4013835"/>
              <a:gd name="connsiteX5086" fmla="*/ 3289128 w 7250431"/>
              <a:gd name="connsiteY5086" fmla="*/ 1825395 h 4013835"/>
              <a:gd name="connsiteX5087" fmla="*/ 3201272 w 7250431"/>
              <a:gd name="connsiteY5087" fmla="*/ 1914000 h 4013835"/>
              <a:gd name="connsiteX5088" fmla="*/ 3150544 w 7250431"/>
              <a:gd name="connsiteY5088" fmla="*/ 1863700 h 4013835"/>
              <a:gd name="connsiteX5089" fmla="*/ 6903720 w 7250431"/>
              <a:gd name="connsiteY5089" fmla="*/ 1710690 h 4013835"/>
              <a:gd name="connsiteX5090" fmla="*/ 6873240 w 7250431"/>
              <a:gd name="connsiteY5090" fmla="*/ 1740217 h 4013835"/>
              <a:gd name="connsiteX5091" fmla="*/ 7024688 w 7250431"/>
              <a:gd name="connsiteY5091" fmla="*/ 1891665 h 4013835"/>
              <a:gd name="connsiteX5092" fmla="*/ 7137083 w 7250431"/>
              <a:gd name="connsiteY5092" fmla="*/ 1781175 h 4013835"/>
              <a:gd name="connsiteX5093" fmla="*/ 7106603 w 7250431"/>
              <a:gd name="connsiteY5093" fmla="*/ 1750695 h 4013835"/>
              <a:gd name="connsiteX5094" fmla="*/ 7024688 w 7250431"/>
              <a:gd name="connsiteY5094" fmla="*/ 1831657 h 4013835"/>
              <a:gd name="connsiteX5095" fmla="*/ 5761673 w 7250431"/>
              <a:gd name="connsiteY5095" fmla="*/ 1710690 h 4013835"/>
              <a:gd name="connsiteX5096" fmla="*/ 5731193 w 7250431"/>
              <a:gd name="connsiteY5096" fmla="*/ 1740217 h 4013835"/>
              <a:gd name="connsiteX5097" fmla="*/ 5883593 w 7250431"/>
              <a:gd name="connsiteY5097" fmla="*/ 1891665 h 4013835"/>
              <a:gd name="connsiteX5098" fmla="*/ 5995988 w 7250431"/>
              <a:gd name="connsiteY5098" fmla="*/ 1781175 h 4013835"/>
              <a:gd name="connsiteX5099" fmla="*/ 5965508 w 7250431"/>
              <a:gd name="connsiteY5099" fmla="*/ 1750695 h 4013835"/>
              <a:gd name="connsiteX5100" fmla="*/ 5883593 w 7250431"/>
              <a:gd name="connsiteY5100" fmla="*/ 1831657 h 4013835"/>
              <a:gd name="connsiteX5101" fmla="*/ 4625341 w 7250431"/>
              <a:gd name="connsiteY5101" fmla="*/ 1710690 h 4013835"/>
              <a:gd name="connsiteX5102" fmla="*/ 4595813 w 7250431"/>
              <a:gd name="connsiteY5102" fmla="*/ 1740217 h 4013835"/>
              <a:gd name="connsiteX5103" fmla="*/ 4746308 w 7250431"/>
              <a:gd name="connsiteY5103" fmla="*/ 1891665 h 4013835"/>
              <a:gd name="connsiteX5104" fmla="*/ 4855845 w 7250431"/>
              <a:gd name="connsiteY5104" fmla="*/ 1781175 h 4013835"/>
              <a:gd name="connsiteX5105" fmla="*/ 4826318 w 7250431"/>
              <a:gd name="connsiteY5105" fmla="*/ 1750695 h 4013835"/>
              <a:gd name="connsiteX5106" fmla="*/ 4746308 w 7250431"/>
              <a:gd name="connsiteY5106" fmla="*/ 1831657 h 4013835"/>
              <a:gd name="connsiteX5107" fmla="*/ 3485198 w 7250431"/>
              <a:gd name="connsiteY5107" fmla="*/ 1710690 h 4013835"/>
              <a:gd name="connsiteX5108" fmla="*/ 3455670 w 7250431"/>
              <a:gd name="connsiteY5108" fmla="*/ 1740217 h 4013835"/>
              <a:gd name="connsiteX5109" fmla="*/ 3609023 w 7250431"/>
              <a:gd name="connsiteY5109" fmla="*/ 1891665 h 4013835"/>
              <a:gd name="connsiteX5110" fmla="*/ 3719513 w 7250431"/>
              <a:gd name="connsiteY5110" fmla="*/ 1781175 h 4013835"/>
              <a:gd name="connsiteX5111" fmla="*/ 3689985 w 7250431"/>
              <a:gd name="connsiteY5111" fmla="*/ 1750695 h 4013835"/>
              <a:gd name="connsiteX5112" fmla="*/ 3609023 w 7250431"/>
              <a:gd name="connsiteY5112" fmla="*/ 1831657 h 4013835"/>
              <a:gd name="connsiteX5113" fmla="*/ 2344103 w 7250431"/>
              <a:gd name="connsiteY5113" fmla="*/ 1710690 h 4013835"/>
              <a:gd name="connsiteX5114" fmla="*/ 2314575 w 7250431"/>
              <a:gd name="connsiteY5114" fmla="*/ 1740217 h 4013835"/>
              <a:gd name="connsiteX5115" fmla="*/ 2466975 w 7250431"/>
              <a:gd name="connsiteY5115" fmla="*/ 1891665 h 4013835"/>
              <a:gd name="connsiteX5116" fmla="*/ 2578418 w 7250431"/>
              <a:gd name="connsiteY5116" fmla="*/ 1781175 h 4013835"/>
              <a:gd name="connsiteX5117" fmla="*/ 2547938 w 7250431"/>
              <a:gd name="connsiteY5117" fmla="*/ 1750695 h 4013835"/>
              <a:gd name="connsiteX5118" fmla="*/ 2466975 w 7250431"/>
              <a:gd name="connsiteY5118" fmla="*/ 1831657 h 4013835"/>
              <a:gd name="connsiteX5119" fmla="*/ 1203960 w 7250431"/>
              <a:gd name="connsiteY5119" fmla="*/ 1710690 h 4013835"/>
              <a:gd name="connsiteX5120" fmla="*/ 1173480 w 7250431"/>
              <a:gd name="connsiteY5120" fmla="*/ 1740217 h 4013835"/>
              <a:gd name="connsiteX5121" fmla="*/ 1325880 w 7250431"/>
              <a:gd name="connsiteY5121" fmla="*/ 1891665 h 4013835"/>
              <a:gd name="connsiteX5122" fmla="*/ 1437323 w 7250431"/>
              <a:gd name="connsiteY5122" fmla="*/ 1781175 h 4013835"/>
              <a:gd name="connsiteX5123" fmla="*/ 1406843 w 7250431"/>
              <a:gd name="connsiteY5123" fmla="*/ 1750695 h 4013835"/>
              <a:gd name="connsiteX5124" fmla="*/ 1325880 w 7250431"/>
              <a:gd name="connsiteY5124" fmla="*/ 1831657 h 4013835"/>
              <a:gd name="connsiteX5125" fmla="*/ 62866 w 7250431"/>
              <a:gd name="connsiteY5125" fmla="*/ 1710690 h 4013835"/>
              <a:gd name="connsiteX5126" fmla="*/ 33338 w 7250431"/>
              <a:gd name="connsiteY5126" fmla="*/ 1740217 h 4013835"/>
              <a:gd name="connsiteX5127" fmla="*/ 185738 w 7250431"/>
              <a:gd name="connsiteY5127" fmla="*/ 1891665 h 4013835"/>
              <a:gd name="connsiteX5128" fmla="*/ 296228 w 7250431"/>
              <a:gd name="connsiteY5128" fmla="*/ 1781175 h 4013835"/>
              <a:gd name="connsiteX5129" fmla="*/ 266701 w 7250431"/>
              <a:gd name="connsiteY5129" fmla="*/ 1750695 h 4013835"/>
              <a:gd name="connsiteX5130" fmla="*/ 185738 w 7250431"/>
              <a:gd name="connsiteY5130" fmla="*/ 1831657 h 4013835"/>
              <a:gd name="connsiteX5131" fmla="*/ 6903720 w 7250431"/>
              <a:gd name="connsiteY5131" fmla="*/ 1687830 h 4013835"/>
              <a:gd name="connsiteX5132" fmla="*/ 7024687 w 7250431"/>
              <a:gd name="connsiteY5132" fmla="*/ 1810703 h 4013835"/>
              <a:gd name="connsiteX5133" fmla="*/ 7106602 w 7250431"/>
              <a:gd name="connsiteY5133" fmla="*/ 1729740 h 4013835"/>
              <a:gd name="connsiteX5134" fmla="*/ 7158037 w 7250431"/>
              <a:gd name="connsiteY5134" fmla="*/ 1781175 h 4013835"/>
              <a:gd name="connsiteX5135" fmla="*/ 7024687 w 7250431"/>
              <a:gd name="connsiteY5135" fmla="*/ 1914525 h 4013835"/>
              <a:gd name="connsiteX5136" fmla="*/ 6851332 w 7250431"/>
              <a:gd name="connsiteY5136" fmla="*/ 1740218 h 4013835"/>
              <a:gd name="connsiteX5137" fmla="*/ 5761673 w 7250431"/>
              <a:gd name="connsiteY5137" fmla="*/ 1687830 h 4013835"/>
              <a:gd name="connsiteX5138" fmla="*/ 5883593 w 7250431"/>
              <a:gd name="connsiteY5138" fmla="*/ 1810703 h 4013835"/>
              <a:gd name="connsiteX5139" fmla="*/ 5965508 w 7250431"/>
              <a:gd name="connsiteY5139" fmla="*/ 1729740 h 4013835"/>
              <a:gd name="connsiteX5140" fmla="*/ 6016943 w 7250431"/>
              <a:gd name="connsiteY5140" fmla="*/ 1781175 h 4013835"/>
              <a:gd name="connsiteX5141" fmla="*/ 5883593 w 7250431"/>
              <a:gd name="connsiteY5141" fmla="*/ 1914525 h 4013835"/>
              <a:gd name="connsiteX5142" fmla="*/ 5710238 w 7250431"/>
              <a:gd name="connsiteY5142" fmla="*/ 1740218 h 4013835"/>
              <a:gd name="connsiteX5143" fmla="*/ 4625340 w 7250431"/>
              <a:gd name="connsiteY5143" fmla="*/ 1687830 h 4013835"/>
              <a:gd name="connsiteX5144" fmla="*/ 4746307 w 7250431"/>
              <a:gd name="connsiteY5144" fmla="*/ 1810703 h 4013835"/>
              <a:gd name="connsiteX5145" fmla="*/ 4826317 w 7250431"/>
              <a:gd name="connsiteY5145" fmla="*/ 1729740 h 4013835"/>
              <a:gd name="connsiteX5146" fmla="*/ 4876800 w 7250431"/>
              <a:gd name="connsiteY5146" fmla="*/ 1781175 h 4013835"/>
              <a:gd name="connsiteX5147" fmla="*/ 4746307 w 7250431"/>
              <a:gd name="connsiteY5147" fmla="*/ 1914525 h 4013835"/>
              <a:gd name="connsiteX5148" fmla="*/ 4574857 w 7250431"/>
              <a:gd name="connsiteY5148" fmla="*/ 1740218 h 4013835"/>
              <a:gd name="connsiteX5149" fmla="*/ 3485197 w 7250431"/>
              <a:gd name="connsiteY5149" fmla="*/ 1687830 h 4013835"/>
              <a:gd name="connsiteX5150" fmla="*/ 3609022 w 7250431"/>
              <a:gd name="connsiteY5150" fmla="*/ 1810703 h 4013835"/>
              <a:gd name="connsiteX5151" fmla="*/ 3689985 w 7250431"/>
              <a:gd name="connsiteY5151" fmla="*/ 1729740 h 4013835"/>
              <a:gd name="connsiteX5152" fmla="*/ 3741420 w 7250431"/>
              <a:gd name="connsiteY5152" fmla="*/ 1781175 h 4013835"/>
              <a:gd name="connsiteX5153" fmla="*/ 3609022 w 7250431"/>
              <a:gd name="connsiteY5153" fmla="*/ 1914525 h 4013835"/>
              <a:gd name="connsiteX5154" fmla="*/ 3434715 w 7250431"/>
              <a:gd name="connsiteY5154" fmla="*/ 1740218 h 4013835"/>
              <a:gd name="connsiteX5155" fmla="*/ 2344103 w 7250431"/>
              <a:gd name="connsiteY5155" fmla="*/ 1687830 h 4013835"/>
              <a:gd name="connsiteX5156" fmla="*/ 2466975 w 7250431"/>
              <a:gd name="connsiteY5156" fmla="*/ 1810703 h 4013835"/>
              <a:gd name="connsiteX5157" fmla="*/ 2547937 w 7250431"/>
              <a:gd name="connsiteY5157" fmla="*/ 1729740 h 4013835"/>
              <a:gd name="connsiteX5158" fmla="*/ 2600325 w 7250431"/>
              <a:gd name="connsiteY5158" fmla="*/ 1781175 h 4013835"/>
              <a:gd name="connsiteX5159" fmla="*/ 2466975 w 7250431"/>
              <a:gd name="connsiteY5159" fmla="*/ 1914525 h 4013835"/>
              <a:gd name="connsiteX5160" fmla="*/ 2293620 w 7250431"/>
              <a:gd name="connsiteY5160" fmla="*/ 1740218 h 4013835"/>
              <a:gd name="connsiteX5161" fmla="*/ 1203960 w 7250431"/>
              <a:gd name="connsiteY5161" fmla="*/ 1687830 h 4013835"/>
              <a:gd name="connsiteX5162" fmla="*/ 1325880 w 7250431"/>
              <a:gd name="connsiteY5162" fmla="*/ 1810703 h 4013835"/>
              <a:gd name="connsiteX5163" fmla="*/ 1406842 w 7250431"/>
              <a:gd name="connsiteY5163" fmla="*/ 1729740 h 4013835"/>
              <a:gd name="connsiteX5164" fmla="*/ 1459230 w 7250431"/>
              <a:gd name="connsiteY5164" fmla="*/ 1781175 h 4013835"/>
              <a:gd name="connsiteX5165" fmla="*/ 1325880 w 7250431"/>
              <a:gd name="connsiteY5165" fmla="*/ 1914525 h 4013835"/>
              <a:gd name="connsiteX5166" fmla="*/ 1152525 w 7250431"/>
              <a:gd name="connsiteY5166" fmla="*/ 1740218 h 4013835"/>
              <a:gd name="connsiteX5167" fmla="*/ 62865 w 7250431"/>
              <a:gd name="connsiteY5167" fmla="*/ 1687830 h 4013835"/>
              <a:gd name="connsiteX5168" fmla="*/ 185738 w 7250431"/>
              <a:gd name="connsiteY5168" fmla="*/ 1810703 h 4013835"/>
              <a:gd name="connsiteX5169" fmla="*/ 266700 w 7250431"/>
              <a:gd name="connsiteY5169" fmla="*/ 1729740 h 4013835"/>
              <a:gd name="connsiteX5170" fmla="*/ 318135 w 7250431"/>
              <a:gd name="connsiteY5170" fmla="*/ 1781175 h 4013835"/>
              <a:gd name="connsiteX5171" fmla="*/ 185738 w 7250431"/>
              <a:gd name="connsiteY5171" fmla="*/ 1914525 h 4013835"/>
              <a:gd name="connsiteX5172" fmla="*/ 11430 w 7250431"/>
              <a:gd name="connsiteY5172" fmla="*/ 1740218 h 4013835"/>
              <a:gd name="connsiteX5173" fmla="*/ 7024687 w 7250431"/>
              <a:gd name="connsiteY5173" fmla="*/ 1669733 h 4013835"/>
              <a:gd name="connsiteX5174" fmla="*/ 6994207 w 7250431"/>
              <a:gd name="connsiteY5174" fmla="*/ 1700213 h 4013835"/>
              <a:gd name="connsiteX5175" fmla="*/ 7024687 w 7250431"/>
              <a:gd name="connsiteY5175" fmla="*/ 1730693 h 4013835"/>
              <a:gd name="connsiteX5176" fmla="*/ 7054214 w 7250431"/>
              <a:gd name="connsiteY5176" fmla="*/ 1700213 h 4013835"/>
              <a:gd name="connsiteX5177" fmla="*/ 5883593 w 7250431"/>
              <a:gd name="connsiteY5177" fmla="*/ 1669733 h 4013835"/>
              <a:gd name="connsiteX5178" fmla="*/ 5854065 w 7250431"/>
              <a:gd name="connsiteY5178" fmla="*/ 1700213 h 4013835"/>
              <a:gd name="connsiteX5179" fmla="*/ 5883593 w 7250431"/>
              <a:gd name="connsiteY5179" fmla="*/ 1730693 h 4013835"/>
              <a:gd name="connsiteX5180" fmla="*/ 5914073 w 7250431"/>
              <a:gd name="connsiteY5180" fmla="*/ 1700213 h 4013835"/>
              <a:gd name="connsiteX5181" fmla="*/ 4746307 w 7250431"/>
              <a:gd name="connsiteY5181" fmla="*/ 1669733 h 4013835"/>
              <a:gd name="connsiteX5182" fmla="*/ 4717732 w 7250431"/>
              <a:gd name="connsiteY5182" fmla="*/ 1700213 h 4013835"/>
              <a:gd name="connsiteX5183" fmla="*/ 4746307 w 7250431"/>
              <a:gd name="connsiteY5183" fmla="*/ 1730693 h 4013835"/>
              <a:gd name="connsiteX5184" fmla="*/ 4773930 w 7250431"/>
              <a:gd name="connsiteY5184" fmla="*/ 1700213 h 4013835"/>
              <a:gd name="connsiteX5185" fmla="*/ 3608070 w 7250431"/>
              <a:gd name="connsiteY5185" fmla="*/ 1669733 h 4013835"/>
              <a:gd name="connsiteX5186" fmla="*/ 3578543 w 7250431"/>
              <a:gd name="connsiteY5186" fmla="*/ 1700213 h 4013835"/>
              <a:gd name="connsiteX5187" fmla="*/ 3608070 w 7250431"/>
              <a:gd name="connsiteY5187" fmla="*/ 1730693 h 4013835"/>
              <a:gd name="connsiteX5188" fmla="*/ 3638550 w 7250431"/>
              <a:gd name="connsiteY5188" fmla="*/ 1700213 h 4013835"/>
              <a:gd name="connsiteX5189" fmla="*/ 2467927 w 7250431"/>
              <a:gd name="connsiteY5189" fmla="*/ 1669733 h 4013835"/>
              <a:gd name="connsiteX5190" fmla="*/ 2437447 w 7250431"/>
              <a:gd name="connsiteY5190" fmla="*/ 1700213 h 4013835"/>
              <a:gd name="connsiteX5191" fmla="*/ 2467927 w 7250431"/>
              <a:gd name="connsiteY5191" fmla="*/ 1730693 h 4013835"/>
              <a:gd name="connsiteX5192" fmla="*/ 2497455 w 7250431"/>
              <a:gd name="connsiteY5192" fmla="*/ 1700213 h 4013835"/>
              <a:gd name="connsiteX5193" fmla="*/ 1326833 w 7250431"/>
              <a:gd name="connsiteY5193" fmla="*/ 1669733 h 4013835"/>
              <a:gd name="connsiteX5194" fmla="*/ 1296353 w 7250431"/>
              <a:gd name="connsiteY5194" fmla="*/ 1700213 h 4013835"/>
              <a:gd name="connsiteX5195" fmla="*/ 1326833 w 7250431"/>
              <a:gd name="connsiteY5195" fmla="*/ 1730693 h 4013835"/>
              <a:gd name="connsiteX5196" fmla="*/ 1357313 w 7250431"/>
              <a:gd name="connsiteY5196" fmla="*/ 1700213 h 4013835"/>
              <a:gd name="connsiteX5197" fmla="*/ 185737 w 7250431"/>
              <a:gd name="connsiteY5197" fmla="*/ 1669733 h 4013835"/>
              <a:gd name="connsiteX5198" fmla="*/ 155257 w 7250431"/>
              <a:gd name="connsiteY5198" fmla="*/ 1700213 h 4013835"/>
              <a:gd name="connsiteX5199" fmla="*/ 185737 w 7250431"/>
              <a:gd name="connsiteY5199" fmla="*/ 1730693 h 4013835"/>
              <a:gd name="connsiteX5200" fmla="*/ 216217 w 7250431"/>
              <a:gd name="connsiteY5200" fmla="*/ 1700213 h 4013835"/>
              <a:gd name="connsiteX5201" fmla="*/ 7024687 w 7250431"/>
              <a:gd name="connsiteY5201" fmla="*/ 1647825 h 4013835"/>
              <a:gd name="connsiteX5202" fmla="*/ 7077075 w 7250431"/>
              <a:gd name="connsiteY5202" fmla="*/ 1700213 h 4013835"/>
              <a:gd name="connsiteX5203" fmla="*/ 7024687 w 7250431"/>
              <a:gd name="connsiteY5203" fmla="*/ 1751647 h 4013835"/>
              <a:gd name="connsiteX5204" fmla="*/ 6973252 w 7250431"/>
              <a:gd name="connsiteY5204" fmla="*/ 1700213 h 4013835"/>
              <a:gd name="connsiteX5205" fmla="*/ 5883592 w 7250431"/>
              <a:gd name="connsiteY5205" fmla="*/ 1647825 h 4013835"/>
              <a:gd name="connsiteX5206" fmla="*/ 5935980 w 7250431"/>
              <a:gd name="connsiteY5206" fmla="*/ 1700213 h 4013835"/>
              <a:gd name="connsiteX5207" fmla="*/ 5883592 w 7250431"/>
              <a:gd name="connsiteY5207" fmla="*/ 1751647 h 4013835"/>
              <a:gd name="connsiteX5208" fmla="*/ 5832157 w 7250431"/>
              <a:gd name="connsiteY5208" fmla="*/ 1700213 h 4013835"/>
              <a:gd name="connsiteX5209" fmla="*/ 4746308 w 7250431"/>
              <a:gd name="connsiteY5209" fmla="*/ 1647825 h 4013835"/>
              <a:gd name="connsiteX5210" fmla="*/ 4794885 w 7250431"/>
              <a:gd name="connsiteY5210" fmla="*/ 1700213 h 4013835"/>
              <a:gd name="connsiteX5211" fmla="*/ 4746308 w 7250431"/>
              <a:gd name="connsiteY5211" fmla="*/ 1751647 h 4013835"/>
              <a:gd name="connsiteX5212" fmla="*/ 4696778 w 7250431"/>
              <a:gd name="connsiteY5212" fmla="*/ 1700213 h 4013835"/>
              <a:gd name="connsiteX5213" fmla="*/ 3608070 w 7250431"/>
              <a:gd name="connsiteY5213" fmla="*/ 1647825 h 4013835"/>
              <a:gd name="connsiteX5214" fmla="*/ 3660457 w 7250431"/>
              <a:gd name="connsiteY5214" fmla="*/ 1700213 h 4013835"/>
              <a:gd name="connsiteX5215" fmla="*/ 3608070 w 7250431"/>
              <a:gd name="connsiteY5215" fmla="*/ 1751647 h 4013835"/>
              <a:gd name="connsiteX5216" fmla="*/ 3555682 w 7250431"/>
              <a:gd name="connsiteY5216" fmla="*/ 1700213 h 4013835"/>
              <a:gd name="connsiteX5217" fmla="*/ 2467928 w 7250431"/>
              <a:gd name="connsiteY5217" fmla="*/ 1647825 h 4013835"/>
              <a:gd name="connsiteX5218" fmla="*/ 2519363 w 7250431"/>
              <a:gd name="connsiteY5218" fmla="*/ 1700213 h 4013835"/>
              <a:gd name="connsiteX5219" fmla="*/ 2467928 w 7250431"/>
              <a:gd name="connsiteY5219" fmla="*/ 1751647 h 4013835"/>
              <a:gd name="connsiteX5220" fmla="*/ 2414588 w 7250431"/>
              <a:gd name="connsiteY5220" fmla="*/ 1700213 h 4013835"/>
              <a:gd name="connsiteX5221" fmla="*/ 1326833 w 7250431"/>
              <a:gd name="connsiteY5221" fmla="*/ 1647825 h 4013835"/>
              <a:gd name="connsiteX5222" fmla="*/ 1378267 w 7250431"/>
              <a:gd name="connsiteY5222" fmla="*/ 1700213 h 4013835"/>
              <a:gd name="connsiteX5223" fmla="*/ 1326833 w 7250431"/>
              <a:gd name="connsiteY5223" fmla="*/ 1751647 h 4013835"/>
              <a:gd name="connsiteX5224" fmla="*/ 1274445 w 7250431"/>
              <a:gd name="connsiteY5224" fmla="*/ 1700213 h 4013835"/>
              <a:gd name="connsiteX5225" fmla="*/ 185738 w 7250431"/>
              <a:gd name="connsiteY5225" fmla="*/ 1647825 h 4013835"/>
              <a:gd name="connsiteX5226" fmla="*/ 237173 w 7250431"/>
              <a:gd name="connsiteY5226" fmla="*/ 1700213 h 4013835"/>
              <a:gd name="connsiteX5227" fmla="*/ 185738 w 7250431"/>
              <a:gd name="connsiteY5227" fmla="*/ 1751647 h 4013835"/>
              <a:gd name="connsiteX5228" fmla="*/ 133350 w 7250431"/>
              <a:gd name="connsiteY5228" fmla="*/ 1700213 h 4013835"/>
              <a:gd name="connsiteX5229" fmla="*/ 6821806 w 7250431"/>
              <a:gd name="connsiteY5229" fmla="*/ 1628775 h 4013835"/>
              <a:gd name="connsiteX5230" fmla="*/ 6710363 w 7250431"/>
              <a:gd name="connsiteY5230" fmla="*/ 1741170 h 4013835"/>
              <a:gd name="connsiteX5231" fmla="*/ 6740843 w 7250431"/>
              <a:gd name="connsiteY5231" fmla="*/ 1770697 h 4013835"/>
              <a:gd name="connsiteX5232" fmla="*/ 6852286 w 7250431"/>
              <a:gd name="connsiteY5232" fmla="*/ 1658303 h 4013835"/>
              <a:gd name="connsiteX5233" fmla="*/ 6497003 w 7250431"/>
              <a:gd name="connsiteY5233" fmla="*/ 1628775 h 4013835"/>
              <a:gd name="connsiteX5234" fmla="*/ 6304598 w 7250431"/>
              <a:gd name="connsiteY5234" fmla="*/ 1821180 h 4013835"/>
              <a:gd name="connsiteX5235" fmla="*/ 6335078 w 7250431"/>
              <a:gd name="connsiteY5235" fmla="*/ 1851660 h 4013835"/>
              <a:gd name="connsiteX5236" fmla="*/ 6376036 w 7250431"/>
              <a:gd name="connsiteY5236" fmla="*/ 1810703 h 4013835"/>
              <a:gd name="connsiteX5237" fmla="*/ 6456998 w 7250431"/>
              <a:gd name="connsiteY5237" fmla="*/ 1891665 h 4013835"/>
              <a:gd name="connsiteX5238" fmla="*/ 6527483 w 7250431"/>
              <a:gd name="connsiteY5238" fmla="*/ 1821180 h 4013835"/>
              <a:gd name="connsiteX5239" fmla="*/ 6497003 w 7250431"/>
              <a:gd name="connsiteY5239" fmla="*/ 1793558 h 4013835"/>
              <a:gd name="connsiteX5240" fmla="*/ 6456998 w 7250431"/>
              <a:gd name="connsiteY5240" fmla="*/ 1834515 h 4013835"/>
              <a:gd name="connsiteX5241" fmla="*/ 6404611 w 7250431"/>
              <a:gd name="connsiteY5241" fmla="*/ 1781175 h 4013835"/>
              <a:gd name="connsiteX5242" fmla="*/ 6497003 w 7250431"/>
              <a:gd name="connsiteY5242" fmla="*/ 1687830 h 4013835"/>
              <a:gd name="connsiteX5243" fmla="*/ 6577965 w 7250431"/>
              <a:gd name="connsiteY5243" fmla="*/ 1767840 h 4013835"/>
              <a:gd name="connsiteX5244" fmla="*/ 6607493 w 7250431"/>
              <a:gd name="connsiteY5244" fmla="*/ 1740217 h 4013835"/>
              <a:gd name="connsiteX5245" fmla="*/ 6009323 w 7250431"/>
              <a:gd name="connsiteY5245" fmla="*/ 1628775 h 4013835"/>
              <a:gd name="connsiteX5246" fmla="*/ 5979795 w 7250431"/>
              <a:gd name="connsiteY5246" fmla="*/ 1658303 h 4013835"/>
              <a:gd name="connsiteX5247" fmla="*/ 6170295 w 7250431"/>
              <a:gd name="connsiteY5247" fmla="*/ 1851660 h 4013835"/>
              <a:gd name="connsiteX5248" fmla="*/ 6279833 w 7250431"/>
              <a:gd name="connsiteY5248" fmla="*/ 1740217 h 4013835"/>
              <a:gd name="connsiteX5249" fmla="*/ 6250305 w 7250431"/>
              <a:gd name="connsiteY5249" fmla="*/ 1710690 h 4013835"/>
              <a:gd name="connsiteX5250" fmla="*/ 6170295 w 7250431"/>
              <a:gd name="connsiteY5250" fmla="*/ 1791653 h 4013835"/>
              <a:gd name="connsiteX5251" fmla="*/ 5681663 w 7250431"/>
              <a:gd name="connsiteY5251" fmla="*/ 1628775 h 4013835"/>
              <a:gd name="connsiteX5252" fmla="*/ 5569268 w 7250431"/>
              <a:gd name="connsiteY5252" fmla="*/ 1741170 h 4013835"/>
              <a:gd name="connsiteX5253" fmla="*/ 5599748 w 7250431"/>
              <a:gd name="connsiteY5253" fmla="*/ 1770697 h 4013835"/>
              <a:gd name="connsiteX5254" fmla="*/ 5712143 w 7250431"/>
              <a:gd name="connsiteY5254" fmla="*/ 1658303 h 4013835"/>
              <a:gd name="connsiteX5255" fmla="*/ 5356860 w 7250431"/>
              <a:gd name="connsiteY5255" fmla="*/ 1628775 h 4013835"/>
              <a:gd name="connsiteX5256" fmla="*/ 5164455 w 7250431"/>
              <a:gd name="connsiteY5256" fmla="*/ 1821180 h 4013835"/>
              <a:gd name="connsiteX5257" fmla="*/ 5193982 w 7250431"/>
              <a:gd name="connsiteY5257" fmla="*/ 1851660 h 4013835"/>
              <a:gd name="connsiteX5258" fmla="*/ 5234940 w 7250431"/>
              <a:gd name="connsiteY5258" fmla="*/ 1810703 h 4013835"/>
              <a:gd name="connsiteX5259" fmla="*/ 5315902 w 7250431"/>
              <a:gd name="connsiteY5259" fmla="*/ 1891665 h 4013835"/>
              <a:gd name="connsiteX5260" fmla="*/ 5386387 w 7250431"/>
              <a:gd name="connsiteY5260" fmla="*/ 1821180 h 4013835"/>
              <a:gd name="connsiteX5261" fmla="*/ 5356860 w 7250431"/>
              <a:gd name="connsiteY5261" fmla="*/ 1793558 h 4013835"/>
              <a:gd name="connsiteX5262" fmla="*/ 5315902 w 7250431"/>
              <a:gd name="connsiteY5262" fmla="*/ 1834515 h 4013835"/>
              <a:gd name="connsiteX5263" fmla="*/ 5265420 w 7250431"/>
              <a:gd name="connsiteY5263" fmla="*/ 1781175 h 4013835"/>
              <a:gd name="connsiteX5264" fmla="*/ 5356860 w 7250431"/>
              <a:gd name="connsiteY5264" fmla="*/ 1687830 h 4013835"/>
              <a:gd name="connsiteX5265" fmla="*/ 5437823 w 7250431"/>
              <a:gd name="connsiteY5265" fmla="*/ 1767840 h 4013835"/>
              <a:gd name="connsiteX5266" fmla="*/ 5466398 w 7250431"/>
              <a:gd name="connsiteY5266" fmla="*/ 1740217 h 4013835"/>
              <a:gd name="connsiteX5267" fmla="*/ 4869181 w 7250431"/>
              <a:gd name="connsiteY5267" fmla="*/ 1628775 h 4013835"/>
              <a:gd name="connsiteX5268" fmla="*/ 4839653 w 7250431"/>
              <a:gd name="connsiteY5268" fmla="*/ 1658303 h 4013835"/>
              <a:gd name="connsiteX5269" fmla="*/ 5033011 w 7250431"/>
              <a:gd name="connsiteY5269" fmla="*/ 1851660 h 4013835"/>
              <a:gd name="connsiteX5270" fmla="*/ 5143500 w 7250431"/>
              <a:gd name="connsiteY5270" fmla="*/ 1740217 h 4013835"/>
              <a:gd name="connsiteX5271" fmla="*/ 5113973 w 7250431"/>
              <a:gd name="connsiteY5271" fmla="*/ 1710690 h 4013835"/>
              <a:gd name="connsiteX5272" fmla="*/ 5033011 w 7250431"/>
              <a:gd name="connsiteY5272" fmla="*/ 1791653 h 4013835"/>
              <a:gd name="connsiteX5273" fmla="*/ 4541519 w 7250431"/>
              <a:gd name="connsiteY5273" fmla="*/ 1628775 h 4013835"/>
              <a:gd name="connsiteX5274" fmla="*/ 4428172 w 7250431"/>
              <a:gd name="connsiteY5274" fmla="*/ 1741170 h 4013835"/>
              <a:gd name="connsiteX5275" fmla="*/ 4458652 w 7250431"/>
              <a:gd name="connsiteY5275" fmla="*/ 1770697 h 4013835"/>
              <a:gd name="connsiteX5276" fmla="*/ 4571047 w 7250431"/>
              <a:gd name="connsiteY5276" fmla="*/ 1658303 h 4013835"/>
              <a:gd name="connsiteX5277" fmla="*/ 4215766 w 7250431"/>
              <a:gd name="connsiteY5277" fmla="*/ 1628775 h 4013835"/>
              <a:gd name="connsiteX5278" fmla="*/ 4024313 w 7250431"/>
              <a:gd name="connsiteY5278" fmla="*/ 1821180 h 4013835"/>
              <a:gd name="connsiteX5279" fmla="*/ 4053841 w 7250431"/>
              <a:gd name="connsiteY5279" fmla="*/ 1851660 h 4013835"/>
              <a:gd name="connsiteX5280" fmla="*/ 4093845 w 7250431"/>
              <a:gd name="connsiteY5280" fmla="*/ 1810703 h 4013835"/>
              <a:gd name="connsiteX5281" fmla="*/ 4174808 w 7250431"/>
              <a:gd name="connsiteY5281" fmla="*/ 1891665 h 4013835"/>
              <a:gd name="connsiteX5282" fmla="*/ 4245293 w 7250431"/>
              <a:gd name="connsiteY5282" fmla="*/ 1821180 h 4013835"/>
              <a:gd name="connsiteX5283" fmla="*/ 4215766 w 7250431"/>
              <a:gd name="connsiteY5283" fmla="*/ 1793558 h 4013835"/>
              <a:gd name="connsiteX5284" fmla="*/ 4174808 w 7250431"/>
              <a:gd name="connsiteY5284" fmla="*/ 1834515 h 4013835"/>
              <a:gd name="connsiteX5285" fmla="*/ 4124326 w 7250431"/>
              <a:gd name="connsiteY5285" fmla="*/ 1781175 h 4013835"/>
              <a:gd name="connsiteX5286" fmla="*/ 4215766 w 7250431"/>
              <a:gd name="connsiteY5286" fmla="*/ 1687830 h 4013835"/>
              <a:gd name="connsiteX5287" fmla="*/ 4297681 w 7250431"/>
              <a:gd name="connsiteY5287" fmla="*/ 1767840 h 4013835"/>
              <a:gd name="connsiteX5288" fmla="*/ 4325303 w 7250431"/>
              <a:gd name="connsiteY5288" fmla="*/ 1740217 h 4013835"/>
              <a:gd name="connsiteX5289" fmla="*/ 3729037 w 7250431"/>
              <a:gd name="connsiteY5289" fmla="*/ 1628775 h 4013835"/>
              <a:gd name="connsiteX5290" fmla="*/ 3698557 w 7250431"/>
              <a:gd name="connsiteY5290" fmla="*/ 1658303 h 4013835"/>
              <a:gd name="connsiteX5291" fmla="*/ 3891915 w 7250431"/>
              <a:gd name="connsiteY5291" fmla="*/ 1851660 h 4013835"/>
              <a:gd name="connsiteX5292" fmla="*/ 4002405 w 7250431"/>
              <a:gd name="connsiteY5292" fmla="*/ 1740217 h 4013835"/>
              <a:gd name="connsiteX5293" fmla="*/ 3972877 w 7250431"/>
              <a:gd name="connsiteY5293" fmla="*/ 1710690 h 4013835"/>
              <a:gd name="connsiteX5294" fmla="*/ 3891915 w 7250431"/>
              <a:gd name="connsiteY5294" fmla="*/ 1791653 h 4013835"/>
              <a:gd name="connsiteX5295" fmla="*/ 3401378 w 7250431"/>
              <a:gd name="connsiteY5295" fmla="*/ 1628775 h 4013835"/>
              <a:gd name="connsiteX5296" fmla="*/ 3293745 w 7250431"/>
              <a:gd name="connsiteY5296" fmla="*/ 1741170 h 4013835"/>
              <a:gd name="connsiteX5297" fmla="*/ 3322320 w 7250431"/>
              <a:gd name="connsiteY5297" fmla="*/ 1770697 h 4013835"/>
              <a:gd name="connsiteX5298" fmla="*/ 3430905 w 7250431"/>
              <a:gd name="connsiteY5298" fmla="*/ 1658303 h 4013835"/>
              <a:gd name="connsiteX5299" fmla="*/ 3077528 w 7250431"/>
              <a:gd name="connsiteY5299" fmla="*/ 1628775 h 4013835"/>
              <a:gd name="connsiteX5300" fmla="*/ 2883218 w 7250431"/>
              <a:gd name="connsiteY5300" fmla="*/ 1821180 h 4013835"/>
              <a:gd name="connsiteX5301" fmla="*/ 2913698 w 7250431"/>
              <a:gd name="connsiteY5301" fmla="*/ 1851660 h 4013835"/>
              <a:gd name="connsiteX5302" fmla="*/ 2954656 w 7250431"/>
              <a:gd name="connsiteY5302" fmla="*/ 1810703 h 4013835"/>
              <a:gd name="connsiteX5303" fmla="*/ 3036570 w 7250431"/>
              <a:gd name="connsiteY5303" fmla="*/ 1891665 h 4013835"/>
              <a:gd name="connsiteX5304" fmla="*/ 3108008 w 7250431"/>
              <a:gd name="connsiteY5304" fmla="*/ 1821180 h 4013835"/>
              <a:gd name="connsiteX5305" fmla="*/ 3077528 w 7250431"/>
              <a:gd name="connsiteY5305" fmla="*/ 1793558 h 4013835"/>
              <a:gd name="connsiteX5306" fmla="*/ 3036570 w 7250431"/>
              <a:gd name="connsiteY5306" fmla="*/ 1834515 h 4013835"/>
              <a:gd name="connsiteX5307" fmla="*/ 2985135 w 7250431"/>
              <a:gd name="connsiteY5307" fmla="*/ 1781175 h 4013835"/>
              <a:gd name="connsiteX5308" fmla="*/ 3077528 w 7250431"/>
              <a:gd name="connsiteY5308" fmla="*/ 1687830 h 4013835"/>
              <a:gd name="connsiteX5309" fmla="*/ 3160395 w 7250431"/>
              <a:gd name="connsiteY5309" fmla="*/ 1767840 h 4013835"/>
              <a:gd name="connsiteX5310" fmla="*/ 3188970 w 7250431"/>
              <a:gd name="connsiteY5310" fmla="*/ 1740217 h 4013835"/>
              <a:gd name="connsiteX5311" fmla="*/ 2587943 w 7250431"/>
              <a:gd name="connsiteY5311" fmla="*/ 1628775 h 4013835"/>
              <a:gd name="connsiteX5312" fmla="*/ 2557463 w 7250431"/>
              <a:gd name="connsiteY5312" fmla="*/ 1658303 h 4013835"/>
              <a:gd name="connsiteX5313" fmla="*/ 2750820 w 7250431"/>
              <a:gd name="connsiteY5313" fmla="*/ 1851660 h 4013835"/>
              <a:gd name="connsiteX5314" fmla="*/ 2862263 w 7250431"/>
              <a:gd name="connsiteY5314" fmla="*/ 1740217 h 4013835"/>
              <a:gd name="connsiteX5315" fmla="*/ 2831783 w 7250431"/>
              <a:gd name="connsiteY5315" fmla="*/ 1710690 h 4013835"/>
              <a:gd name="connsiteX5316" fmla="*/ 2750820 w 7250431"/>
              <a:gd name="connsiteY5316" fmla="*/ 1791653 h 4013835"/>
              <a:gd name="connsiteX5317" fmla="*/ 2265045 w 7250431"/>
              <a:gd name="connsiteY5317" fmla="*/ 1628775 h 4013835"/>
              <a:gd name="connsiteX5318" fmla="*/ 2153603 w 7250431"/>
              <a:gd name="connsiteY5318" fmla="*/ 1741170 h 4013835"/>
              <a:gd name="connsiteX5319" fmla="*/ 2184083 w 7250431"/>
              <a:gd name="connsiteY5319" fmla="*/ 1770697 h 4013835"/>
              <a:gd name="connsiteX5320" fmla="*/ 2295525 w 7250431"/>
              <a:gd name="connsiteY5320" fmla="*/ 1658303 h 4013835"/>
              <a:gd name="connsiteX5321" fmla="*/ 1936432 w 7250431"/>
              <a:gd name="connsiteY5321" fmla="*/ 1628775 h 4013835"/>
              <a:gd name="connsiteX5322" fmla="*/ 1742122 w 7250431"/>
              <a:gd name="connsiteY5322" fmla="*/ 1821180 h 4013835"/>
              <a:gd name="connsiteX5323" fmla="*/ 1772602 w 7250431"/>
              <a:gd name="connsiteY5323" fmla="*/ 1851660 h 4013835"/>
              <a:gd name="connsiteX5324" fmla="*/ 1813560 w 7250431"/>
              <a:gd name="connsiteY5324" fmla="*/ 1810703 h 4013835"/>
              <a:gd name="connsiteX5325" fmla="*/ 1895475 w 7250431"/>
              <a:gd name="connsiteY5325" fmla="*/ 1891665 h 4013835"/>
              <a:gd name="connsiteX5326" fmla="*/ 1966912 w 7250431"/>
              <a:gd name="connsiteY5326" fmla="*/ 1821180 h 4013835"/>
              <a:gd name="connsiteX5327" fmla="*/ 1936432 w 7250431"/>
              <a:gd name="connsiteY5327" fmla="*/ 1793558 h 4013835"/>
              <a:gd name="connsiteX5328" fmla="*/ 1895475 w 7250431"/>
              <a:gd name="connsiteY5328" fmla="*/ 1834515 h 4013835"/>
              <a:gd name="connsiteX5329" fmla="*/ 1844040 w 7250431"/>
              <a:gd name="connsiteY5329" fmla="*/ 1781175 h 4013835"/>
              <a:gd name="connsiteX5330" fmla="*/ 1936432 w 7250431"/>
              <a:gd name="connsiteY5330" fmla="*/ 1687830 h 4013835"/>
              <a:gd name="connsiteX5331" fmla="*/ 2019300 w 7250431"/>
              <a:gd name="connsiteY5331" fmla="*/ 1767840 h 4013835"/>
              <a:gd name="connsiteX5332" fmla="*/ 2047875 w 7250431"/>
              <a:gd name="connsiteY5332" fmla="*/ 1740217 h 4013835"/>
              <a:gd name="connsiteX5333" fmla="*/ 1446847 w 7250431"/>
              <a:gd name="connsiteY5333" fmla="*/ 1628775 h 4013835"/>
              <a:gd name="connsiteX5334" fmla="*/ 1417320 w 7250431"/>
              <a:gd name="connsiteY5334" fmla="*/ 1658303 h 4013835"/>
              <a:gd name="connsiteX5335" fmla="*/ 1609725 w 7250431"/>
              <a:gd name="connsiteY5335" fmla="*/ 1851660 h 4013835"/>
              <a:gd name="connsiteX5336" fmla="*/ 1721167 w 7250431"/>
              <a:gd name="connsiteY5336" fmla="*/ 1740217 h 4013835"/>
              <a:gd name="connsiteX5337" fmla="*/ 1690687 w 7250431"/>
              <a:gd name="connsiteY5337" fmla="*/ 1710690 h 4013835"/>
              <a:gd name="connsiteX5338" fmla="*/ 1609725 w 7250431"/>
              <a:gd name="connsiteY5338" fmla="*/ 1791653 h 4013835"/>
              <a:gd name="connsiteX5339" fmla="*/ 1123950 w 7250431"/>
              <a:gd name="connsiteY5339" fmla="*/ 1628775 h 4013835"/>
              <a:gd name="connsiteX5340" fmla="*/ 1012508 w 7250431"/>
              <a:gd name="connsiteY5340" fmla="*/ 1741170 h 4013835"/>
              <a:gd name="connsiteX5341" fmla="*/ 1042988 w 7250431"/>
              <a:gd name="connsiteY5341" fmla="*/ 1770697 h 4013835"/>
              <a:gd name="connsiteX5342" fmla="*/ 1154430 w 7250431"/>
              <a:gd name="connsiteY5342" fmla="*/ 1658303 h 4013835"/>
              <a:gd name="connsiteX5343" fmla="*/ 799148 w 7250431"/>
              <a:gd name="connsiteY5343" fmla="*/ 1628775 h 4013835"/>
              <a:gd name="connsiteX5344" fmla="*/ 606743 w 7250431"/>
              <a:gd name="connsiteY5344" fmla="*/ 1821180 h 4013835"/>
              <a:gd name="connsiteX5345" fmla="*/ 637223 w 7250431"/>
              <a:gd name="connsiteY5345" fmla="*/ 1851660 h 4013835"/>
              <a:gd name="connsiteX5346" fmla="*/ 677228 w 7250431"/>
              <a:gd name="connsiteY5346" fmla="*/ 1810703 h 4013835"/>
              <a:gd name="connsiteX5347" fmla="*/ 757238 w 7250431"/>
              <a:gd name="connsiteY5347" fmla="*/ 1891665 h 4013835"/>
              <a:gd name="connsiteX5348" fmla="*/ 828676 w 7250431"/>
              <a:gd name="connsiteY5348" fmla="*/ 1821180 h 4013835"/>
              <a:gd name="connsiteX5349" fmla="*/ 799148 w 7250431"/>
              <a:gd name="connsiteY5349" fmla="*/ 1793558 h 4013835"/>
              <a:gd name="connsiteX5350" fmla="*/ 757238 w 7250431"/>
              <a:gd name="connsiteY5350" fmla="*/ 1834515 h 4013835"/>
              <a:gd name="connsiteX5351" fmla="*/ 706755 w 7250431"/>
              <a:gd name="connsiteY5351" fmla="*/ 1781175 h 4013835"/>
              <a:gd name="connsiteX5352" fmla="*/ 799148 w 7250431"/>
              <a:gd name="connsiteY5352" fmla="*/ 1687830 h 4013835"/>
              <a:gd name="connsiteX5353" fmla="*/ 879158 w 7250431"/>
              <a:gd name="connsiteY5353" fmla="*/ 1767840 h 4013835"/>
              <a:gd name="connsiteX5354" fmla="*/ 907733 w 7250431"/>
              <a:gd name="connsiteY5354" fmla="*/ 1740217 h 4013835"/>
              <a:gd name="connsiteX5355" fmla="*/ 306706 w 7250431"/>
              <a:gd name="connsiteY5355" fmla="*/ 1628775 h 4013835"/>
              <a:gd name="connsiteX5356" fmla="*/ 277178 w 7250431"/>
              <a:gd name="connsiteY5356" fmla="*/ 1658303 h 4013835"/>
              <a:gd name="connsiteX5357" fmla="*/ 468631 w 7250431"/>
              <a:gd name="connsiteY5357" fmla="*/ 1851660 h 4013835"/>
              <a:gd name="connsiteX5358" fmla="*/ 580073 w 7250431"/>
              <a:gd name="connsiteY5358" fmla="*/ 1740217 h 4013835"/>
              <a:gd name="connsiteX5359" fmla="*/ 551498 w 7250431"/>
              <a:gd name="connsiteY5359" fmla="*/ 1710690 h 4013835"/>
              <a:gd name="connsiteX5360" fmla="*/ 468631 w 7250431"/>
              <a:gd name="connsiteY5360" fmla="*/ 1791653 h 4013835"/>
              <a:gd name="connsiteX5361" fmla="*/ 0 w 7250431"/>
              <a:gd name="connsiteY5361" fmla="*/ 1624013 h 4013835"/>
              <a:gd name="connsiteX5362" fmla="*/ 34290 w 7250431"/>
              <a:gd name="connsiteY5362" fmla="*/ 1658303 h 4013835"/>
              <a:gd name="connsiteX5363" fmla="*/ 0 w 7250431"/>
              <a:gd name="connsiteY5363" fmla="*/ 1693546 h 4013835"/>
              <a:gd name="connsiteX5364" fmla="*/ 0 w 7250431"/>
              <a:gd name="connsiteY5364" fmla="*/ 1671638 h 4013835"/>
              <a:gd name="connsiteX5365" fmla="*/ 12383 w 7250431"/>
              <a:gd name="connsiteY5365" fmla="*/ 1658303 h 4013835"/>
              <a:gd name="connsiteX5366" fmla="*/ 0 w 7250431"/>
              <a:gd name="connsiteY5366" fmla="*/ 1646873 h 4013835"/>
              <a:gd name="connsiteX5367" fmla="*/ 7146608 w 7250431"/>
              <a:gd name="connsiteY5367" fmla="*/ 1606867 h 4013835"/>
              <a:gd name="connsiteX5368" fmla="*/ 7250430 w 7250431"/>
              <a:gd name="connsiteY5368" fmla="*/ 1711642 h 4013835"/>
              <a:gd name="connsiteX5369" fmla="*/ 7250430 w 7250431"/>
              <a:gd name="connsiteY5369" fmla="*/ 1734502 h 4013835"/>
              <a:gd name="connsiteX5370" fmla="*/ 7146608 w 7250431"/>
              <a:gd name="connsiteY5370" fmla="*/ 1628775 h 4013835"/>
              <a:gd name="connsiteX5371" fmla="*/ 7117080 w 7250431"/>
              <a:gd name="connsiteY5371" fmla="*/ 1658302 h 4013835"/>
              <a:gd name="connsiteX5372" fmla="*/ 7250430 w 7250431"/>
              <a:gd name="connsiteY5372" fmla="*/ 1794509 h 4013835"/>
              <a:gd name="connsiteX5373" fmla="*/ 7250430 w 7250431"/>
              <a:gd name="connsiteY5373" fmla="*/ 1815465 h 4013835"/>
              <a:gd name="connsiteX5374" fmla="*/ 7094220 w 7250431"/>
              <a:gd name="connsiteY5374" fmla="*/ 1658302 h 4013835"/>
              <a:gd name="connsiteX5375" fmla="*/ 6821805 w 7250431"/>
              <a:gd name="connsiteY5375" fmla="*/ 1606867 h 4013835"/>
              <a:gd name="connsiteX5376" fmla="*/ 6874192 w 7250431"/>
              <a:gd name="connsiteY5376" fmla="*/ 1658302 h 4013835"/>
              <a:gd name="connsiteX5377" fmla="*/ 6740842 w 7250431"/>
              <a:gd name="connsiteY5377" fmla="*/ 1792605 h 4013835"/>
              <a:gd name="connsiteX5378" fmla="*/ 6689407 w 7250431"/>
              <a:gd name="connsiteY5378" fmla="*/ 1741170 h 4013835"/>
              <a:gd name="connsiteX5379" fmla="*/ 6497003 w 7250431"/>
              <a:gd name="connsiteY5379" fmla="*/ 1606867 h 4013835"/>
              <a:gd name="connsiteX5380" fmla="*/ 6631306 w 7250431"/>
              <a:gd name="connsiteY5380" fmla="*/ 1740217 h 4013835"/>
              <a:gd name="connsiteX5381" fmla="*/ 6577965 w 7250431"/>
              <a:gd name="connsiteY5381" fmla="*/ 1790700 h 4013835"/>
              <a:gd name="connsiteX5382" fmla="*/ 6497003 w 7250431"/>
              <a:gd name="connsiteY5382" fmla="*/ 1710690 h 4013835"/>
              <a:gd name="connsiteX5383" fmla="*/ 6427470 w 7250431"/>
              <a:gd name="connsiteY5383" fmla="*/ 1781175 h 4013835"/>
              <a:gd name="connsiteX5384" fmla="*/ 6456998 w 7250431"/>
              <a:gd name="connsiteY5384" fmla="*/ 1810702 h 4013835"/>
              <a:gd name="connsiteX5385" fmla="*/ 6497003 w 7250431"/>
              <a:gd name="connsiteY5385" fmla="*/ 1767840 h 4013835"/>
              <a:gd name="connsiteX5386" fmla="*/ 6548438 w 7250431"/>
              <a:gd name="connsiteY5386" fmla="*/ 1821180 h 4013835"/>
              <a:gd name="connsiteX5387" fmla="*/ 6456998 w 7250431"/>
              <a:gd name="connsiteY5387" fmla="*/ 1914525 h 4013835"/>
              <a:gd name="connsiteX5388" fmla="*/ 6376036 w 7250431"/>
              <a:gd name="connsiteY5388" fmla="*/ 1831657 h 4013835"/>
              <a:gd name="connsiteX5389" fmla="*/ 6335078 w 7250431"/>
              <a:gd name="connsiteY5389" fmla="*/ 1873567 h 4013835"/>
              <a:gd name="connsiteX5390" fmla="*/ 6283643 w 7250431"/>
              <a:gd name="connsiteY5390" fmla="*/ 1821180 h 4013835"/>
              <a:gd name="connsiteX5391" fmla="*/ 6009323 w 7250431"/>
              <a:gd name="connsiteY5391" fmla="*/ 1606867 h 4013835"/>
              <a:gd name="connsiteX5392" fmla="*/ 6170295 w 7250431"/>
              <a:gd name="connsiteY5392" fmla="*/ 1769745 h 4013835"/>
              <a:gd name="connsiteX5393" fmla="*/ 6250305 w 7250431"/>
              <a:gd name="connsiteY5393" fmla="*/ 1687830 h 4013835"/>
              <a:gd name="connsiteX5394" fmla="*/ 6300788 w 7250431"/>
              <a:gd name="connsiteY5394" fmla="*/ 1740217 h 4013835"/>
              <a:gd name="connsiteX5395" fmla="*/ 6170295 w 7250431"/>
              <a:gd name="connsiteY5395" fmla="*/ 1873567 h 4013835"/>
              <a:gd name="connsiteX5396" fmla="*/ 5958840 w 7250431"/>
              <a:gd name="connsiteY5396" fmla="*/ 1658302 h 4013835"/>
              <a:gd name="connsiteX5397" fmla="*/ 5681663 w 7250431"/>
              <a:gd name="connsiteY5397" fmla="*/ 1606867 h 4013835"/>
              <a:gd name="connsiteX5398" fmla="*/ 5733098 w 7250431"/>
              <a:gd name="connsiteY5398" fmla="*/ 1658302 h 4013835"/>
              <a:gd name="connsiteX5399" fmla="*/ 5599748 w 7250431"/>
              <a:gd name="connsiteY5399" fmla="*/ 1792605 h 4013835"/>
              <a:gd name="connsiteX5400" fmla="*/ 5548313 w 7250431"/>
              <a:gd name="connsiteY5400" fmla="*/ 1741170 h 4013835"/>
              <a:gd name="connsiteX5401" fmla="*/ 5356861 w 7250431"/>
              <a:gd name="connsiteY5401" fmla="*/ 1606867 h 4013835"/>
              <a:gd name="connsiteX5402" fmla="*/ 5490211 w 7250431"/>
              <a:gd name="connsiteY5402" fmla="*/ 1740217 h 4013835"/>
              <a:gd name="connsiteX5403" fmla="*/ 5437823 w 7250431"/>
              <a:gd name="connsiteY5403" fmla="*/ 1790700 h 4013835"/>
              <a:gd name="connsiteX5404" fmla="*/ 5356861 w 7250431"/>
              <a:gd name="connsiteY5404" fmla="*/ 1710690 h 4013835"/>
              <a:gd name="connsiteX5405" fmla="*/ 5286375 w 7250431"/>
              <a:gd name="connsiteY5405" fmla="*/ 1781175 h 4013835"/>
              <a:gd name="connsiteX5406" fmla="*/ 5315903 w 7250431"/>
              <a:gd name="connsiteY5406" fmla="*/ 1810702 h 4013835"/>
              <a:gd name="connsiteX5407" fmla="*/ 5356861 w 7250431"/>
              <a:gd name="connsiteY5407" fmla="*/ 1767840 h 4013835"/>
              <a:gd name="connsiteX5408" fmla="*/ 5408295 w 7250431"/>
              <a:gd name="connsiteY5408" fmla="*/ 1821180 h 4013835"/>
              <a:gd name="connsiteX5409" fmla="*/ 5315903 w 7250431"/>
              <a:gd name="connsiteY5409" fmla="*/ 1914525 h 4013835"/>
              <a:gd name="connsiteX5410" fmla="*/ 5234940 w 7250431"/>
              <a:gd name="connsiteY5410" fmla="*/ 1831657 h 4013835"/>
              <a:gd name="connsiteX5411" fmla="*/ 5193983 w 7250431"/>
              <a:gd name="connsiteY5411" fmla="*/ 1873567 h 4013835"/>
              <a:gd name="connsiteX5412" fmla="*/ 5142548 w 7250431"/>
              <a:gd name="connsiteY5412" fmla="*/ 1821180 h 4013835"/>
              <a:gd name="connsiteX5413" fmla="*/ 4869180 w 7250431"/>
              <a:gd name="connsiteY5413" fmla="*/ 1606867 h 4013835"/>
              <a:gd name="connsiteX5414" fmla="*/ 5033010 w 7250431"/>
              <a:gd name="connsiteY5414" fmla="*/ 1769745 h 4013835"/>
              <a:gd name="connsiteX5415" fmla="*/ 5113972 w 7250431"/>
              <a:gd name="connsiteY5415" fmla="*/ 1687830 h 4013835"/>
              <a:gd name="connsiteX5416" fmla="*/ 5166360 w 7250431"/>
              <a:gd name="connsiteY5416" fmla="*/ 1740217 h 4013835"/>
              <a:gd name="connsiteX5417" fmla="*/ 5033010 w 7250431"/>
              <a:gd name="connsiteY5417" fmla="*/ 1873567 h 4013835"/>
              <a:gd name="connsiteX5418" fmla="*/ 4818697 w 7250431"/>
              <a:gd name="connsiteY5418" fmla="*/ 1658302 h 4013835"/>
              <a:gd name="connsiteX5419" fmla="*/ 4541520 w 7250431"/>
              <a:gd name="connsiteY5419" fmla="*/ 1606867 h 4013835"/>
              <a:gd name="connsiteX5420" fmla="*/ 4592956 w 7250431"/>
              <a:gd name="connsiteY5420" fmla="*/ 1658302 h 4013835"/>
              <a:gd name="connsiteX5421" fmla="*/ 4458653 w 7250431"/>
              <a:gd name="connsiteY5421" fmla="*/ 1792605 h 4013835"/>
              <a:gd name="connsiteX5422" fmla="*/ 4407218 w 7250431"/>
              <a:gd name="connsiteY5422" fmla="*/ 1741170 h 4013835"/>
              <a:gd name="connsiteX5423" fmla="*/ 4215766 w 7250431"/>
              <a:gd name="connsiteY5423" fmla="*/ 1606867 h 4013835"/>
              <a:gd name="connsiteX5424" fmla="*/ 4349116 w 7250431"/>
              <a:gd name="connsiteY5424" fmla="*/ 1740217 h 4013835"/>
              <a:gd name="connsiteX5425" fmla="*/ 4297681 w 7250431"/>
              <a:gd name="connsiteY5425" fmla="*/ 1790700 h 4013835"/>
              <a:gd name="connsiteX5426" fmla="*/ 4215766 w 7250431"/>
              <a:gd name="connsiteY5426" fmla="*/ 1710690 h 4013835"/>
              <a:gd name="connsiteX5427" fmla="*/ 4145281 w 7250431"/>
              <a:gd name="connsiteY5427" fmla="*/ 1781175 h 4013835"/>
              <a:gd name="connsiteX5428" fmla="*/ 4174808 w 7250431"/>
              <a:gd name="connsiteY5428" fmla="*/ 1810702 h 4013835"/>
              <a:gd name="connsiteX5429" fmla="*/ 4215766 w 7250431"/>
              <a:gd name="connsiteY5429" fmla="*/ 1767840 h 4013835"/>
              <a:gd name="connsiteX5430" fmla="*/ 4267200 w 7250431"/>
              <a:gd name="connsiteY5430" fmla="*/ 1821180 h 4013835"/>
              <a:gd name="connsiteX5431" fmla="*/ 4174808 w 7250431"/>
              <a:gd name="connsiteY5431" fmla="*/ 1914525 h 4013835"/>
              <a:gd name="connsiteX5432" fmla="*/ 4093845 w 7250431"/>
              <a:gd name="connsiteY5432" fmla="*/ 1831657 h 4013835"/>
              <a:gd name="connsiteX5433" fmla="*/ 4053841 w 7250431"/>
              <a:gd name="connsiteY5433" fmla="*/ 1873567 h 4013835"/>
              <a:gd name="connsiteX5434" fmla="*/ 4001453 w 7250431"/>
              <a:gd name="connsiteY5434" fmla="*/ 1821180 h 4013835"/>
              <a:gd name="connsiteX5435" fmla="*/ 3729038 w 7250431"/>
              <a:gd name="connsiteY5435" fmla="*/ 1606867 h 4013835"/>
              <a:gd name="connsiteX5436" fmla="*/ 3891916 w 7250431"/>
              <a:gd name="connsiteY5436" fmla="*/ 1769745 h 4013835"/>
              <a:gd name="connsiteX5437" fmla="*/ 3972878 w 7250431"/>
              <a:gd name="connsiteY5437" fmla="*/ 1687830 h 4013835"/>
              <a:gd name="connsiteX5438" fmla="*/ 4025266 w 7250431"/>
              <a:gd name="connsiteY5438" fmla="*/ 1740217 h 4013835"/>
              <a:gd name="connsiteX5439" fmla="*/ 3891916 w 7250431"/>
              <a:gd name="connsiteY5439" fmla="*/ 1873567 h 4013835"/>
              <a:gd name="connsiteX5440" fmla="*/ 3677603 w 7250431"/>
              <a:gd name="connsiteY5440" fmla="*/ 1658302 h 4013835"/>
              <a:gd name="connsiteX5441" fmla="*/ 3401378 w 7250431"/>
              <a:gd name="connsiteY5441" fmla="*/ 1606867 h 4013835"/>
              <a:gd name="connsiteX5442" fmla="*/ 3451860 w 7250431"/>
              <a:gd name="connsiteY5442" fmla="*/ 1658302 h 4013835"/>
              <a:gd name="connsiteX5443" fmla="*/ 3322320 w 7250431"/>
              <a:gd name="connsiteY5443" fmla="*/ 1792605 h 4013835"/>
              <a:gd name="connsiteX5444" fmla="*/ 3271838 w 7250431"/>
              <a:gd name="connsiteY5444" fmla="*/ 1741170 h 4013835"/>
              <a:gd name="connsiteX5445" fmla="*/ 3077528 w 7250431"/>
              <a:gd name="connsiteY5445" fmla="*/ 1606867 h 4013835"/>
              <a:gd name="connsiteX5446" fmla="*/ 3213735 w 7250431"/>
              <a:gd name="connsiteY5446" fmla="*/ 1740217 h 4013835"/>
              <a:gd name="connsiteX5447" fmla="*/ 3160395 w 7250431"/>
              <a:gd name="connsiteY5447" fmla="*/ 1790700 h 4013835"/>
              <a:gd name="connsiteX5448" fmla="*/ 3077528 w 7250431"/>
              <a:gd name="connsiteY5448" fmla="*/ 1710690 h 4013835"/>
              <a:gd name="connsiteX5449" fmla="*/ 3006090 w 7250431"/>
              <a:gd name="connsiteY5449" fmla="*/ 1781175 h 4013835"/>
              <a:gd name="connsiteX5450" fmla="*/ 3036570 w 7250431"/>
              <a:gd name="connsiteY5450" fmla="*/ 1810702 h 4013835"/>
              <a:gd name="connsiteX5451" fmla="*/ 3077528 w 7250431"/>
              <a:gd name="connsiteY5451" fmla="*/ 1767840 h 4013835"/>
              <a:gd name="connsiteX5452" fmla="*/ 3129915 w 7250431"/>
              <a:gd name="connsiteY5452" fmla="*/ 1821180 h 4013835"/>
              <a:gd name="connsiteX5453" fmla="*/ 3036570 w 7250431"/>
              <a:gd name="connsiteY5453" fmla="*/ 1914525 h 4013835"/>
              <a:gd name="connsiteX5454" fmla="*/ 2954655 w 7250431"/>
              <a:gd name="connsiteY5454" fmla="*/ 1831657 h 4013835"/>
              <a:gd name="connsiteX5455" fmla="*/ 2913698 w 7250431"/>
              <a:gd name="connsiteY5455" fmla="*/ 1873567 h 4013835"/>
              <a:gd name="connsiteX5456" fmla="*/ 2861310 w 7250431"/>
              <a:gd name="connsiteY5456" fmla="*/ 1821180 h 4013835"/>
              <a:gd name="connsiteX5457" fmla="*/ 2587942 w 7250431"/>
              <a:gd name="connsiteY5457" fmla="*/ 1606867 h 4013835"/>
              <a:gd name="connsiteX5458" fmla="*/ 2750820 w 7250431"/>
              <a:gd name="connsiteY5458" fmla="*/ 1769745 h 4013835"/>
              <a:gd name="connsiteX5459" fmla="*/ 2831782 w 7250431"/>
              <a:gd name="connsiteY5459" fmla="*/ 1687830 h 4013835"/>
              <a:gd name="connsiteX5460" fmla="*/ 2884170 w 7250431"/>
              <a:gd name="connsiteY5460" fmla="*/ 1740217 h 4013835"/>
              <a:gd name="connsiteX5461" fmla="*/ 2750820 w 7250431"/>
              <a:gd name="connsiteY5461" fmla="*/ 1873567 h 4013835"/>
              <a:gd name="connsiteX5462" fmla="*/ 2536507 w 7250431"/>
              <a:gd name="connsiteY5462" fmla="*/ 1658302 h 4013835"/>
              <a:gd name="connsiteX5463" fmla="*/ 2265045 w 7250431"/>
              <a:gd name="connsiteY5463" fmla="*/ 1606867 h 4013835"/>
              <a:gd name="connsiteX5464" fmla="*/ 2316480 w 7250431"/>
              <a:gd name="connsiteY5464" fmla="*/ 1658302 h 4013835"/>
              <a:gd name="connsiteX5465" fmla="*/ 2184083 w 7250431"/>
              <a:gd name="connsiteY5465" fmla="*/ 1792605 h 4013835"/>
              <a:gd name="connsiteX5466" fmla="*/ 2131695 w 7250431"/>
              <a:gd name="connsiteY5466" fmla="*/ 1741170 h 4013835"/>
              <a:gd name="connsiteX5467" fmla="*/ 1936432 w 7250431"/>
              <a:gd name="connsiteY5467" fmla="*/ 1606867 h 4013835"/>
              <a:gd name="connsiteX5468" fmla="*/ 2073592 w 7250431"/>
              <a:gd name="connsiteY5468" fmla="*/ 1740217 h 4013835"/>
              <a:gd name="connsiteX5469" fmla="*/ 2019300 w 7250431"/>
              <a:gd name="connsiteY5469" fmla="*/ 1790700 h 4013835"/>
              <a:gd name="connsiteX5470" fmla="*/ 1936432 w 7250431"/>
              <a:gd name="connsiteY5470" fmla="*/ 1710690 h 4013835"/>
              <a:gd name="connsiteX5471" fmla="*/ 1864995 w 7250431"/>
              <a:gd name="connsiteY5471" fmla="*/ 1781175 h 4013835"/>
              <a:gd name="connsiteX5472" fmla="*/ 1895475 w 7250431"/>
              <a:gd name="connsiteY5472" fmla="*/ 1810702 h 4013835"/>
              <a:gd name="connsiteX5473" fmla="*/ 1936432 w 7250431"/>
              <a:gd name="connsiteY5473" fmla="*/ 1767840 h 4013835"/>
              <a:gd name="connsiteX5474" fmla="*/ 1989772 w 7250431"/>
              <a:gd name="connsiteY5474" fmla="*/ 1821180 h 4013835"/>
              <a:gd name="connsiteX5475" fmla="*/ 1895475 w 7250431"/>
              <a:gd name="connsiteY5475" fmla="*/ 1914525 h 4013835"/>
              <a:gd name="connsiteX5476" fmla="*/ 1813560 w 7250431"/>
              <a:gd name="connsiteY5476" fmla="*/ 1831657 h 4013835"/>
              <a:gd name="connsiteX5477" fmla="*/ 1772603 w 7250431"/>
              <a:gd name="connsiteY5477" fmla="*/ 1873567 h 4013835"/>
              <a:gd name="connsiteX5478" fmla="*/ 1720215 w 7250431"/>
              <a:gd name="connsiteY5478" fmla="*/ 1821180 h 4013835"/>
              <a:gd name="connsiteX5479" fmla="*/ 1446848 w 7250431"/>
              <a:gd name="connsiteY5479" fmla="*/ 1606867 h 4013835"/>
              <a:gd name="connsiteX5480" fmla="*/ 1609726 w 7250431"/>
              <a:gd name="connsiteY5480" fmla="*/ 1769745 h 4013835"/>
              <a:gd name="connsiteX5481" fmla="*/ 1690688 w 7250431"/>
              <a:gd name="connsiteY5481" fmla="*/ 1687830 h 4013835"/>
              <a:gd name="connsiteX5482" fmla="*/ 1743076 w 7250431"/>
              <a:gd name="connsiteY5482" fmla="*/ 1740217 h 4013835"/>
              <a:gd name="connsiteX5483" fmla="*/ 1609726 w 7250431"/>
              <a:gd name="connsiteY5483" fmla="*/ 1873567 h 4013835"/>
              <a:gd name="connsiteX5484" fmla="*/ 1395413 w 7250431"/>
              <a:gd name="connsiteY5484" fmla="*/ 1658302 h 4013835"/>
              <a:gd name="connsiteX5485" fmla="*/ 1123950 w 7250431"/>
              <a:gd name="connsiteY5485" fmla="*/ 1606867 h 4013835"/>
              <a:gd name="connsiteX5486" fmla="*/ 1175385 w 7250431"/>
              <a:gd name="connsiteY5486" fmla="*/ 1658302 h 4013835"/>
              <a:gd name="connsiteX5487" fmla="*/ 1042988 w 7250431"/>
              <a:gd name="connsiteY5487" fmla="*/ 1792605 h 4013835"/>
              <a:gd name="connsiteX5488" fmla="*/ 990600 w 7250431"/>
              <a:gd name="connsiteY5488" fmla="*/ 1741170 h 4013835"/>
              <a:gd name="connsiteX5489" fmla="*/ 799148 w 7250431"/>
              <a:gd name="connsiteY5489" fmla="*/ 1606867 h 4013835"/>
              <a:gd name="connsiteX5490" fmla="*/ 932498 w 7250431"/>
              <a:gd name="connsiteY5490" fmla="*/ 1740217 h 4013835"/>
              <a:gd name="connsiteX5491" fmla="*/ 879158 w 7250431"/>
              <a:gd name="connsiteY5491" fmla="*/ 1790700 h 4013835"/>
              <a:gd name="connsiteX5492" fmla="*/ 799148 w 7250431"/>
              <a:gd name="connsiteY5492" fmla="*/ 1710690 h 4013835"/>
              <a:gd name="connsiteX5493" fmla="*/ 727710 w 7250431"/>
              <a:gd name="connsiteY5493" fmla="*/ 1781175 h 4013835"/>
              <a:gd name="connsiteX5494" fmla="*/ 757237 w 7250431"/>
              <a:gd name="connsiteY5494" fmla="*/ 1810702 h 4013835"/>
              <a:gd name="connsiteX5495" fmla="*/ 799148 w 7250431"/>
              <a:gd name="connsiteY5495" fmla="*/ 1767840 h 4013835"/>
              <a:gd name="connsiteX5496" fmla="*/ 849630 w 7250431"/>
              <a:gd name="connsiteY5496" fmla="*/ 1821180 h 4013835"/>
              <a:gd name="connsiteX5497" fmla="*/ 757237 w 7250431"/>
              <a:gd name="connsiteY5497" fmla="*/ 1914525 h 4013835"/>
              <a:gd name="connsiteX5498" fmla="*/ 677227 w 7250431"/>
              <a:gd name="connsiteY5498" fmla="*/ 1831657 h 4013835"/>
              <a:gd name="connsiteX5499" fmla="*/ 637223 w 7250431"/>
              <a:gd name="connsiteY5499" fmla="*/ 1873567 h 4013835"/>
              <a:gd name="connsiteX5500" fmla="*/ 584835 w 7250431"/>
              <a:gd name="connsiteY5500" fmla="*/ 1821180 h 4013835"/>
              <a:gd name="connsiteX5501" fmla="*/ 306705 w 7250431"/>
              <a:gd name="connsiteY5501" fmla="*/ 1606867 h 4013835"/>
              <a:gd name="connsiteX5502" fmla="*/ 468630 w 7250431"/>
              <a:gd name="connsiteY5502" fmla="*/ 1769745 h 4013835"/>
              <a:gd name="connsiteX5503" fmla="*/ 551498 w 7250431"/>
              <a:gd name="connsiteY5503" fmla="*/ 1687830 h 4013835"/>
              <a:gd name="connsiteX5504" fmla="*/ 601980 w 7250431"/>
              <a:gd name="connsiteY5504" fmla="*/ 1740217 h 4013835"/>
              <a:gd name="connsiteX5505" fmla="*/ 468630 w 7250431"/>
              <a:gd name="connsiteY5505" fmla="*/ 1873567 h 4013835"/>
              <a:gd name="connsiteX5506" fmla="*/ 255270 w 7250431"/>
              <a:gd name="connsiteY5506" fmla="*/ 1658302 h 4013835"/>
              <a:gd name="connsiteX5507" fmla="*/ 6903720 w 7250431"/>
              <a:gd name="connsiteY5507" fmla="*/ 1546860 h 4013835"/>
              <a:gd name="connsiteX5508" fmla="*/ 6873240 w 7250431"/>
              <a:gd name="connsiteY5508" fmla="*/ 1577340 h 4013835"/>
              <a:gd name="connsiteX5509" fmla="*/ 6944678 w 7250431"/>
              <a:gd name="connsiteY5509" fmla="*/ 1647825 h 4013835"/>
              <a:gd name="connsiteX5510" fmla="*/ 6974205 w 7250431"/>
              <a:gd name="connsiteY5510" fmla="*/ 1618298 h 4013835"/>
              <a:gd name="connsiteX5511" fmla="*/ 5761673 w 7250431"/>
              <a:gd name="connsiteY5511" fmla="*/ 1546860 h 4013835"/>
              <a:gd name="connsiteX5512" fmla="*/ 5731193 w 7250431"/>
              <a:gd name="connsiteY5512" fmla="*/ 1577340 h 4013835"/>
              <a:gd name="connsiteX5513" fmla="*/ 5802631 w 7250431"/>
              <a:gd name="connsiteY5513" fmla="*/ 1647825 h 4013835"/>
              <a:gd name="connsiteX5514" fmla="*/ 5833111 w 7250431"/>
              <a:gd name="connsiteY5514" fmla="*/ 1618298 h 4013835"/>
              <a:gd name="connsiteX5515" fmla="*/ 4624388 w 7250431"/>
              <a:gd name="connsiteY5515" fmla="*/ 1546860 h 4013835"/>
              <a:gd name="connsiteX5516" fmla="*/ 4595813 w 7250431"/>
              <a:gd name="connsiteY5516" fmla="*/ 1577340 h 4013835"/>
              <a:gd name="connsiteX5517" fmla="*/ 4663441 w 7250431"/>
              <a:gd name="connsiteY5517" fmla="*/ 1647825 h 4013835"/>
              <a:gd name="connsiteX5518" fmla="*/ 4692968 w 7250431"/>
              <a:gd name="connsiteY5518" fmla="*/ 1618298 h 4013835"/>
              <a:gd name="connsiteX5519" fmla="*/ 3486150 w 7250431"/>
              <a:gd name="connsiteY5519" fmla="*/ 1546860 h 4013835"/>
              <a:gd name="connsiteX5520" fmla="*/ 3455670 w 7250431"/>
              <a:gd name="connsiteY5520" fmla="*/ 1577340 h 4013835"/>
              <a:gd name="connsiteX5521" fmla="*/ 3526155 w 7250431"/>
              <a:gd name="connsiteY5521" fmla="*/ 1647825 h 4013835"/>
              <a:gd name="connsiteX5522" fmla="*/ 3556635 w 7250431"/>
              <a:gd name="connsiteY5522" fmla="*/ 1618298 h 4013835"/>
              <a:gd name="connsiteX5523" fmla="*/ 2345055 w 7250431"/>
              <a:gd name="connsiteY5523" fmla="*/ 1546860 h 4013835"/>
              <a:gd name="connsiteX5524" fmla="*/ 2314575 w 7250431"/>
              <a:gd name="connsiteY5524" fmla="*/ 1577340 h 4013835"/>
              <a:gd name="connsiteX5525" fmla="*/ 2386013 w 7250431"/>
              <a:gd name="connsiteY5525" fmla="*/ 1647825 h 4013835"/>
              <a:gd name="connsiteX5526" fmla="*/ 2415540 w 7250431"/>
              <a:gd name="connsiteY5526" fmla="*/ 1618298 h 4013835"/>
              <a:gd name="connsiteX5527" fmla="*/ 1203960 w 7250431"/>
              <a:gd name="connsiteY5527" fmla="*/ 1546860 h 4013835"/>
              <a:gd name="connsiteX5528" fmla="*/ 1173480 w 7250431"/>
              <a:gd name="connsiteY5528" fmla="*/ 1577340 h 4013835"/>
              <a:gd name="connsiteX5529" fmla="*/ 1245871 w 7250431"/>
              <a:gd name="connsiteY5529" fmla="*/ 1647825 h 4013835"/>
              <a:gd name="connsiteX5530" fmla="*/ 1274445 w 7250431"/>
              <a:gd name="connsiteY5530" fmla="*/ 1618298 h 4013835"/>
              <a:gd name="connsiteX5531" fmla="*/ 62865 w 7250431"/>
              <a:gd name="connsiteY5531" fmla="*/ 1546860 h 4013835"/>
              <a:gd name="connsiteX5532" fmla="*/ 34290 w 7250431"/>
              <a:gd name="connsiteY5532" fmla="*/ 1577340 h 4013835"/>
              <a:gd name="connsiteX5533" fmla="*/ 104775 w 7250431"/>
              <a:gd name="connsiteY5533" fmla="*/ 1647825 h 4013835"/>
              <a:gd name="connsiteX5534" fmla="*/ 135255 w 7250431"/>
              <a:gd name="connsiteY5534" fmla="*/ 1618298 h 4013835"/>
              <a:gd name="connsiteX5535" fmla="*/ 6903720 w 7250431"/>
              <a:gd name="connsiteY5535" fmla="*/ 1525905 h 4013835"/>
              <a:gd name="connsiteX5536" fmla="*/ 6996112 w 7250431"/>
              <a:gd name="connsiteY5536" fmla="*/ 1618297 h 4013835"/>
              <a:gd name="connsiteX5537" fmla="*/ 6944677 w 7250431"/>
              <a:gd name="connsiteY5537" fmla="*/ 1670685 h 4013835"/>
              <a:gd name="connsiteX5538" fmla="*/ 6851332 w 7250431"/>
              <a:gd name="connsiteY5538" fmla="*/ 1577340 h 4013835"/>
              <a:gd name="connsiteX5539" fmla="*/ 5761673 w 7250431"/>
              <a:gd name="connsiteY5539" fmla="*/ 1525905 h 4013835"/>
              <a:gd name="connsiteX5540" fmla="*/ 5855018 w 7250431"/>
              <a:gd name="connsiteY5540" fmla="*/ 1618297 h 4013835"/>
              <a:gd name="connsiteX5541" fmla="*/ 5802631 w 7250431"/>
              <a:gd name="connsiteY5541" fmla="*/ 1670685 h 4013835"/>
              <a:gd name="connsiteX5542" fmla="*/ 5710238 w 7250431"/>
              <a:gd name="connsiteY5542" fmla="*/ 1577340 h 4013835"/>
              <a:gd name="connsiteX5543" fmla="*/ 4624387 w 7250431"/>
              <a:gd name="connsiteY5543" fmla="*/ 1525905 h 4013835"/>
              <a:gd name="connsiteX5544" fmla="*/ 4713922 w 7250431"/>
              <a:gd name="connsiteY5544" fmla="*/ 1618297 h 4013835"/>
              <a:gd name="connsiteX5545" fmla="*/ 4663440 w 7250431"/>
              <a:gd name="connsiteY5545" fmla="*/ 1670685 h 4013835"/>
              <a:gd name="connsiteX5546" fmla="*/ 4574857 w 7250431"/>
              <a:gd name="connsiteY5546" fmla="*/ 1577340 h 4013835"/>
              <a:gd name="connsiteX5547" fmla="*/ 3486150 w 7250431"/>
              <a:gd name="connsiteY5547" fmla="*/ 1525905 h 4013835"/>
              <a:gd name="connsiteX5548" fmla="*/ 3579495 w 7250431"/>
              <a:gd name="connsiteY5548" fmla="*/ 1618297 h 4013835"/>
              <a:gd name="connsiteX5549" fmla="*/ 3526155 w 7250431"/>
              <a:gd name="connsiteY5549" fmla="*/ 1670685 h 4013835"/>
              <a:gd name="connsiteX5550" fmla="*/ 3434715 w 7250431"/>
              <a:gd name="connsiteY5550" fmla="*/ 1577340 h 4013835"/>
              <a:gd name="connsiteX5551" fmla="*/ 2345055 w 7250431"/>
              <a:gd name="connsiteY5551" fmla="*/ 1525905 h 4013835"/>
              <a:gd name="connsiteX5552" fmla="*/ 2438400 w 7250431"/>
              <a:gd name="connsiteY5552" fmla="*/ 1618297 h 4013835"/>
              <a:gd name="connsiteX5553" fmla="*/ 2386012 w 7250431"/>
              <a:gd name="connsiteY5553" fmla="*/ 1670685 h 4013835"/>
              <a:gd name="connsiteX5554" fmla="*/ 2293620 w 7250431"/>
              <a:gd name="connsiteY5554" fmla="*/ 1577340 h 4013835"/>
              <a:gd name="connsiteX5555" fmla="*/ 1203960 w 7250431"/>
              <a:gd name="connsiteY5555" fmla="*/ 1525905 h 4013835"/>
              <a:gd name="connsiteX5556" fmla="*/ 1297305 w 7250431"/>
              <a:gd name="connsiteY5556" fmla="*/ 1618297 h 4013835"/>
              <a:gd name="connsiteX5557" fmla="*/ 1245871 w 7250431"/>
              <a:gd name="connsiteY5557" fmla="*/ 1670685 h 4013835"/>
              <a:gd name="connsiteX5558" fmla="*/ 1152525 w 7250431"/>
              <a:gd name="connsiteY5558" fmla="*/ 1577340 h 4013835"/>
              <a:gd name="connsiteX5559" fmla="*/ 62865 w 7250431"/>
              <a:gd name="connsiteY5559" fmla="*/ 1525905 h 4013835"/>
              <a:gd name="connsiteX5560" fmla="*/ 156210 w 7250431"/>
              <a:gd name="connsiteY5560" fmla="*/ 1618297 h 4013835"/>
              <a:gd name="connsiteX5561" fmla="*/ 104775 w 7250431"/>
              <a:gd name="connsiteY5561" fmla="*/ 1670685 h 4013835"/>
              <a:gd name="connsiteX5562" fmla="*/ 11430 w 7250431"/>
              <a:gd name="connsiteY5562" fmla="*/ 1577340 h 4013835"/>
              <a:gd name="connsiteX5563" fmla="*/ 6618923 w 7250431"/>
              <a:gd name="connsiteY5563" fmla="*/ 1507808 h 4013835"/>
              <a:gd name="connsiteX5564" fmla="*/ 6547485 w 7250431"/>
              <a:gd name="connsiteY5564" fmla="*/ 1579246 h 4013835"/>
              <a:gd name="connsiteX5565" fmla="*/ 6656070 w 7250431"/>
              <a:gd name="connsiteY5565" fmla="*/ 1689735 h 4013835"/>
              <a:gd name="connsiteX5566" fmla="*/ 6685598 w 7250431"/>
              <a:gd name="connsiteY5566" fmla="*/ 1659255 h 4013835"/>
              <a:gd name="connsiteX5567" fmla="*/ 6607492 w 7250431"/>
              <a:gd name="connsiteY5567" fmla="*/ 1579246 h 4013835"/>
              <a:gd name="connsiteX5568" fmla="*/ 6648450 w 7250431"/>
              <a:gd name="connsiteY5568" fmla="*/ 1538288 h 4013835"/>
              <a:gd name="connsiteX5569" fmla="*/ 5477827 w 7250431"/>
              <a:gd name="connsiteY5569" fmla="*/ 1507808 h 4013835"/>
              <a:gd name="connsiteX5570" fmla="*/ 5408295 w 7250431"/>
              <a:gd name="connsiteY5570" fmla="*/ 1579246 h 4013835"/>
              <a:gd name="connsiteX5571" fmla="*/ 5514975 w 7250431"/>
              <a:gd name="connsiteY5571" fmla="*/ 1689735 h 4013835"/>
              <a:gd name="connsiteX5572" fmla="*/ 5544502 w 7250431"/>
              <a:gd name="connsiteY5572" fmla="*/ 1659255 h 4013835"/>
              <a:gd name="connsiteX5573" fmla="*/ 5466398 w 7250431"/>
              <a:gd name="connsiteY5573" fmla="*/ 1579246 h 4013835"/>
              <a:gd name="connsiteX5574" fmla="*/ 5507355 w 7250431"/>
              <a:gd name="connsiteY5574" fmla="*/ 1538288 h 4013835"/>
              <a:gd name="connsiteX5575" fmla="*/ 4339590 w 7250431"/>
              <a:gd name="connsiteY5575" fmla="*/ 1507808 h 4013835"/>
              <a:gd name="connsiteX5576" fmla="*/ 4267200 w 7250431"/>
              <a:gd name="connsiteY5576" fmla="*/ 1579246 h 4013835"/>
              <a:gd name="connsiteX5577" fmla="*/ 4377690 w 7250431"/>
              <a:gd name="connsiteY5577" fmla="*/ 1689735 h 4013835"/>
              <a:gd name="connsiteX5578" fmla="*/ 4408170 w 7250431"/>
              <a:gd name="connsiteY5578" fmla="*/ 1659255 h 4013835"/>
              <a:gd name="connsiteX5579" fmla="*/ 4328160 w 7250431"/>
              <a:gd name="connsiteY5579" fmla="*/ 1579246 h 4013835"/>
              <a:gd name="connsiteX5580" fmla="*/ 4370070 w 7250431"/>
              <a:gd name="connsiteY5580" fmla="*/ 1538288 h 4013835"/>
              <a:gd name="connsiteX5581" fmla="*/ 3198495 w 7250431"/>
              <a:gd name="connsiteY5581" fmla="*/ 1507808 h 4013835"/>
              <a:gd name="connsiteX5582" fmla="*/ 3127057 w 7250431"/>
              <a:gd name="connsiteY5582" fmla="*/ 1579246 h 4013835"/>
              <a:gd name="connsiteX5583" fmla="*/ 3236595 w 7250431"/>
              <a:gd name="connsiteY5583" fmla="*/ 1689735 h 4013835"/>
              <a:gd name="connsiteX5584" fmla="*/ 3267075 w 7250431"/>
              <a:gd name="connsiteY5584" fmla="*/ 1659255 h 4013835"/>
              <a:gd name="connsiteX5585" fmla="*/ 3187065 w 7250431"/>
              <a:gd name="connsiteY5585" fmla="*/ 1579246 h 4013835"/>
              <a:gd name="connsiteX5586" fmla="*/ 3228975 w 7250431"/>
              <a:gd name="connsiteY5586" fmla="*/ 1538288 h 4013835"/>
              <a:gd name="connsiteX5587" fmla="*/ 2060258 w 7250431"/>
              <a:gd name="connsiteY5587" fmla="*/ 1507808 h 4013835"/>
              <a:gd name="connsiteX5588" fmla="*/ 1990725 w 7250431"/>
              <a:gd name="connsiteY5588" fmla="*/ 1579246 h 4013835"/>
              <a:gd name="connsiteX5589" fmla="*/ 2097405 w 7250431"/>
              <a:gd name="connsiteY5589" fmla="*/ 1689735 h 4013835"/>
              <a:gd name="connsiteX5590" fmla="*/ 2126933 w 7250431"/>
              <a:gd name="connsiteY5590" fmla="*/ 1659255 h 4013835"/>
              <a:gd name="connsiteX5591" fmla="*/ 2049780 w 7250431"/>
              <a:gd name="connsiteY5591" fmla="*/ 1579246 h 4013835"/>
              <a:gd name="connsiteX5592" fmla="*/ 2089785 w 7250431"/>
              <a:gd name="connsiteY5592" fmla="*/ 1538288 h 4013835"/>
              <a:gd name="connsiteX5593" fmla="*/ 919163 w 7250431"/>
              <a:gd name="connsiteY5593" fmla="*/ 1507808 h 4013835"/>
              <a:gd name="connsiteX5594" fmla="*/ 849630 w 7250431"/>
              <a:gd name="connsiteY5594" fmla="*/ 1579246 h 4013835"/>
              <a:gd name="connsiteX5595" fmla="*/ 956310 w 7250431"/>
              <a:gd name="connsiteY5595" fmla="*/ 1689735 h 4013835"/>
              <a:gd name="connsiteX5596" fmla="*/ 985838 w 7250431"/>
              <a:gd name="connsiteY5596" fmla="*/ 1659255 h 4013835"/>
              <a:gd name="connsiteX5597" fmla="*/ 908685 w 7250431"/>
              <a:gd name="connsiteY5597" fmla="*/ 1579246 h 4013835"/>
              <a:gd name="connsiteX5598" fmla="*/ 948690 w 7250431"/>
              <a:gd name="connsiteY5598" fmla="*/ 1538288 h 4013835"/>
              <a:gd name="connsiteX5599" fmla="*/ 7250430 w 7250431"/>
              <a:gd name="connsiteY5599" fmla="*/ 1502092 h 4013835"/>
              <a:gd name="connsiteX5600" fmla="*/ 7250430 w 7250431"/>
              <a:gd name="connsiteY5600" fmla="*/ 1524000 h 4013835"/>
              <a:gd name="connsiteX5601" fmla="*/ 7197089 w 7250431"/>
              <a:gd name="connsiteY5601" fmla="*/ 1577340 h 4013835"/>
              <a:gd name="connsiteX5602" fmla="*/ 7227570 w 7250431"/>
              <a:gd name="connsiteY5602" fmla="*/ 1607820 h 4013835"/>
              <a:gd name="connsiteX5603" fmla="*/ 7250430 w 7250431"/>
              <a:gd name="connsiteY5603" fmla="*/ 1584007 h 4013835"/>
              <a:gd name="connsiteX5604" fmla="*/ 7250430 w 7250431"/>
              <a:gd name="connsiteY5604" fmla="*/ 1606867 h 4013835"/>
              <a:gd name="connsiteX5605" fmla="*/ 7227570 w 7250431"/>
              <a:gd name="connsiteY5605" fmla="*/ 1629727 h 4013835"/>
              <a:gd name="connsiteX5606" fmla="*/ 7175182 w 7250431"/>
              <a:gd name="connsiteY5606" fmla="*/ 1577340 h 4013835"/>
              <a:gd name="connsiteX5607" fmla="*/ 6618923 w 7250431"/>
              <a:gd name="connsiteY5607" fmla="*/ 1484947 h 4013835"/>
              <a:gd name="connsiteX5608" fmla="*/ 6669405 w 7250431"/>
              <a:gd name="connsiteY5608" fmla="*/ 1538287 h 4013835"/>
              <a:gd name="connsiteX5609" fmla="*/ 6629400 w 7250431"/>
              <a:gd name="connsiteY5609" fmla="*/ 1579245 h 4013835"/>
              <a:gd name="connsiteX5610" fmla="*/ 6706552 w 7250431"/>
              <a:gd name="connsiteY5610" fmla="*/ 1659255 h 4013835"/>
              <a:gd name="connsiteX5611" fmla="*/ 6656070 w 7250431"/>
              <a:gd name="connsiteY5611" fmla="*/ 1711642 h 4013835"/>
              <a:gd name="connsiteX5612" fmla="*/ 6526530 w 7250431"/>
              <a:gd name="connsiteY5612" fmla="*/ 1579245 h 4013835"/>
              <a:gd name="connsiteX5613" fmla="*/ 5477828 w 7250431"/>
              <a:gd name="connsiteY5613" fmla="*/ 1484947 h 4013835"/>
              <a:gd name="connsiteX5614" fmla="*/ 5528311 w 7250431"/>
              <a:gd name="connsiteY5614" fmla="*/ 1538287 h 4013835"/>
              <a:gd name="connsiteX5615" fmla="*/ 5488306 w 7250431"/>
              <a:gd name="connsiteY5615" fmla="*/ 1579245 h 4013835"/>
              <a:gd name="connsiteX5616" fmla="*/ 5565458 w 7250431"/>
              <a:gd name="connsiteY5616" fmla="*/ 1659255 h 4013835"/>
              <a:gd name="connsiteX5617" fmla="*/ 5514976 w 7250431"/>
              <a:gd name="connsiteY5617" fmla="*/ 1711642 h 4013835"/>
              <a:gd name="connsiteX5618" fmla="*/ 5386388 w 7250431"/>
              <a:gd name="connsiteY5618" fmla="*/ 1579245 h 4013835"/>
              <a:gd name="connsiteX5619" fmla="*/ 4339590 w 7250431"/>
              <a:gd name="connsiteY5619" fmla="*/ 1484947 h 4013835"/>
              <a:gd name="connsiteX5620" fmla="*/ 4391025 w 7250431"/>
              <a:gd name="connsiteY5620" fmla="*/ 1538287 h 4013835"/>
              <a:gd name="connsiteX5621" fmla="*/ 4350068 w 7250431"/>
              <a:gd name="connsiteY5621" fmla="*/ 1579245 h 4013835"/>
              <a:gd name="connsiteX5622" fmla="*/ 4430078 w 7250431"/>
              <a:gd name="connsiteY5622" fmla="*/ 1659255 h 4013835"/>
              <a:gd name="connsiteX5623" fmla="*/ 4377690 w 7250431"/>
              <a:gd name="connsiteY5623" fmla="*/ 1711642 h 4013835"/>
              <a:gd name="connsiteX5624" fmla="*/ 4245293 w 7250431"/>
              <a:gd name="connsiteY5624" fmla="*/ 1579245 h 4013835"/>
              <a:gd name="connsiteX5625" fmla="*/ 3198494 w 7250431"/>
              <a:gd name="connsiteY5625" fmla="*/ 1484947 h 4013835"/>
              <a:gd name="connsiteX5626" fmla="*/ 3249930 w 7250431"/>
              <a:gd name="connsiteY5626" fmla="*/ 1538287 h 4013835"/>
              <a:gd name="connsiteX5627" fmla="*/ 3208972 w 7250431"/>
              <a:gd name="connsiteY5627" fmla="*/ 1579245 h 4013835"/>
              <a:gd name="connsiteX5628" fmla="*/ 3289935 w 7250431"/>
              <a:gd name="connsiteY5628" fmla="*/ 1659255 h 4013835"/>
              <a:gd name="connsiteX5629" fmla="*/ 3236594 w 7250431"/>
              <a:gd name="connsiteY5629" fmla="*/ 1711642 h 4013835"/>
              <a:gd name="connsiteX5630" fmla="*/ 3104197 w 7250431"/>
              <a:gd name="connsiteY5630" fmla="*/ 1579245 h 4013835"/>
              <a:gd name="connsiteX5631" fmla="*/ 2060257 w 7250431"/>
              <a:gd name="connsiteY5631" fmla="*/ 1484947 h 4013835"/>
              <a:gd name="connsiteX5632" fmla="*/ 2110740 w 7250431"/>
              <a:gd name="connsiteY5632" fmla="*/ 1538287 h 4013835"/>
              <a:gd name="connsiteX5633" fmla="*/ 2070734 w 7250431"/>
              <a:gd name="connsiteY5633" fmla="*/ 1579245 h 4013835"/>
              <a:gd name="connsiteX5634" fmla="*/ 2148840 w 7250431"/>
              <a:gd name="connsiteY5634" fmla="*/ 1659255 h 4013835"/>
              <a:gd name="connsiteX5635" fmla="*/ 2097405 w 7250431"/>
              <a:gd name="connsiteY5635" fmla="*/ 1711642 h 4013835"/>
              <a:gd name="connsiteX5636" fmla="*/ 1968817 w 7250431"/>
              <a:gd name="connsiteY5636" fmla="*/ 1579245 h 4013835"/>
              <a:gd name="connsiteX5637" fmla="*/ 919163 w 7250431"/>
              <a:gd name="connsiteY5637" fmla="*/ 1484947 h 4013835"/>
              <a:gd name="connsiteX5638" fmla="*/ 970598 w 7250431"/>
              <a:gd name="connsiteY5638" fmla="*/ 1538287 h 4013835"/>
              <a:gd name="connsiteX5639" fmla="*/ 929640 w 7250431"/>
              <a:gd name="connsiteY5639" fmla="*/ 1579245 h 4013835"/>
              <a:gd name="connsiteX5640" fmla="*/ 1007746 w 7250431"/>
              <a:gd name="connsiteY5640" fmla="*/ 1659255 h 4013835"/>
              <a:gd name="connsiteX5641" fmla="*/ 956311 w 7250431"/>
              <a:gd name="connsiteY5641" fmla="*/ 1711642 h 4013835"/>
              <a:gd name="connsiteX5642" fmla="*/ 827723 w 7250431"/>
              <a:gd name="connsiteY5642" fmla="*/ 1579245 h 4013835"/>
              <a:gd name="connsiteX5643" fmla="*/ 6740843 w 7250431"/>
              <a:gd name="connsiteY5643" fmla="*/ 1466850 h 4013835"/>
              <a:gd name="connsiteX5644" fmla="*/ 6710363 w 7250431"/>
              <a:gd name="connsiteY5644" fmla="*/ 1496378 h 4013835"/>
              <a:gd name="connsiteX5645" fmla="*/ 6751320 w 7250431"/>
              <a:gd name="connsiteY5645" fmla="*/ 1537335 h 4013835"/>
              <a:gd name="connsiteX5646" fmla="*/ 6710363 w 7250431"/>
              <a:gd name="connsiteY5646" fmla="*/ 1577340 h 4013835"/>
              <a:gd name="connsiteX5647" fmla="*/ 6740843 w 7250431"/>
              <a:gd name="connsiteY5647" fmla="*/ 1607820 h 4013835"/>
              <a:gd name="connsiteX5648" fmla="*/ 6811328 w 7250431"/>
              <a:gd name="connsiteY5648" fmla="*/ 1537335 h 4013835"/>
              <a:gd name="connsiteX5649" fmla="*/ 6173152 w 7250431"/>
              <a:gd name="connsiteY5649" fmla="*/ 1466850 h 4013835"/>
              <a:gd name="connsiteX5650" fmla="*/ 6061710 w 7250431"/>
              <a:gd name="connsiteY5650" fmla="*/ 1577340 h 4013835"/>
              <a:gd name="connsiteX5651" fmla="*/ 6091237 w 7250431"/>
              <a:gd name="connsiteY5651" fmla="*/ 1607820 h 4013835"/>
              <a:gd name="connsiteX5652" fmla="*/ 6173152 w 7250431"/>
              <a:gd name="connsiteY5652" fmla="*/ 1526858 h 4013835"/>
              <a:gd name="connsiteX5653" fmla="*/ 6224587 w 7250431"/>
              <a:gd name="connsiteY5653" fmla="*/ 1577340 h 4013835"/>
              <a:gd name="connsiteX5654" fmla="*/ 6143625 w 7250431"/>
              <a:gd name="connsiteY5654" fmla="*/ 1659255 h 4013835"/>
              <a:gd name="connsiteX5655" fmla="*/ 6173152 w 7250431"/>
              <a:gd name="connsiteY5655" fmla="*/ 1688783 h 4013835"/>
              <a:gd name="connsiteX5656" fmla="*/ 6255067 w 7250431"/>
              <a:gd name="connsiteY5656" fmla="*/ 1607820 h 4013835"/>
              <a:gd name="connsiteX5657" fmla="*/ 6336030 w 7250431"/>
              <a:gd name="connsiteY5657" fmla="*/ 1688783 h 4013835"/>
              <a:gd name="connsiteX5658" fmla="*/ 6365557 w 7250431"/>
              <a:gd name="connsiteY5658" fmla="*/ 1659255 h 4013835"/>
              <a:gd name="connsiteX5659" fmla="*/ 5599748 w 7250431"/>
              <a:gd name="connsiteY5659" fmla="*/ 1466850 h 4013835"/>
              <a:gd name="connsiteX5660" fmla="*/ 5569268 w 7250431"/>
              <a:gd name="connsiteY5660" fmla="*/ 1496378 h 4013835"/>
              <a:gd name="connsiteX5661" fmla="*/ 5610225 w 7250431"/>
              <a:gd name="connsiteY5661" fmla="*/ 1537335 h 4013835"/>
              <a:gd name="connsiteX5662" fmla="*/ 5569268 w 7250431"/>
              <a:gd name="connsiteY5662" fmla="*/ 1577340 h 4013835"/>
              <a:gd name="connsiteX5663" fmla="*/ 5599748 w 7250431"/>
              <a:gd name="connsiteY5663" fmla="*/ 1607820 h 4013835"/>
              <a:gd name="connsiteX5664" fmla="*/ 5670233 w 7250431"/>
              <a:gd name="connsiteY5664" fmla="*/ 1537335 h 4013835"/>
              <a:gd name="connsiteX5665" fmla="*/ 5033011 w 7250431"/>
              <a:gd name="connsiteY5665" fmla="*/ 1466850 h 4013835"/>
              <a:gd name="connsiteX5666" fmla="*/ 4921568 w 7250431"/>
              <a:gd name="connsiteY5666" fmla="*/ 1577340 h 4013835"/>
              <a:gd name="connsiteX5667" fmla="*/ 4951095 w 7250431"/>
              <a:gd name="connsiteY5667" fmla="*/ 1607820 h 4013835"/>
              <a:gd name="connsiteX5668" fmla="*/ 5033011 w 7250431"/>
              <a:gd name="connsiteY5668" fmla="*/ 1526858 h 4013835"/>
              <a:gd name="connsiteX5669" fmla="*/ 5083493 w 7250431"/>
              <a:gd name="connsiteY5669" fmla="*/ 1577340 h 4013835"/>
              <a:gd name="connsiteX5670" fmla="*/ 5002531 w 7250431"/>
              <a:gd name="connsiteY5670" fmla="*/ 1659255 h 4013835"/>
              <a:gd name="connsiteX5671" fmla="*/ 5033011 w 7250431"/>
              <a:gd name="connsiteY5671" fmla="*/ 1688783 h 4013835"/>
              <a:gd name="connsiteX5672" fmla="*/ 5113973 w 7250431"/>
              <a:gd name="connsiteY5672" fmla="*/ 1607820 h 4013835"/>
              <a:gd name="connsiteX5673" fmla="*/ 5194936 w 7250431"/>
              <a:gd name="connsiteY5673" fmla="*/ 1688783 h 4013835"/>
              <a:gd name="connsiteX5674" fmla="*/ 5224463 w 7250431"/>
              <a:gd name="connsiteY5674" fmla="*/ 1659255 h 4013835"/>
              <a:gd name="connsiteX5675" fmla="*/ 4458652 w 7250431"/>
              <a:gd name="connsiteY5675" fmla="*/ 1466850 h 4013835"/>
              <a:gd name="connsiteX5676" fmla="*/ 4428172 w 7250431"/>
              <a:gd name="connsiteY5676" fmla="*/ 1496378 h 4013835"/>
              <a:gd name="connsiteX5677" fmla="*/ 4470082 w 7250431"/>
              <a:gd name="connsiteY5677" fmla="*/ 1537335 h 4013835"/>
              <a:gd name="connsiteX5678" fmla="*/ 4428172 w 7250431"/>
              <a:gd name="connsiteY5678" fmla="*/ 1577340 h 4013835"/>
              <a:gd name="connsiteX5679" fmla="*/ 4458652 w 7250431"/>
              <a:gd name="connsiteY5679" fmla="*/ 1607820 h 4013835"/>
              <a:gd name="connsiteX5680" fmla="*/ 4530090 w 7250431"/>
              <a:gd name="connsiteY5680" fmla="*/ 1537335 h 4013835"/>
              <a:gd name="connsiteX5681" fmla="*/ 3891915 w 7250431"/>
              <a:gd name="connsiteY5681" fmla="*/ 1466850 h 4013835"/>
              <a:gd name="connsiteX5682" fmla="*/ 3780472 w 7250431"/>
              <a:gd name="connsiteY5682" fmla="*/ 1577340 h 4013835"/>
              <a:gd name="connsiteX5683" fmla="*/ 3810952 w 7250431"/>
              <a:gd name="connsiteY5683" fmla="*/ 1607820 h 4013835"/>
              <a:gd name="connsiteX5684" fmla="*/ 3891915 w 7250431"/>
              <a:gd name="connsiteY5684" fmla="*/ 1526858 h 4013835"/>
              <a:gd name="connsiteX5685" fmla="*/ 3943350 w 7250431"/>
              <a:gd name="connsiteY5685" fmla="*/ 1577340 h 4013835"/>
              <a:gd name="connsiteX5686" fmla="*/ 3861435 w 7250431"/>
              <a:gd name="connsiteY5686" fmla="*/ 1659255 h 4013835"/>
              <a:gd name="connsiteX5687" fmla="*/ 3891915 w 7250431"/>
              <a:gd name="connsiteY5687" fmla="*/ 1688783 h 4013835"/>
              <a:gd name="connsiteX5688" fmla="*/ 3972877 w 7250431"/>
              <a:gd name="connsiteY5688" fmla="*/ 1607820 h 4013835"/>
              <a:gd name="connsiteX5689" fmla="*/ 4054792 w 7250431"/>
              <a:gd name="connsiteY5689" fmla="*/ 1688783 h 4013835"/>
              <a:gd name="connsiteX5690" fmla="*/ 4085272 w 7250431"/>
              <a:gd name="connsiteY5690" fmla="*/ 1659255 h 4013835"/>
              <a:gd name="connsiteX5691" fmla="*/ 3321368 w 7250431"/>
              <a:gd name="connsiteY5691" fmla="*/ 1466850 h 4013835"/>
              <a:gd name="connsiteX5692" fmla="*/ 3293745 w 7250431"/>
              <a:gd name="connsiteY5692" fmla="*/ 1496378 h 4013835"/>
              <a:gd name="connsiteX5693" fmla="*/ 3332798 w 7250431"/>
              <a:gd name="connsiteY5693" fmla="*/ 1537335 h 4013835"/>
              <a:gd name="connsiteX5694" fmla="*/ 3293745 w 7250431"/>
              <a:gd name="connsiteY5694" fmla="*/ 1577340 h 4013835"/>
              <a:gd name="connsiteX5695" fmla="*/ 3321368 w 7250431"/>
              <a:gd name="connsiteY5695" fmla="*/ 1607820 h 4013835"/>
              <a:gd name="connsiteX5696" fmla="*/ 3390900 w 7250431"/>
              <a:gd name="connsiteY5696" fmla="*/ 1537335 h 4013835"/>
              <a:gd name="connsiteX5697" fmla="*/ 2750820 w 7250431"/>
              <a:gd name="connsiteY5697" fmla="*/ 1466850 h 4013835"/>
              <a:gd name="connsiteX5698" fmla="*/ 2640330 w 7250431"/>
              <a:gd name="connsiteY5698" fmla="*/ 1577340 h 4013835"/>
              <a:gd name="connsiteX5699" fmla="*/ 2669857 w 7250431"/>
              <a:gd name="connsiteY5699" fmla="*/ 1607820 h 4013835"/>
              <a:gd name="connsiteX5700" fmla="*/ 2750820 w 7250431"/>
              <a:gd name="connsiteY5700" fmla="*/ 1526858 h 4013835"/>
              <a:gd name="connsiteX5701" fmla="*/ 2802255 w 7250431"/>
              <a:gd name="connsiteY5701" fmla="*/ 1577340 h 4013835"/>
              <a:gd name="connsiteX5702" fmla="*/ 2721293 w 7250431"/>
              <a:gd name="connsiteY5702" fmla="*/ 1659255 h 4013835"/>
              <a:gd name="connsiteX5703" fmla="*/ 2750820 w 7250431"/>
              <a:gd name="connsiteY5703" fmla="*/ 1688783 h 4013835"/>
              <a:gd name="connsiteX5704" fmla="*/ 2831782 w 7250431"/>
              <a:gd name="connsiteY5704" fmla="*/ 1607820 h 4013835"/>
              <a:gd name="connsiteX5705" fmla="*/ 2913697 w 7250431"/>
              <a:gd name="connsiteY5705" fmla="*/ 1688783 h 4013835"/>
              <a:gd name="connsiteX5706" fmla="*/ 2944177 w 7250431"/>
              <a:gd name="connsiteY5706" fmla="*/ 1659255 h 4013835"/>
              <a:gd name="connsiteX5707" fmla="*/ 2184083 w 7250431"/>
              <a:gd name="connsiteY5707" fmla="*/ 1466850 h 4013835"/>
              <a:gd name="connsiteX5708" fmla="*/ 2153603 w 7250431"/>
              <a:gd name="connsiteY5708" fmla="*/ 1496378 h 4013835"/>
              <a:gd name="connsiteX5709" fmla="*/ 2194560 w 7250431"/>
              <a:gd name="connsiteY5709" fmla="*/ 1537335 h 4013835"/>
              <a:gd name="connsiteX5710" fmla="*/ 2153603 w 7250431"/>
              <a:gd name="connsiteY5710" fmla="*/ 1577340 h 4013835"/>
              <a:gd name="connsiteX5711" fmla="*/ 2184083 w 7250431"/>
              <a:gd name="connsiteY5711" fmla="*/ 1607820 h 4013835"/>
              <a:gd name="connsiteX5712" fmla="*/ 2254568 w 7250431"/>
              <a:gd name="connsiteY5712" fmla="*/ 1537335 h 4013835"/>
              <a:gd name="connsiteX5713" fmla="*/ 1609725 w 7250431"/>
              <a:gd name="connsiteY5713" fmla="*/ 1466850 h 4013835"/>
              <a:gd name="connsiteX5714" fmla="*/ 1499235 w 7250431"/>
              <a:gd name="connsiteY5714" fmla="*/ 1577340 h 4013835"/>
              <a:gd name="connsiteX5715" fmla="*/ 1528763 w 7250431"/>
              <a:gd name="connsiteY5715" fmla="*/ 1607820 h 4013835"/>
              <a:gd name="connsiteX5716" fmla="*/ 1609725 w 7250431"/>
              <a:gd name="connsiteY5716" fmla="*/ 1526858 h 4013835"/>
              <a:gd name="connsiteX5717" fmla="*/ 1662113 w 7250431"/>
              <a:gd name="connsiteY5717" fmla="*/ 1577340 h 4013835"/>
              <a:gd name="connsiteX5718" fmla="*/ 1580198 w 7250431"/>
              <a:gd name="connsiteY5718" fmla="*/ 1659255 h 4013835"/>
              <a:gd name="connsiteX5719" fmla="*/ 1609725 w 7250431"/>
              <a:gd name="connsiteY5719" fmla="*/ 1688783 h 4013835"/>
              <a:gd name="connsiteX5720" fmla="*/ 1690688 w 7250431"/>
              <a:gd name="connsiteY5720" fmla="*/ 1607820 h 4013835"/>
              <a:gd name="connsiteX5721" fmla="*/ 1773555 w 7250431"/>
              <a:gd name="connsiteY5721" fmla="*/ 1688783 h 4013835"/>
              <a:gd name="connsiteX5722" fmla="*/ 1803083 w 7250431"/>
              <a:gd name="connsiteY5722" fmla="*/ 1659255 h 4013835"/>
              <a:gd name="connsiteX5723" fmla="*/ 1042988 w 7250431"/>
              <a:gd name="connsiteY5723" fmla="*/ 1466850 h 4013835"/>
              <a:gd name="connsiteX5724" fmla="*/ 1012508 w 7250431"/>
              <a:gd name="connsiteY5724" fmla="*/ 1496378 h 4013835"/>
              <a:gd name="connsiteX5725" fmla="*/ 1053465 w 7250431"/>
              <a:gd name="connsiteY5725" fmla="*/ 1537335 h 4013835"/>
              <a:gd name="connsiteX5726" fmla="*/ 1012508 w 7250431"/>
              <a:gd name="connsiteY5726" fmla="*/ 1577340 h 4013835"/>
              <a:gd name="connsiteX5727" fmla="*/ 1042988 w 7250431"/>
              <a:gd name="connsiteY5727" fmla="*/ 1607820 h 4013835"/>
              <a:gd name="connsiteX5728" fmla="*/ 1113473 w 7250431"/>
              <a:gd name="connsiteY5728" fmla="*/ 1537335 h 4013835"/>
              <a:gd name="connsiteX5729" fmla="*/ 468630 w 7250431"/>
              <a:gd name="connsiteY5729" fmla="*/ 1466850 h 4013835"/>
              <a:gd name="connsiteX5730" fmla="*/ 358140 w 7250431"/>
              <a:gd name="connsiteY5730" fmla="*/ 1577340 h 4013835"/>
              <a:gd name="connsiteX5731" fmla="*/ 387668 w 7250431"/>
              <a:gd name="connsiteY5731" fmla="*/ 1607820 h 4013835"/>
              <a:gd name="connsiteX5732" fmla="*/ 468630 w 7250431"/>
              <a:gd name="connsiteY5732" fmla="*/ 1526858 h 4013835"/>
              <a:gd name="connsiteX5733" fmla="*/ 521018 w 7250431"/>
              <a:gd name="connsiteY5733" fmla="*/ 1577340 h 4013835"/>
              <a:gd name="connsiteX5734" fmla="*/ 439103 w 7250431"/>
              <a:gd name="connsiteY5734" fmla="*/ 1659255 h 4013835"/>
              <a:gd name="connsiteX5735" fmla="*/ 468630 w 7250431"/>
              <a:gd name="connsiteY5735" fmla="*/ 1688783 h 4013835"/>
              <a:gd name="connsiteX5736" fmla="*/ 551498 w 7250431"/>
              <a:gd name="connsiteY5736" fmla="*/ 1607820 h 4013835"/>
              <a:gd name="connsiteX5737" fmla="*/ 632460 w 7250431"/>
              <a:gd name="connsiteY5737" fmla="*/ 1688783 h 4013835"/>
              <a:gd name="connsiteX5738" fmla="*/ 661988 w 7250431"/>
              <a:gd name="connsiteY5738" fmla="*/ 1659255 h 4013835"/>
              <a:gd name="connsiteX5739" fmla="*/ 6740842 w 7250431"/>
              <a:gd name="connsiteY5739" fmla="*/ 1443990 h 4013835"/>
              <a:gd name="connsiteX5740" fmla="*/ 6834187 w 7250431"/>
              <a:gd name="connsiteY5740" fmla="*/ 1537335 h 4013835"/>
              <a:gd name="connsiteX5741" fmla="*/ 6740842 w 7250431"/>
              <a:gd name="connsiteY5741" fmla="*/ 1629728 h 4013835"/>
              <a:gd name="connsiteX5742" fmla="*/ 6689407 w 7250431"/>
              <a:gd name="connsiteY5742" fmla="*/ 1577340 h 4013835"/>
              <a:gd name="connsiteX5743" fmla="*/ 6729412 w 7250431"/>
              <a:gd name="connsiteY5743" fmla="*/ 1537335 h 4013835"/>
              <a:gd name="connsiteX5744" fmla="*/ 6689407 w 7250431"/>
              <a:gd name="connsiteY5744" fmla="*/ 1496378 h 4013835"/>
              <a:gd name="connsiteX5745" fmla="*/ 6173152 w 7250431"/>
              <a:gd name="connsiteY5745" fmla="*/ 1443990 h 4013835"/>
              <a:gd name="connsiteX5746" fmla="*/ 6387465 w 7250431"/>
              <a:gd name="connsiteY5746" fmla="*/ 1659255 h 4013835"/>
              <a:gd name="connsiteX5747" fmla="*/ 6336030 w 7250431"/>
              <a:gd name="connsiteY5747" fmla="*/ 1711642 h 4013835"/>
              <a:gd name="connsiteX5748" fmla="*/ 6255068 w 7250431"/>
              <a:gd name="connsiteY5748" fmla="*/ 1629728 h 4013835"/>
              <a:gd name="connsiteX5749" fmla="*/ 6173152 w 7250431"/>
              <a:gd name="connsiteY5749" fmla="*/ 1711642 h 4013835"/>
              <a:gd name="connsiteX5750" fmla="*/ 6121718 w 7250431"/>
              <a:gd name="connsiteY5750" fmla="*/ 1659255 h 4013835"/>
              <a:gd name="connsiteX5751" fmla="*/ 6203632 w 7250431"/>
              <a:gd name="connsiteY5751" fmla="*/ 1577340 h 4013835"/>
              <a:gd name="connsiteX5752" fmla="*/ 6173152 w 7250431"/>
              <a:gd name="connsiteY5752" fmla="*/ 1547812 h 4013835"/>
              <a:gd name="connsiteX5753" fmla="*/ 6091237 w 7250431"/>
              <a:gd name="connsiteY5753" fmla="*/ 1629728 h 4013835"/>
              <a:gd name="connsiteX5754" fmla="*/ 6040755 w 7250431"/>
              <a:gd name="connsiteY5754" fmla="*/ 1577340 h 4013835"/>
              <a:gd name="connsiteX5755" fmla="*/ 5599748 w 7250431"/>
              <a:gd name="connsiteY5755" fmla="*/ 1443990 h 4013835"/>
              <a:gd name="connsiteX5756" fmla="*/ 5693093 w 7250431"/>
              <a:gd name="connsiteY5756" fmla="*/ 1537335 h 4013835"/>
              <a:gd name="connsiteX5757" fmla="*/ 5599748 w 7250431"/>
              <a:gd name="connsiteY5757" fmla="*/ 1629728 h 4013835"/>
              <a:gd name="connsiteX5758" fmla="*/ 5548313 w 7250431"/>
              <a:gd name="connsiteY5758" fmla="*/ 1577340 h 4013835"/>
              <a:gd name="connsiteX5759" fmla="*/ 5589270 w 7250431"/>
              <a:gd name="connsiteY5759" fmla="*/ 1537335 h 4013835"/>
              <a:gd name="connsiteX5760" fmla="*/ 5548313 w 7250431"/>
              <a:gd name="connsiteY5760" fmla="*/ 1496378 h 4013835"/>
              <a:gd name="connsiteX5761" fmla="*/ 5033010 w 7250431"/>
              <a:gd name="connsiteY5761" fmla="*/ 1443990 h 4013835"/>
              <a:gd name="connsiteX5762" fmla="*/ 5247323 w 7250431"/>
              <a:gd name="connsiteY5762" fmla="*/ 1659255 h 4013835"/>
              <a:gd name="connsiteX5763" fmla="*/ 5194935 w 7250431"/>
              <a:gd name="connsiteY5763" fmla="*/ 1711642 h 4013835"/>
              <a:gd name="connsiteX5764" fmla="*/ 5113973 w 7250431"/>
              <a:gd name="connsiteY5764" fmla="*/ 1629728 h 4013835"/>
              <a:gd name="connsiteX5765" fmla="*/ 5033010 w 7250431"/>
              <a:gd name="connsiteY5765" fmla="*/ 1711642 h 4013835"/>
              <a:gd name="connsiteX5766" fmla="*/ 4980623 w 7250431"/>
              <a:gd name="connsiteY5766" fmla="*/ 1659255 h 4013835"/>
              <a:gd name="connsiteX5767" fmla="*/ 5062537 w 7250431"/>
              <a:gd name="connsiteY5767" fmla="*/ 1577340 h 4013835"/>
              <a:gd name="connsiteX5768" fmla="*/ 5033010 w 7250431"/>
              <a:gd name="connsiteY5768" fmla="*/ 1547812 h 4013835"/>
              <a:gd name="connsiteX5769" fmla="*/ 4951095 w 7250431"/>
              <a:gd name="connsiteY5769" fmla="*/ 1629728 h 4013835"/>
              <a:gd name="connsiteX5770" fmla="*/ 4899660 w 7250431"/>
              <a:gd name="connsiteY5770" fmla="*/ 1577340 h 4013835"/>
              <a:gd name="connsiteX5771" fmla="*/ 4458653 w 7250431"/>
              <a:gd name="connsiteY5771" fmla="*/ 1443990 h 4013835"/>
              <a:gd name="connsiteX5772" fmla="*/ 4551998 w 7250431"/>
              <a:gd name="connsiteY5772" fmla="*/ 1537335 h 4013835"/>
              <a:gd name="connsiteX5773" fmla="*/ 4458653 w 7250431"/>
              <a:gd name="connsiteY5773" fmla="*/ 1629728 h 4013835"/>
              <a:gd name="connsiteX5774" fmla="*/ 4407218 w 7250431"/>
              <a:gd name="connsiteY5774" fmla="*/ 1577340 h 4013835"/>
              <a:gd name="connsiteX5775" fmla="*/ 4448175 w 7250431"/>
              <a:gd name="connsiteY5775" fmla="*/ 1537335 h 4013835"/>
              <a:gd name="connsiteX5776" fmla="*/ 4407218 w 7250431"/>
              <a:gd name="connsiteY5776" fmla="*/ 1496378 h 4013835"/>
              <a:gd name="connsiteX5777" fmla="*/ 3891915 w 7250431"/>
              <a:gd name="connsiteY5777" fmla="*/ 1443990 h 4013835"/>
              <a:gd name="connsiteX5778" fmla="*/ 4106228 w 7250431"/>
              <a:gd name="connsiteY5778" fmla="*/ 1659255 h 4013835"/>
              <a:gd name="connsiteX5779" fmla="*/ 4054793 w 7250431"/>
              <a:gd name="connsiteY5779" fmla="*/ 1711642 h 4013835"/>
              <a:gd name="connsiteX5780" fmla="*/ 3972878 w 7250431"/>
              <a:gd name="connsiteY5780" fmla="*/ 1629728 h 4013835"/>
              <a:gd name="connsiteX5781" fmla="*/ 3891915 w 7250431"/>
              <a:gd name="connsiteY5781" fmla="*/ 1711642 h 4013835"/>
              <a:gd name="connsiteX5782" fmla="*/ 3839528 w 7250431"/>
              <a:gd name="connsiteY5782" fmla="*/ 1659255 h 4013835"/>
              <a:gd name="connsiteX5783" fmla="*/ 3921443 w 7250431"/>
              <a:gd name="connsiteY5783" fmla="*/ 1577340 h 4013835"/>
              <a:gd name="connsiteX5784" fmla="*/ 3891915 w 7250431"/>
              <a:gd name="connsiteY5784" fmla="*/ 1547812 h 4013835"/>
              <a:gd name="connsiteX5785" fmla="*/ 3810953 w 7250431"/>
              <a:gd name="connsiteY5785" fmla="*/ 1629728 h 4013835"/>
              <a:gd name="connsiteX5786" fmla="*/ 3758565 w 7250431"/>
              <a:gd name="connsiteY5786" fmla="*/ 1577340 h 4013835"/>
              <a:gd name="connsiteX5787" fmla="*/ 3321368 w 7250431"/>
              <a:gd name="connsiteY5787" fmla="*/ 1443990 h 4013835"/>
              <a:gd name="connsiteX5788" fmla="*/ 3410903 w 7250431"/>
              <a:gd name="connsiteY5788" fmla="*/ 1537335 h 4013835"/>
              <a:gd name="connsiteX5789" fmla="*/ 3321368 w 7250431"/>
              <a:gd name="connsiteY5789" fmla="*/ 1629728 h 4013835"/>
              <a:gd name="connsiteX5790" fmla="*/ 3271838 w 7250431"/>
              <a:gd name="connsiteY5790" fmla="*/ 1577340 h 4013835"/>
              <a:gd name="connsiteX5791" fmla="*/ 3310891 w 7250431"/>
              <a:gd name="connsiteY5791" fmla="*/ 1537335 h 4013835"/>
              <a:gd name="connsiteX5792" fmla="*/ 3271838 w 7250431"/>
              <a:gd name="connsiteY5792" fmla="*/ 1496378 h 4013835"/>
              <a:gd name="connsiteX5793" fmla="*/ 2750820 w 7250431"/>
              <a:gd name="connsiteY5793" fmla="*/ 1443990 h 4013835"/>
              <a:gd name="connsiteX5794" fmla="*/ 2965133 w 7250431"/>
              <a:gd name="connsiteY5794" fmla="*/ 1659255 h 4013835"/>
              <a:gd name="connsiteX5795" fmla="*/ 2913698 w 7250431"/>
              <a:gd name="connsiteY5795" fmla="*/ 1711642 h 4013835"/>
              <a:gd name="connsiteX5796" fmla="*/ 2831783 w 7250431"/>
              <a:gd name="connsiteY5796" fmla="*/ 1629728 h 4013835"/>
              <a:gd name="connsiteX5797" fmla="*/ 2750820 w 7250431"/>
              <a:gd name="connsiteY5797" fmla="*/ 1711642 h 4013835"/>
              <a:gd name="connsiteX5798" fmla="*/ 2699385 w 7250431"/>
              <a:gd name="connsiteY5798" fmla="*/ 1659255 h 4013835"/>
              <a:gd name="connsiteX5799" fmla="*/ 2780348 w 7250431"/>
              <a:gd name="connsiteY5799" fmla="*/ 1577340 h 4013835"/>
              <a:gd name="connsiteX5800" fmla="*/ 2750820 w 7250431"/>
              <a:gd name="connsiteY5800" fmla="*/ 1547812 h 4013835"/>
              <a:gd name="connsiteX5801" fmla="*/ 2669858 w 7250431"/>
              <a:gd name="connsiteY5801" fmla="*/ 1629728 h 4013835"/>
              <a:gd name="connsiteX5802" fmla="*/ 2617470 w 7250431"/>
              <a:gd name="connsiteY5802" fmla="*/ 1577340 h 4013835"/>
              <a:gd name="connsiteX5803" fmla="*/ 2184083 w 7250431"/>
              <a:gd name="connsiteY5803" fmla="*/ 1443990 h 4013835"/>
              <a:gd name="connsiteX5804" fmla="*/ 2276475 w 7250431"/>
              <a:gd name="connsiteY5804" fmla="*/ 1537335 h 4013835"/>
              <a:gd name="connsiteX5805" fmla="*/ 2184083 w 7250431"/>
              <a:gd name="connsiteY5805" fmla="*/ 1629728 h 4013835"/>
              <a:gd name="connsiteX5806" fmla="*/ 2131695 w 7250431"/>
              <a:gd name="connsiteY5806" fmla="*/ 1577340 h 4013835"/>
              <a:gd name="connsiteX5807" fmla="*/ 2171700 w 7250431"/>
              <a:gd name="connsiteY5807" fmla="*/ 1537335 h 4013835"/>
              <a:gd name="connsiteX5808" fmla="*/ 2131695 w 7250431"/>
              <a:gd name="connsiteY5808" fmla="*/ 1496378 h 4013835"/>
              <a:gd name="connsiteX5809" fmla="*/ 1609725 w 7250431"/>
              <a:gd name="connsiteY5809" fmla="*/ 1443990 h 4013835"/>
              <a:gd name="connsiteX5810" fmla="*/ 1824038 w 7250431"/>
              <a:gd name="connsiteY5810" fmla="*/ 1659255 h 4013835"/>
              <a:gd name="connsiteX5811" fmla="*/ 1773555 w 7250431"/>
              <a:gd name="connsiteY5811" fmla="*/ 1711642 h 4013835"/>
              <a:gd name="connsiteX5812" fmla="*/ 1690688 w 7250431"/>
              <a:gd name="connsiteY5812" fmla="*/ 1629728 h 4013835"/>
              <a:gd name="connsiteX5813" fmla="*/ 1609725 w 7250431"/>
              <a:gd name="connsiteY5813" fmla="*/ 1711642 h 4013835"/>
              <a:gd name="connsiteX5814" fmla="*/ 1559242 w 7250431"/>
              <a:gd name="connsiteY5814" fmla="*/ 1659255 h 4013835"/>
              <a:gd name="connsiteX5815" fmla="*/ 1640205 w 7250431"/>
              <a:gd name="connsiteY5815" fmla="*/ 1577340 h 4013835"/>
              <a:gd name="connsiteX5816" fmla="*/ 1609725 w 7250431"/>
              <a:gd name="connsiteY5816" fmla="*/ 1547812 h 4013835"/>
              <a:gd name="connsiteX5817" fmla="*/ 1528763 w 7250431"/>
              <a:gd name="connsiteY5817" fmla="*/ 1629728 h 4013835"/>
              <a:gd name="connsiteX5818" fmla="*/ 1476375 w 7250431"/>
              <a:gd name="connsiteY5818" fmla="*/ 1577340 h 4013835"/>
              <a:gd name="connsiteX5819" fmla="*/ 1042988 w 7250431"/>
              <a:gd name="connsiteY5819" fmla="*/ 1443990 h 4013835"/>
              <a:gd name="connsiteX5820" fmla="*/ 1135380 w 7250431"/>
              <a:gd name="connsiteY5820" fmla="*/ 1537335 h 4013835"/>
              <a:gd name="connsiteX5821" fmla="*/ 1042988 w 7250431"/>
              <a:gd name="connsiteY5821" fmla="*/ 1629728 h 4013835"/>
              <a:gd name="connsiteX5822" fmla="*/ 990600 w 7250431"/>
              <a:gd name="connsiteY5822" fmla="*/ 1577340 h 4013835"/>
              <a:gd name="connsiteX5823" fmla="*/ 1031558 w 7250431"/>
              <a:gd name="connsiteY5823" fmla="*/ 1537335 h 4013835"/>
              <a:gd name="connsiteX5824" fmla="*/ 990600 w 7250431"/>
              <a:gd name="connsiteY5824" fmla="*/ 1496378 h 4013835"/>
              <a:gd name="connsiteX5825" fmla="*/ 468630 w 7250431"/>
              <a:gd name="connsiteY5825" fmla="*/ 1443990 h 4013835"/>
              <a:gd name="connsiteX5826" fmla="*/ 682942 w 7250431"/>
              <a:gd name="connsiteY5826" fmla="*/ 1659255 h 4013835"/>
              <a:gd name="connsiteX5827" fmla="*/ 632460 w 7250431"/>
              <a:gd name="connsiteY5827" fmla="*/ 1711642 h 4013835"/>
              <a:gd name="connsiteX5828" fmla="*/ 551497 w 7250431"/>
              <a:gd name="connsiteY5828" fmla="*/ 1629728 h 4013835"/>
              <a:gd name="connsiteX5829" fmla="*/ 468630 w 7250431"/>
              <a:gd name="connsiteY5829" fmla="*/ 1711642 h 4013835"/>
              <a:gd name="connsiteX5830" fmla="*/ 418147 w 7250431"/>
              <a:gd name="connsiteY5830" fmla="*/ 1659255 h 4013835"/>
              <a:gd name="connsiteX5831" fmla="*/ 499110 w 7250431"/>
              <a:gd name="connsiteY5831" fmla="*/ 1577340 h 4013835"/>
              <a:gd name="connsiteX5832" fmla="*/ 468630 w 7250431"/>
              <a:gd name="connsiteY5832" fmla="*/ 1547812 h 4013835"/>
              <a:gd name="connsiteX5833" fmla="*/ 387667 w 7250431"/>
              <a:gd name="connsiteY5833" fmla="*/ 1629728 h 4013835"/>
              <a:gd name="connsiteX5834" fmla="*/ 336232 w 7250431"/>
              <a:gd name="connsiteY5834" fmla="*/ 1577340 h 4013835"/>
              <a:gd name="connsiteX5835" fmla="*/ 6533198 w 7250431"/>
              <a:gd name="connsiteY5835" fmla="*/ 1430655 h 4013835"/>
              <a:gd name="connsiteX5836" fmla="*/ 6386513 w 7250431"/>
              <a:gd name="connsiteY5836" fmla="*/ 1578293 h 4013835"/>
              <a:gd name="connsiteX5837" fmla="*/ 6416040 w 7250431"/>
              <a:gd name="connsiteY5837" fmla="*/ 1607820 h 4013835"/>
              <a:gd name="connsiteX5838" fmla="*/ 6562726 w 7250431"/>
              <a:gd name="connsiteY5838" fmla="*/ 1460183 h 4013835"/>
              <a:gd name="connsiteX5839" fmla="*/ 5393056 w 7250431"/>
              <a:gd name="connsiteY5839" fmla="*/ 1430655 h 4013835"/>
              <a:gd name="connsiteX5840" fmla="*/ 5245418 w 7250431"/>
              <a:gd name="connsiteY5840" fmla="*/ 1578293 h 4013835"/>
              <a:gd name="connsiteX5841" fmla="*/ 5274945 w 7250431"/>
              <a:gd name="connsiteY5841" fmla="*/ 1607820 h 4013835"/>
              <a:gd name="connsiteX5842" fmla="*/ 5421631 w 7250431"/>
              <a:gd name="connsiteY5842" fmla="*/ 1460183 h 4013835"/>
              <a:gd name="connsiteX5843" fmla="*/ 4256722 w 7250431"/>
              <a:gd name="connsiteY5843" fmla="*/ 1430655 h 4013835"/>
              <a:gd name="connsiteX5844" fmla="*/ 4104322 w 7250431"/>
              <a:gd name="connsiteY5844" fmla="*/ 1578293 h 4013835"/>
              <a:gd name="connsiteX5845" fmla="*/ 4134802 w 7250431"/>
              <a:gd name="connsiteY5845" fmla="*/ 1607820 h 4013835"/>
              <a:gd name="connsiteX5846" fmla="*/ 4287202 w 7250431"/>
              <a:gd name="connsiteY5846" fmla="*/ 1460183 h 4013835"/>
              <a:gd name="connsiteX5847" fmla="*/ 3115628 w 7250431"/>
              <a:gd name="connsiteY5847" fmla="*/ 1430655 h 4013835"/>
              <a:gd name="connsiteX5848" fmla="*/ 2963228 w 7250431"/>
              <a:gd name="connsiteY5848" fmla="*/ 1578293 h 4013835"/>
              <a:gd name="connsiteX5849" fmla="*/ 2993708 w 7250431"/>
              <a:gd name="connsiteY5849" fmla="*/ 1607820 h 4013835"/>
              <a:gd name="connsiteX5850" fmla="*/ 3146108 w 7250431"/>
              <a:gd name="connsiteY5850" fmla="*/ 1460183 h 4013835"/>
              <a:gd name="connsiteX5851" fmla="*/ 1976437 w 7250431"/>
              <a:gd name="connsiteY5851" fmla="*/ 1430655 h 4013835"/>
              <a:gd name="connsiteX5852" fmla="*/ 1827847 w 7250431"/>
              <a:gd name="connsiteY5852" fmla="*/ 1578293 h 4013835"/>
              <a:gd name="connsiteX5853" fmla="*/ 1857375 w 7250431"/>
              <a:gd name="connsiteY5853" fmla="*/ 1607820 h 4013835"/>
              <a:gd name="connsiteX5854" fmla="*/ 2005965 w 7250431"/>
              <a:gd name="connsiteY5854" fmla="*/ 1460183 h 4013835"/>
              <a:gd name="connsiteX5855" fmla="*/ 835342 w 7250431"/>
              <a:gd name="connsiteY5855" fmla="*/ 1430655 h 4013835"/>
              <a:gd name="connsiteX5856" fmla="*/ 686752 w 7250431"/>
              <a:gd name="connsiteY5856" fmla="*/ 1578293 h 4013835"/>
              <a:gd name="connsiteX5857" fmla="*/ 716279 w 7250431"/>
              <a:gd name="connsiteY5857" fmla="*/ 1607820 h 4013835"/>
              <a:gd name="connsiteX5858" fmla="*/ 864870 w 7250431"/>
              <a:gd name="connsiteY5858" fmla="*/ 1460183 h 4013835"/>
              <a:gd name="connsiteX5859" fmla="*/ 6533198 w 7250431"/>
              <a:gd name="connsiteY5859" fmla="*/ 1409700 h 4013835"/>
              <a:gd name="connsiteX5860" fmla="*/ 6584632 w 7250431"/>
              <a:gd name="connsiteY5860" fmla="*/ 1460183 h 4013835"/>
              <a:gd name="connsiteX5861" fmla="*/ 6416040 w 7250431"/>
              <a:gd name="connsiteY5861" fmla="*/ 1629728 h 4013835"/>
              <a:gd name="connsiteX5862" fmla="*/ 6364605 w 7250431"/>
              <a:gd name="connsiteY5862" fmla="*/ 1578292 h 4013835"/>
              <a:gd name="connsiteX5863" fmla="*/ 5393055 w 7250431"/>
              <a:gd name="connsiteY5863" fmla="*/ 1409700 h 4013835"/>
              <a:gd name="connsiteX5864" fmla="*/ 5443537 w 7250431"/>
              <a:gd name="connsiteY5864" fmla="*/ 1460183 h 4013835"/>
              <a:gd name="connsiteX5865" fmla="*/ 5274945 w 7250431"/>
              <a:gd name="connsiteY5865" fmla="*/ 1629728 h 4013835"/>
              <a:gd name="connsiteX5866" fmla="*/ 5223510 w 7250431"/>
              <a:gd name="connsiteY5866" fmla="*/ 1578292 h 4013835"/>
              <a:gd name="connsiteX5867" fmla="*/ 4256723 w 7250431"/>
              <a:gd name="connsiteY5867" fmla="*/ 1409700 h 4013835"/>
              <a:gd name="connsiteX5868" fmla="*/ 4309110 w 7250431"/>
              <a:gd name="connsiteY5868" fmla="*/ 1460183 h 4013835"/>
              <a:gd name="connsiteX5869" fmla="*/ 4134803 w 7250431"/>
              <a:gd name="connsiteY5869" fmla="*/ 1629728 h 4013835"/>
              <a:gd name="connsiteX5870" fmla="*/ 4083368 w 7250431"/>
              <a:gd name="connsiteY5870" fmla="*/ 1578292 h 4013835"/>
              <a:gd name="connsiteX5871" fmla="*/ 3115627 w 7250431"/>
              <a:gd name="connsiteY5871" fmla="*/ 1409700 h 4013835"/>
              <a:gd name="connsiteX5872" fmla="*/ 3168015 w 7250431"/>
              <a:gd name="connsiteY5872" fmla="*/ 1460183 h 4013835"/>
              <a:gd name="connsiteX5873" fmla="*/ 2993707 w 7250431"/>
              <a:gd name="connsiteY5873" fmla="*/ 1629728 h 4013835"/>
              <a:gd name="connsiteX5874" fmla="*/ 2942272 w 7250431"/>
              <a:gd name="connsiteY5874" fmla="*/ 1578292 h 4013835"/>
              <a:gd name="connsiteX5875" fmla="*/ 1976437 w 7250431"/>
              <a:gd name="connsiteY5875" fmla="*/ 1409700 h 4013835"/>
              <a:gd name="connsiteX5876" fmla="*/ 2026920 w 7250431"/>
              <a:gd name="connsiteY5876" fmla="*/ 1460183 h 4013835"/>
              <a:gd name="connsiteX5877" fmla="*/ 1857375 w 7250431"/>
              <a:gd name="connsiteY5877" fmla="*/ 1629728 h 4013835"/>
              <a:gd name="connsiteX5878" fmla="*/ 1806892 w 7250431"/>
              <a:gd name="connsiteY5878" fmla="*/ 1578292 h 4013835"/>
              <a:gd name="connsiteX5879" fmla="*/ 835343 w 7250431"/>
              <a:gd name="connsiteY5879" fmla="*/ 1409700 h 4013835"/>
              <a:gd name="connsiteX5880" fmla="*/ 885825 w 7250431"/>
              <a:gd name="connsiteY5880" fmla="*/ 1460183 h 4013835"/>
              <a:gd name="connsiteX5881" fmla="*/ 716280 w 7250431"/>
              <a:gd name="connsiteY5881" fmla="*/ 1629728 h 4013835"/>
              <a:gd name="connsiteX5882" fmla="*/ 665798 w 7250431"/>
              <a:gd name="connsiteY5882" fmla="*/ 1578292 h 4013835"/>
              <a:gd name="connsiteX5883" fmla="*/ 6086475 w 7250431"/>
              <a:gd name="connsiteY5883" fmla="*/ 1383983 h 4013835"/>
              <a:gd name="connsiteX5884" fmla="*/ 5924550 w 7250431"/>
              <a:gd name="connsiteY5884" fmla="*/ 1547813 h 4013835"/>
              <a:gd name="connsiteX5885" fmla="*/ 5842635 w 7250431"/>
              <a:gd name="connsiteY5885" fmla="*/ 1466850 h 4013835"/>
              <a:gd name="connsiteX5886" fmla="*/ 5812155 w 7250431"/>
              <a:gd name="connsiteY5886" fmla="*/ 1496378 h 4013835"/>
              <a:gd name="connsiteX5887" fmla="*/ 5924550 w 7250431"/>
              <a:gd name="connsiteY5887" fmla="*/ 1607821 h 4013835"/>
              <a:gd name="connsiteX5888" fmla="*/ 6116955 w 7250431"/>
              <a:gd name="connsiteY5888" fmla="*/ 1414463 h 4013835"/>
              <a:gd name="connsiteX5889" fmla="*/ 4952048 w 7250431"/>
              <a:gd name="connsiteY5889" fmla="*/ 1383983 h 4013835"/>
              <a:gd name="connsiteX5890" fmla="*/ 4789170 w 7250431"/>
              <a:gd name="connsiteY5890" fmla="*/ 1547813 h 4013835"/>
              <a:gd name="connsiteX5891" fmla="*/ 4707256 w 7250431"/>
              <a:gd name="connsiteY5891" fmla="*/ 1466850 h 4013835"/>
              <a:gd name="connsiteX5892" fmla="*/ 4677728 w 7250431"/>
              <a:gd name="connsiteY5892" fmla="*/ 1496378 h 4013835"/>
              <a:gd name="connsiteX5893" fmla="*/ 4789170 w 7250431"/>
              <a:gd name="connsiteY5893" fmla="*/ 1607821 h 4013835"/>
              <a:gd name="connsiteX5894" fmla="*/ 4981575 w 7250431"/>
              <a:gd name="connsiteY5894" fmla="*/ 1414463 h 4013835"/>
              <a:gd name="connsiteX5895" fmla="*/ 3811905 w 7250431"/>
              <a:gd name="connsiteY5895" fmla="*/ 1383983 h 4013835"/>
              <a:gd name="connsiteX5896" fmla="*/ 3649028 w 7250431"/>
              <a:gd name="connsiteY5896" fmla="*/ 1547813 h 4013835"/>
              <a:gd name="connsiteX5897" fmla="*/ 3566160 w 7250431"/>
              <a:gd name="connsiteY5897" fmla="*/ 1466850 h 4013835"/>
              <a:gd name="connsiteX5898" fmla="*/ 3537585 w 7250431"/>
              <a:gd name="connsiteY5898" fmla="*/ 1496378 h 4013835"/>
              <a:gd name="connsiteX5899" fmla="*/ 3649028 w 7250431"/>
              <a:gd name="connsiteY5899" fmla="*/ 1607821 h 4013835"/>
              <a:gd name="connsiteX5900" fmla="*/ 3840480 w 7250431"/>
              <a:gd name="connsiteY5900" fmla="*/ 1414463 h 4013835"/>
              <a:gd name="connsiteX5901" fmla="*/ 2670810 w 7250431"/>
              <a:gd name="connsiteY5901" fmla="*/ 1383983 h 4013835"/>
              <a:gd name="connsiteX5902" fmla="*/ 2507932 w 7250431"/>
              <a:gd name="connsiteY5902" fmla="*/ 1547813 h 4013835"/>
              <a:gd name="connsiteX5903" fmla="*/ 2426970 w 7250431"/>
              <a:gd name="connsiteY5903" fmla="*/ 1466850 h 4013835"/>
              <a:gd name="connsiteX5904" fmla="*/ 2396490 w 7250431"/>
              <a:gd name="connsiteY5904" fmla="*/ 1496378 h 4013835"/>
              <a:gd name="connsiteX5905" fmla="*/ 2507932 w 7250431"/>
              <a:gd name="connsiteY5905" fmla="*/ 1607821 h 4013835"/>
              <a:gd name="connsiteX5906" fmla="*/ 2700337 w 7250431"/>
              <a:gd name="connsiteY5906" fmla="*/ 1414463 h 4013835"/>
              <a:gd name="connsiteX5907" fmla="*/ 1529715 w 7250431"/>
              <a:gd name="connsiteY5907" fmla="*/ 1383983 h 4013835"/>
              <a:gd name="connsiteX5908" fmla="*/ 1366837 w 7250431"/>
              <a:gd name="connsiteY5908" fmla="*/ 1547813 h 4013835"/>
              <a:gd name="connsiteX5909" fmla="*/ 1285875 w 7250431"/>
              <a:gd name="connsiteY5909" fmla="*/ 1466850 h 4013835"/>
              <a:gd name="connsiteX5910" fmla="*/ 1255395 w 7250431"/>
              <a:gd name="connsiteY5910" fmla="*/ 1496378 h 4013835"/>
              <a:gd name="connsiteX5911" fmla="*/ 1366837 w 7250431"/>
              <a:gd name="connsiteY5911" fmla="*/ 1607821 h 4013835"/>
              <a:gd name="connsiteX5912" fmla="*/ 1560195 w 7250431"/>
              <a:gd name="connsiteY5912" fmla="*/ 1414463 h 4013835"/>
              <a:gd name="connsiteX5913" fmla="*/ 388621 w 7250431"/>
              <a:gd name="connsiteY5913" fmla="*/ 1383983 h 4013835"/>
              <a:gd name="connsiteX5914" fmla="*/ 225743 w 7250431"/>
              <a:gd name="connsiteY5914" fmla="*/ 1547813 h 4013835"/>
              <a:gd name="connsiteX5915" fmla="*/ 144780 w 7250431"/>
              <a:gd name="connsiteY5915" fmla="*/ 1466850 h 4013835"/>
              <a:gd name="connsiteX5916" fmla="*/ 115253 w 7250431"/>
              <a:gd name="connsiteY5916" fmla="*/ 1496378 h 4013835"/>
              <a:gd name="connsiteX5917" fmla="*/ 225743 w 7250431"/>
              <a:gd name="connsiteY5917" fmla="*/ 1607821 h 4013835"/>
              <a:gd name="connsiteX5918" fmla="*/ 419101 w 7250431"/>
              <a:gd name="connsiteY5918" fmla="*/ 1414463 h 4013835"/>
              <a:gd name="connsiteX5919" fmla="*/ 7227570 w 7250431"/>
              <a:gd name="connsiteY5919" fmla="*/ 1363028 h 4013835"/>
              <a:gd name="connsiteX5920" fmla="*/ 7250430 w 7250431"/>
              <a:gd name="connsiteY5920" fmla="*/ 1386841 h 4013835"/>
              <a:gd name="connsiteX5921" fmla="*/ 7250430 w 7250431"/>
              <a:gd name="connsiteY5921" fmla="*/ 1407795 h 4013835"/>
              <a:gd name="connsiteX5922" fmla="*/ 7227570 w 7250431"/>
              <a:gd name="connsiteY5922" fmla="*/ 1383983 h 4013835"/>
              <a:gd name="connsiteX5923" fmla="*/ 7065645 w 7250431"/>
              <a:gd name="connsiteY5923" fmla="*/ 1547813 h 4013835"/>
              <a:gd name="connsiteX5924" fmla="*/ 6983730 w 7250431"/>
              <a:gd name="connsiteY5924" fmla="*/ 1466850 h 4013835"/>
              <a:gd name="connsiteX5925" fmla="*/ 6953250 w 7250431"/>
              <a:gd name="connsiteY5925" fmla="*/ 1496378 h 4013835"/>
              <a:gd name="connsiteX5926" fmla="*/ 7065645 w 7250431"/>
              <a:gd name="connsiteY5926" fmla="*/ 1607820 h 4013835"/>
              <a:gd name="connsiteX5927" fmla="*/ 7250430 w 7250431"/>
              <a:gd name="connsiteY5927" fmla="*/ 1421130 h 4013835"/>
              <a:gd name="connsiteX5928" fmla="*/ 7250430 w 7250431"/>
              <a:gd name="connsiteY5928" fmla="*/ 1443038 h 4013835"/>
              <a:gd name="connsiteX5929" fmla="*/ 7065645 w 7250431"/>
              <a:gd name="connsiteY5929" fmla="*/ 1629728 h 4013835"/>
              <a:gd name="connsiteX5930" fmla="*/ 6932295 w 7250431"/>
              <a:gd name="connsiteY5930" fmla="*/ 1496378 h 4013835"/>
              <a:gd name="connsiteX5931" fmla="*/ 6983730 w 7250431"/>
              <a:gd name="connsiteY5931" fmla="*/ 1443991 h 4013835"/>
              <a:gd name="connsiteX5932" fmla="*/ 7065645 w 7250431"/>
              <a:gd name="connsiteY5932" fmla="*/ 1526858 h 4013835"/>
              <a:gd name="connsiteX5933" fmla="*/ 6086475 w 7250431"/>
              <a:gd name="connsiteY5933" fmla="*/ 1363028 h 4013835"/>
              <a:gd name="connsiteX5934" fmla="*/ 6138863 w 7250431"/>
              <a:gd name="connsiteY5934" fmla="*/ 1414463 h 4013835"/>
              <a:gd name="connsiteX5935" fmla="*/ 5924550 w 7250431"/>
              <a:gd name="connsiteY5935" fmla="*/ 1629728 h 4013835"/>
              <a:gd name="connsiteX5936" fmla="*/ 5791200 w 7250431"/>
              <a:gd name="connsiteY5936" fmla="*/ 1496378 h 4013835"/>
              <a:gd name="connsiteX5937" fmla="*/ 5842635 w 7250431"/>
              <a:gd name="connsiteY5937" fmla="*/ 1443991 h 4013835"/>
              <a:gd name="connsiteX5938" fmla="*/ 5924550 w 7250431"/>
              <a:gd name="connsiteY5938" fmla="*/ 1526858 h 4013835"/>
              <a:gd name="connsiteX5939" fmla="*/ 4952048 w 7250431"/>
              <a:gd name="connsiteY5939" fmla="*/ 1363028 h 4013835"/>
              <a:gd name="connsiteX5940" fmla="*/ 5003483 w 7250431"/>
              <a:gd name="connsiteY5940" fmla="*/ 1414463 h 4013835"/>
              <a:gd name="connsiteX5941" fmla="*/ 4789170 w 7250431"/>
              <a:gd name="connsiteY5941" fmla="*/ 1629728 h 4013835"/>
              <a:gd name="connsiteX5942" fmla="*/ 4655820 w 7250431"/>
              <a:gd name="connsiteY5942" fmla="*/ 1496378 h 4013835"/>
              <a:gd name="connsiteX5943" fmla="*/ 4707255 w 7250431"/>
              <a:gd name="connsiteY5943" fmla="*/ 1443991 h 4013835"/>
              <a:gd name="connsiteX5944" fmla="*/ 4789170 w 7250431"/>
              <a:gd name="connsiteY5944" fmla="*/ 1526858 h 4013835"/>
              <a:gd name="connsiteX5945" fmla="*/ 3811906 w 7250431"/>
              <a:gd name="connsiteY5945" fmla="*/ 1363028 h 4013835"/>
              <a:gd name="connsiteX5946" fmla="*/ 3862388 w 7250431"/>
              <a:gd name="connsiteY5946" fmla="*/ 1414463 h 4013835"/>
              <a:gd name="connsiteX5947" fmla="*/ 3649028 w 7250431"/>
              <a:gd name="connsiteY5947" fmla="*/ 1629728 h 4013835"/>
              <a:gd name="connsiteX5948" fmla="*/ 3515678 w 7250431"/>
              <a:gd name="connsiteY5948" fmla="*/ 1496378 h 4013835"/>
              <a:gd name="connsiteX5949" fmla="*/ 3566160 w 7250431"/>
              <a:gd name="connsiteY5949" fmla="*/ 1443991 h 4013835"/>
              <a:gd name="connsiteX5950" fmla="*/ 3649028 w 7250431"/>
              <a:gd name="connsiteY5950" fmla="*/ 1526858 h 4013835"/>
              <a:gd name="connsiteX5951" fmla="*/ 2670810 w 7250431"/>
              <a:gd name="connsiteY5951" fmla="*/ 1363028 h 4013835"/>
              <a:gd name="connsiteX5952" fmla="*/ 2722245 w 7250431"/>
              <a:gd name="connsiteY5952" fmla="*/ 1414463 h 4013835"/>
              <a:gd name="connsiteX5953" fmla="*/ 2507933 w 7250431"/>
              <a:gd name="connsiteY5953" fmla="*/ 1629728 h 4013835"/>
              <a:gd name="connsiteX5954" fmla="*/ 2374583 w 7250431"/>
              <a:gd name="connsiteY5954" fmla="*/ 1496378 h 4013835"/>
              <a:gd name="connsiteX5955" fmla="*/ 2426971 w 7250431"/>
              <a:gd name="connsiteY5955" fmla="*/ 1443991 h 4013835"/>
              <a:gd name="connsiteX5956" fmla="*/ 2507933 w 7250431"/>
              <a:gd name="connsiteY5956" fmla="*/ 1526858 h 4013835"/>
              <a:gd name="connsiteX5957" fmla="*/ 1529716 w 7250431"/>
              <a:gd name="connsiteY5957" fmla="*/ 1363028 h 4013835"/>
              <a:gd name="connsiteX5958" fmla="*/ 1581151 w 7250431"/>
              <a:gd name="connsiteY5958" fmla="*/ 1414463 h 4013835"/>
              <a:gd name="connsiteX5959" fmla="*/ 1366838 w 7250431"/>
              <a:gd name="connsiteY5959" fmla="*/ 1629728 h 4013835"/>
              <a:gd name="connsiteX5960" fmla="*/ 1233488 w 7250431"/>
              <a:gd name="connsiteY5960" fmla="*/ 1496378 h 4013835"/>
              <a:gd name="connsiteX5961" fmla="*/ 1285876 w 7250431"/>
              <a:gd name="connsiteY5961" fmla="*/ 1443991 h 4013835"/>
              <a:gd name="connsiteX5962" fmla="*/ 1366838 w 7250431"/>
              <a:gd name="connsiteY5962" fmla="*/ 1526858 h 4013835"/>
              <a:gd name="connsiteX5963" fmla="*/ 388620 w 7250431"/>
              <a:gd name="connsiteY5963" fmla="*/ 1363028 h 4013835"/>
              <a:gd name="connsiteX5964" fmla="*/ 440055 w 7250431"/>
              <a:gd name="connsiteY5964" fmla="*/ 1414463 h 4013835"/>
              <a:gd name="connsiteX5965" fmla="*/ 225742 w 7250431"/>
              <a:gd name="connsiteY5965" fmla="*/ 1629728 h 4013835"/>
              <a:gd name="connsiteX5966" fmla="*/ 92392 w 7250431"/>
              <a:gd name="connsiteY5966" fmla="*/ 1496378 h 4013835"/>
              <a:gd name="connsiteX5967" fmla="*/ 144780 w 7250431"/>
              <a:gd name="connsiteY5967" fmla="*/ 1443991 h 4013835"/>
              <a:gd name="connsiteX5968" fmla="*/ 225742 w 7250431"/>
              <a:gd name="connsiteY5968" fmla="*/ 1526858 h 4013835"/>
              <a:gd name="connsiteX5969" fmla="*/ 6214110 w 7250431"/>
              <a:gd name="connsiteY5969" fmla="*/ 1343978 h 4013835"/>
              <a:gd name="connsiteX5970" fmla="*/ 6184582 w 7250431"/>
              <a:gd name="connsiteY5970" fmla="*/ 1374458 h 4013835"/>
              <a:gd name="connsiteX5971" fmla="*/ 6336030 w 7250431"/>
              <a:gd name="connsiteY5971" fmla="*/ 1527810 h 4013835"/>
              <a:gd name="connsiteX5972" fmla="*/ 6365557 w 7250431"/>
              <a:gd name="connsiteY5972" fmla="*/ 1497330 h 4013835"/>
              <a:gd name="connsiteX5973" fmla="*/ 5072062 w 7250431"/>
              <a:gd name="connsiteY5973" fmla="*/ 1343978 h 4013835"/>
              <a:gd name="connsiteX5974" fmla="*/ 5042535 w 7250431"/>
              <a:gd name="connsiteY5974" fmla="*/ 1374458 h 4013835"/>
              <a:gd name="connsiteX5975" fmla="*/ 5194935 w 7250431"/>
              <a:gd name="connsiteY5975" fmla="*/ 1527810 h 4013835"/>
              <a:gd name="connsiteX5976" fmla="*/ 5224462 w 7250431"/>
              <a:gd name="connsiteY5976" fmla="*/ 1497330 h 4013835"/>
              <a:gd name="connsiteX5977" fmla="*/ 3931920 w 7250431"/>
              <a:gd name="connsiteY5977" fmla="*/ 1343978 h 4013835"/>
              <a:gd name="connsiteX5978" fmla="*/ 3901440 w 7250431"/>
              <a:gd name="connsiteY5978" fmla="*/ 1374458 h 4013835"/>
              <a:gd name="connsiteX5979" fmla="*/ 4054793 w 7250431"/>
              <a:gd name="connsiteY5979" fmla="*/ 1527810 h 4013835"/>
              <a:gd name="connsiteX5980" fmla="*/ 4084320 w 7250431"/>
              <a:gd name="connsiteY5980" fmla="*/ 1497330 h 4013835"/>
              <a:gd name="connsiteX5981" fmla="*/ 2790825 w 7250431"/>
              <a:gd name="connsiteY5981" fmla="*/ 1343978 h 4013835"/>
              <a:gd name="connsiteX5982" fmla="*/ 2760345 w 7250431"/>
              <a:gd name="connsiteY5982" fmla="*/ 1374458 h 4013835"/>
              <a:gd name="connsiteX5983" fmla="*/ 2913698 w 7250431"/>
              <a:gd name="connsiteY5983" fmla="*/ 1527810 h 4013835"/>
              <a:gd name="connsiteX5984" fmla="*/ 2944178 w 7250431"/>
              <a:gd name="connsiteY5984" fmla="*/ 1497330 h 4013835"/>
              <a:gd name="connsiteX5985" fmla="*/ 1649730 w 7250431"/>
              <a:gd name="connsiteY5985" fmla="*/ 1343978 h 4013835"/>
              <a:gd name="connsiteX5986" fmla="*/ 1620203 w 7250431"/>
              <a:gd name="connsiteY5986" fmla="*/ 1374458 h 4013835"/>
              <a:gd name="connsiteX5987" fmla="*/ 1772603 w 7250431"/>
              <a:gd name="connsiteY5987" fmla="*/ 1527810 h 4013835"/>
              <a:gd name="connsiteX5988" fmla="*/ 1803083 w 7250431"/>
              <a:gd name="connsiteY5988" fmla="*/ 1497330 h 4013835"/>
              <a:gd name="connsiteX5989" fmla="*/ 513398 w 7250431"/>
              <a:gd name="connsiteY5989" fmla="*/ 1343978 h 4013835"/>
              <a:gd name="connsiteX5990" fmla="*/ 483870 w 7250431"/>
              <a:gd name="connsiteY5990" fmla="*/ 1374458 h 4013835"/>
              <a:gd name="connsiteX5991" fmla="*/ 633413 w 7250431"/>
              <a:gd name="connsiteY5991" fmla="*/ 1527810 h 4013835"/>
              <a:gd name="connsiteX5992" fmla="*/ 662940 w 7250431"/>
              <a:gd name="connsiteY5992" fmla="*/ 1497330 h 4013835"/>
              <a:gd name="connsiteX5993" fmla="*/ 6214111 w 7250431"/>
              <a:gd name="connsiteY5993" fmla="*/ 1323022 h 4013835"/>
              <a:gd name="connsiteX5994" fmla="*/ 6387465 w 7250431"/>
              <a:gd name="connsiteY5994" fmla="*/ 1497330 h 4013835"/>
              <a:gd name="connsiteX5995" fmla="*/ 6336030 w 7250431"/>
              <a:gd name="connsiteY5995" fmla="*/ 1548765 h 4013835"/>
              <a:gd name="connsiteX5996" fmla="*/ 6161723 w 7250431"/>
              <a:gd name="connsiteY5996" fmla="*/ 1374457 h 4013835"/>
              <a:gd name="connsiteX5997" fmla="*/ 5072062 w 7250431"/>
              <a:gd name="connsiteY5997" fmla="*/ 1323022 h 4013835"/>
              <a:gd name="connsiteX5998" fmla="*/ 5247323 w 7250431"/>
              <a:gd name="connsiteY5998" fmla="*/ 1497330 h 4013835"/>
              <a:gd name="connsiteX5999" fmla="*/ 5194935 w 7250431"/>
              <a:gd name="connsiteY5999" fmla="*/ 1548765 h 4013835"/>
              <a:gd name="connsiteX6000" fmla="*/ 5021580 w 7250431"/>
              <a:gd name="connsiteY6000" fmla="*/ 1374457 h 4013835"/>
              <a:gd name="connsiteX6001" fmla="*/ 3931920 w 7250431"/>
              <a:gd name="connsiteY6001" fmla="*/ 1323022 h 4013835"/>
              <a:gd name="connsiteX6002" fmla="*/ 4106228 w 7250431"/>
              <a:gd name="connsiteY6002" fmla="*/ 1497330 h 4013835"/>
              <a:gd name="connsiteX6003" fmla="*/ 4054793 w 7250431"/>
              <a:gd name="connsiteY6003" fmla="*/ 1548765 h 4013835"/>
              <a:gd name="connsiteX6004" fmla="*/ 3880485 w 7250431"/>
              <a:gd name="connsiteY6004" fmla="*/ 1374457 h 4013835"/>
              <a:gd name="connsiteX6005" fmla="*/ 2790825 w 7250431"/>
              <a:gd name="connsiteY6005" fmla="*/ 1323022 h 4013835"/>
              <a:gd name="connsiteX6006" fmla="*/ 2965132 w 7250431"/>
              <a:gd name="connsiteY6006" fmla="*/ 1497330 h 4013835"/>
              <a:gd name="connsiteX6007" fmla="*/ 2913697 w 7250431"/>
              <a:gd name="connsiteY6007" fmla="*/ 1548765 h 4013835"/>
              <a:gd name="connsiteX6008" fmla="*/ 2739390 w 7250431"/>
              <a:gd name="connsiteY6008" fmla="*/ 1374457 h 4013835"/>
              <a:gd name="connsiteX6009" fmla="*/ 1649730 w 7250431"/>
              <a:gd name="connsiteY6009" fmla="*/ 1323022 h 4013835"/>
              <a:gd name="connsiteX6010" fmla="*/ 1824037 w 7250431"/>
              <a:gd name="connsiteY6010" fmla="*/ 1497330 h 4013835"/>
              <a:gd name="connsiteX6011" fmla="*/ 1772603 w 7250431"/>
              <a:gd name="connsiteY6011" fmla="*/ 1548765 h 4013835"/>
              <a:gd name="connsiteX6012" fmla="*/ 1598295 w 7250431"/>
              <a:gd name="connsiteY6012" fmla="*/ 1374457 h 4013835"/>
              <a:gd name="connsiteX6013" fmla="*/ 513398 w 7250431"/>
              <a:gd name="connsiteY6013" fmla="*/ 1323022 h 4013835"/>
              <a:gd name="connsiteX6014" fmla="*/ 682942 w 7250431"/>
              <a:gd name="connsiteY6014" fmla="*/ 1497330 h 4013835"/>
              <a:gd name="connsiteX6015" fmla="*/ 633413 w 7250431"/>
              <a:gd name="connsiteY6015" fmla="*/ 1548765 h 4013835"/>
              <a:gd name="connsiteX6016" fmla="*/ 462915 w 7250431"/>
              <a:gd name="connsiteY6016" fmla="*/ 1374457 h 4013835"/>
              <a:gd name="connsiteX6017" fmla="*/ 7146607 w 7250431"/>
              <a:gd name="connsiteY6017" fmla="*/ 1303972 h 4013835"/>
              <a:gd name="connsiteX6018" fmla="*/ 7117080 w 7250431"/>
              <a:gd name="connsiteY6018" fmla="*/ 1334452 h 4013835"/>
              <a:gd name="connsiteX6019" fmla="*/ 7146607 w 7250431"/>
              <a:gd name="connsiteY6019" fmla="*/ 1364932 h 4013835"/>
              <a:gd name="connsiteX6020" fmla="*/ 7177087 w 7250431"/>
              <a:gd name="connsiteY6020" fmla="*/ 1334452 h 4013835"/>
              <a:gd name="connsiteX6021" fmla="*/ 6008370 w 7250431"/>
              <a:gd name="connsiteY6021" fmla="*/ 1303972 h 4013835"/>
              <a:gd name="connsiteX6022" fmla="*/ 5979795 w 7250431"/>
              <a:gd name="connsiteY6022" fmla="*/ 1334452 h 4013835"/>
              <a:gd name="connsiteX6023" fmla="*/ 6008370 w 7250431"/>
              <a:gd name="connsiteY6023" fmla="*/ 1364932 h 4013835"/>
              <a:gd name="connsiteX6024" fmla="*/ 6036945 w 7250431"/>
              <a:gd name="connsiteY6024" fmla="*/ 1334452 h 4013835"/>
              <a:gd name="connsiteX6025" fmla="*/ 4870133 w 7250431"/>
              <a:gd name="connsiteY6025" fmla="*/ 1303972 h 4013835"/>
              <a:gd name="connsiteX6026" fmla="*/ 4839653 w 7250431"/>
              <a:gd name="connsiteY6026" fmla="*/ 1334452 h 4013835"/>
              <a:gd name="connsiteX6027" fmla="*/ 4870133 w 7250431"/>
              <a:gd name="connsiteY6027" fmla="*/ 1364932 h 4013835"/>
              <a:gd name="connsiteX6028" fmla="*/ 4900613 w 7250431"/>
              <a:gd name="connsiteY6028" fmla="*/ 1334452 h 4013835"/>
              <a:gd name="connsiteX6029" fmla="*/ 3729037 w 7250431"/>
              <a:gd name="connsiteY6029" fmla="*/ 1303972 h 4013835"/>
              <a:gd name="connsiteX6030" fmla="*/ 3698557 w 7250431"/>
              <a:gd name="connsiteY6030" fmla="*/ 1334452 h 4013835"/>
              <a:gd name="connsiteX6031" fmla="*/ 3729037 w 7250431"/>
              <a:gd name="connsiteY6031" fmla="*/ 1364932 h 4013835"/>
              <a:gd name="connsiteX6032" fmla="*/ 3759517 w 7250431"/>
              <a:gd name="connsiteY6032" fmla="*/ 1334452 h 4013835"/>
              <a:gd name="connsiteX6033" fmla="*/ 2587943 w 7250431"/>
              <a:gd name="connsiteY6033" fmla="*/ 1303972 h 4013835"/>
              <a:gd name="connsiteX6034" fmla="*/ 2558415 w 7250431"/>
              <a:gd name="connsiteY6034" fmla="*/ 1334452 h 4013835"/>
              <a:gd name="connsiteX6035" fmla="*/ 2587943 w 7250431"/>
              <a:gd name="connsiteY6035" fmla="*/ 1364932 h 4013835"/>
              <a:gd name="connsiteX6036" fmla="*/ 2618422 w 7250431"/>
              <a:gd name="connsiteY6036" fmla="*/ 1334452 h 4013835"/>
              <a:gd name="connsiteX6037" fmla="*/ 1447800 w 7250431"/>
              <a:gd name="connsiteY6037" fmla="*/ 1303972 h 4013835"/>
              <a:gd name="connsiteX6038" fmla="*/ 1417320 w 7250431"/>
              <a:gd name="connsiteY6038" fmla="*/ 1334452 h 4013835"/>
              <a:gd name="connsiteX6039" fmla="*/ 1447800 w 7250431"/>
              <a:gd name="connsiteY6039" fmla="*/ 1364932 h 4013835"/>
              <a:gd name="connsiteX6040" fmla="*/ 1477328 w 7250431"/>
              <a:gd name="connsiteY6040" fmla="*/ 1334452 h 4013835"/>
              <a:gd name="connsiteX6041" fmla="*/ 307658 w 7250431"/>
              <a:gd name="connsiteY6041" fmla="*/ 1303972 h 4013835"/>
              <a:gd name="connsiteX6042" fmla="*/ 277178 w 7250431"/>
              <a:gd name="connsiteY6042" fmla="*/ 1334452 h 4013835"/>
              <a:gd name="connsiteX6043" fmla="*/ 307658 w 7250431"/>
              <a:gd name="connsiteY6043" fmla="*/ 1364932 h 4013835"/>
              <a:gd name="connsiteX6044" fmla="*/ 336233 w 7250431"/>
              <a:gd name="connsiteY6044" fmla="*/ 1334452 h 4013835"/>
              <a:gd name="connsiteX6045" fmla="*/ 6984682 w 7250431"/>
              <a:gd name="connsiteY6045" fmla="*/ 1303020 h 4013835"/>
              <a:gd name="connsiteX6046" fmla="*/ 6833235 w 7250431"/>
              <a:gd name="connsiteY6046" fmla="*/ 1456372 h 4013835"/>
              <a:gd name="connsiteX6047" fmla="*/ 6862762 w 7250431"/>
              <a:gd name="connsiteY6047" fmla="*/ 1485900 h 4013835"/>
              <a:gd name="connsiteX6048" fmla="*/ 6984682 w 7250431"/>
              <a:gd name="connsiteY6048" fmla="*/ 1363980 h 4013835"/>
              <a:gd name="connsiteX6049" fmla="*/ 7066598 w 7250431"/>
              <a:gd name="connsiteY6049" fmla="*/ 1444942 h 4013835"/>
              <a:gd name="connsiteX6050" fmla="*/ 7095173 w 7250431"/>
              <a:gd name="connsiteY6050" fmla="*/ 1415415 h 4013835"/>
              <a:gd name="connsiteX6051" fmla="*/ 6740842 w 7250431"/>
              <a:gd name="connsiteY6051" fmla="*/ 1303020 h 4013835"/>
              <a:gd name="connsiteX6052" fmla="*/ 6630352 w 7250431"/>
              <a:gd name="connsiteY6052" fmla="*/ 1415415 h 4013835"/>
              <a:gd name="connsiteX6053" fmla="*/ 6659880 w 7250431"/>
              <a:gd name="connsiteY6053" fmla="*/ 1444942 h 4013835"/>
              <a:gd name="connsiteX6054" fmla="*/ 6740842 w 7250431"/>
              <a:gd name="connsiteY6054" fmla="*/ 1363980 h 4013835"/>
              <a:gd name="connsiteX6055" fmla="*/ 6781800 w 7250431"/>
              <a:gd name="connsiteY6055" fmla="*/ 1403985 h 4013835"/>
              <a:gd name="connsiteX6056" fmla="*/ 6811327 w 7250431"/>
              <a:gd name="connsiteY6056" fmla="*/ 1374458 h 4013835"/>
              <a:gd name="connsiteX6057" fmla="*/ 5843588 w 7250431"/>
              <a:gd name="connsiteY6057" fmla="*/ 1303020 h 4013835"/>
              <a:gd name="connsiteX6058" fmla="*/ 5692140 w 7250431"/>
              <a:gd name="connsiteY6058" fmla="*/ 1456372 h 4013835"/>
              <a:gd name="connsiteX6059" fmla="*/ 5721668 w 7250431"/>
              <a:gd name="connsiteY6059" fmla="*/ 1485900 h 4013835"/>
              <a:gd name="connsiteX6060" fmla="*/ 5843588 w 7250431"/>
              <a:gd name="connsiteY6060" fmla="*/ 1363980 h 4013835"/>
              <a:gd name="connsiteX6061" fmla="*/ 5925503 w 7250431"/>
              <a:gd name="connsiteY6061" fmla="*/ 1444942 h 4013835"/>
              <a:gd name="connsiteX6062" fmla="*/ 5955030 w 7250431"/>
              <a:gd name="connsiteY6062" fmla="*/ 1415415 h 4013835"/>
              <a:gd name="connsiteX6063" fmla="*/ 5600700 w 7250431"/>
              <a:gd name="connsiteY6063" fmla="*/ 1303020 h 4013835"/>
              <a:gd name="connsiteX6064" fmla="*/ 5489257 w 7250431"/>
              <a:gd name="connsiteY6064" fmla="*/ 1415415 h 4013835"/>
              <a:gd name="connsiteX6065" fmla="*/ 5518785 w 7250431"/>
              <a:gd name="connsiteY6065" fmla="*/ 1444942 h 4013835"/>
              <a:gd name="connsiteX6066" fmla="*/ 5600700 w 7250431"/>
              <a:gd name="connsiteY6066" fmla="*/ 1363980 h 4013835"/>
              <a:gd name="connsiteX6067" fmla="*/ 5640705 w 7250431"/>
              <a:gd name="connsiteY6067" fmla="*/ 1403985 h 4013835"/>
              <a:gd name="connsiteX6068" fmla="*/ 5670232 w 7250431"/>
              <a:gd name="connsiteY6068" fmla="*/ 1374458 h 4013835"/>
              <a:gd name="connsiteX6069" fmla="*/ 4702493 w 7250431"/>
              <a:gd name="connsiteY6069" fmla="*/ 1303020 h 4013835"/>
              <a:gd name="connsiteX6070" fmla="*/ 4551045 w 7250431"/>
              <a:gd name="connsiteY6070" fmla="*/ 1456372 h 4013835"/>
              <a:gd name="connsiteX6071" fmla="*/ 4580573 w 7250431"/>
              <a:gd name="connsiteY6071" fmla="*/ 1485900 h 4013835"/>
              <a:gd name="connsiteX6072" fmla="*/ 4702493 w 7250431"/>
              <a:gd name="connsiteY6072" fmla="*/ 1363980 h 4013835"/>
              <a:gd name="connsiteX6073" fmla="*/ 4784408 w 7250431"/>
              <a:gd name="connsiteY6073" fmla="*/ 1444942 h 4013835"/>
              <a:gd name="connsiteX6074" fmla="*/ 4814888 w 7250431"/>
              <a:gd name="connsiteY6074" fmla="*/ 1415415 h 4013835"/>
              <a:gd name="connsiteX6075" fmla="*/ 4458653 w 7250431"/>
              <a:gd name="connsiteY6075" fmla="*/ 1303020 h 4013835"/>
              <a:gd name="connsiteX6076" fmla="*/ 4347210 w 7250431"/>
              <a:gd name="connsiteY6076" fmla="*/ 1415415 h 4013835"/>
              <a:gd name="connsiteX6077" fmla="*/ 4377690 w 7250431"/>
              <a:gd name="connsiteY6077" fmla="*/ 1444942 h 4013835"/>
              <a:gd name="connsiteX6078" fmla="*/ 4458653 w 7250431"/>
              <a:gd name="connsiteY6078" fmla="*/ 1363980 h 4013835"/>
              <a:gd name="connsiteX6079" fmla="*/ 4500563 w 7250431"/>
              <a:gd name="connsiteY6079" fmla="*/ 1403985 h 4013835"/>
              <a:gd name="connsiteX6080" fmla="*/ 4530090 w 7250431"/>
              <a:gd name="connsiteY6080" fmla="*/ 1374458 h 4013835"/>
              <a:gd name="connsiteX6081" fmla="*/ 3567113 w 7250431"/>
              <a:gd name="connsiteY6081" fmla="*/ 1303020 h 4013835"/>
              <a:gd name="connsiteX6082" fmla="*/ 3414713 w 7250431"/>
              <a:gd name="connsiteY6082" fmla="*/ 1456372 h 4013835"/>
              <a:gd name="connsiteX6083" fmla="*/ 3445193 w 7250431"/>
              <a:gd name="connsiteY6083" fmla="*/ 1485900 h 4013835"/>
              <a:gd name="connsiteX6084" fmla="*/ 3567113 w 7250431"/>
              <a:gd name="connsiteY6084" fmla="*/ 1363980 h 4013835"/>
              <a:gd name="connsiteX6085" fmla="*/ 3649028 w 7250431"/>
              <a:gd name="connsiteY6085" fmla="*/ 1444942 h 4013835"/>
              <a:gd name="connsiteX6086" fmla="*/ 3679508 w 7250431"/>
              <a:gd name="connsiteY6086" fmla="*/ 1415415 h 4013835"/>
              <a:gd name="connsiteX6087" fmla="*/ 3320415 w 7250431"/>
              <a:gd name="connsiteY6087" fmla="*/ 1303020 h 4013835"/>
              <a:gd name="connsiteX6088" fmla="*/ 3211830 w 7250431"/>
              <a:gd name="connsiteY6088" fmla="*/ 1415415 h 4013835"/>
              <a:gd name="connsiteX6089" fmla="*/ 3241357 w 7250431"/>
              <a:gd name="connsiteY6089" fmla="*/ 1444942 h 4013835"/>
              <a:gd name="connsiteX6090" fmla="*/ 3320415 w 7250431"/>
              <a:gd name="connsiteY6090" fmla="*/ 1363980 h 4013835"/>
              <a:gd name="connsiteX6091" fmla="*/ 3361372 w 7250431"/>
              <a:gd name="connsiteY6091" fmla="*/ 1403985 h 4013835"/>
              <a:gd name="connsiteX6092" fmla="*/ 3389947 w 7250431"/>
              <a:gd name="connsiteY6092" fmla="*/ 1374458 h 4013835"/>
              <a:gd name="connsiteX6093" fmla="*/ 2426970 w 7250431"/>
              <a:gd name="connsiteY6093" fmla="*/ 1303020 h 4013835"/>
              <a:gd name="connsiteX6094" fmla="*/ 2274570 w 7250431"/>
              <a:gd name="connsiteY6094" fmla="*/ 1456372 h 4013835"/>
              <a:gd name="connsiteX6095" fmla="*/ 2304097 w 7250431"/>
              <a:gd name="connsiteY6095" fmla="*/ 1485900 h 4013835"/>
              <a:gd name="connsiteX6096" fmla="*/ 2426970 w 7250431"/>
              <a:gd name="connsiteY6096" fmla="*/ 1363980 h 4013835"/>
              <a:gd name="connsiteX6097" fmla="*/ 2508885 w 7250431"/>
              <a:gd name="connsiteY6097" fmla="*/ 1444942 h 4013835"/>
              <a:gd name="connsiteX6098" fmla="*/ 2538412 w 7250431"/>
              <a:gd name="connsiteY6098" fmla="*/ 1415415 h 4013835"/>
              <a:gd name="connsiteX6099" fmla="*/ 2184083 w 7250431"/>
              <a:gd name="connsiteY6099" fmla="*/ 1303020 h 4013835"/>
              <a:gd name="connsiteX6100" fmla="*/ 2071688 w 7250431"/>
              <a:gd name="connsiteY6100" fmla="*/ 1415415 h 4013835"/>
              <a:gd name="connsiteX6101" fmla="*/ 2101216 w 7250431"/>
              <a:gd name="connsiteY6101" fmla="*/ 1444942 h 4013835"/>
              <a:gd name="connsiteX6102" fmla="*/ 2184083 w 7250431"/>
              <a:gd name="connsiteY6102" fmla="*/ 1363980 h 4013835"/>
              <a:gd name="connsiteX6103" fmla="*/ 2225041 w 7250431"/>
              <a:gd name="connsiteY6103" fmla="*/ 1403985 h 4013835"/>
              <a:gd name="connsiteX6104" fmla="*/ 2254568 w 7250431"/>
              <a:gd name="connsiteY6104" fmla="*/ 1374458 h 4013835"/>
              <a:gd name="connsiteX6105" fmla="*/ 1285875 w 7250431"/>
              <a:gd name="connsiteY6105" fmla="*/ 1303020 h 4013835"/>
              <a:gd name="connsiteX6106" fmla="*/ 1133475 w 7250431"/>
              <a:gd name="connsiteY6106" fmla="*/ 1456372 h 4013835"/>
              <a:gd name="connsiteX6107" fmla="*/ 1163002 w 7250431"/>
              <a:gd name="connsiteY6107" fmla="*/ 1485900 h 4013835"/>
              <a:gd name="connsiteX6108" fmla="*/ 1285875 w 7250431"/>
              <a:gd name="connsiteY6108" fmla="*/ 1363980 h 4013835"/>
              <a:gd name="connsiteX6109" fmla="*/ 1367790 w 7250431"/>
              <a:gd name="connsiteY6109" fmla="*/ 1444942 h 4013835"/>
              <a:gd name="connsiteX6110" fmla="*/ 1397317 w 7250431"/>
              <a:gd name="connsiteY6110" fmla="*/ 1415415 h 4013835"/>
              <a:gd name="connsiteX6111" fmla="*/ 1042987 w 7250431"/>
              <a:gd name="connsiteY6111" fmla="*/ 1303020 h 4013835"/>
              <a:gd name="connsiteX6112" fmla="*/ 930592 w 7250431"/>
              <a:gd name="connsiteY6112" fmla="*/ 1415415 h 4013835"/>
              <a:gd name="connsiteX6113" fmla="*/ 961072 w 7250431"/>
              <a:gd name="connsiteY6113" fmla="*/ 1444942 h 4013835"/>
              <a:gd name="connsiteX6114" fmla="*/ 1042987 w 7250431"/>
              <a:gd name="connsiteY6114" fmla="*/ 1363980 h 4013835"/>
              <a:gd name="connsiteX6115" fmla="*/ 1083945 w 7250431"/>
              <a:gd name="connsiteY6115" fmla="*/ 1403985 h 4013835"/>
              <a:gd name="connsiteX6116" fmla="*/ 1113472 w 7250431"/>
              <a:gd name="connsiteY6116" fmla="*/ 1374458 h 4013835"/>
              <a:gd name="connsiteX6117" fmla="*/ 7146608 w 7250431"/>
              <a:gd name="connsiteY6117" fmla="*/ 1282065 h 4013835"/>
              <a:gd name="connsiteX6118" fmla="*/ 7198995 w 7250431"/>
              <a:gd name="connsiteY6118" fmla="*/ 1334453 h 4013835"/>
              <a:gd name="connsiteX6119" fmla="*/ 7146608 w 7250431"/>
              <a:gd name="connsiteY6119" fmla="*/ 1386840 h 4013835"/>
              <a:gd name="connsiteX6120" fmla="*/ 7094220 w 7250431"/>
              <a:gd name="connsiteY6120" fmla="*/ 1334453 h 4013835"/>
              <a:gd name="connsiteX6121" fmla="*/ 6984682 w 7250431"/>
              <a:gd name="connsiteY6121" fmla="*/ 1282065 h 4013835"/>
              <a:gd name="connsiteX6122" fmla="*/ 7118032 w 7250431"/>
              <a:gd name="connsiteY6122" fmla="*/ 1415415 h 4013835"/>
              <a:gd name="connsiteX6123" fmla="*/ 7066598 w 7250431"/>
              <a:gd name="connsiteY6123" fmla="*/ 1467803 h 4013835"/>
              <a:gd name="connsiteX6124" fmla="*/ 6984682 w 7250431"/>
              <a:gd name="connsiteY6124" fmla="*/ 1384935 h 4013835"/>
              <a:gd name="connsiteX6125" fmla="*/ 6862763 w 7250431"/>
              <a:gd name="connsiteY6125" fmla="*/ 1507807 h 4013835"/>
              <a:gd name="connsiteX6126" fmla="*/ 6810375 w 7250431"/>
              <a:gd name="connsiteY6126" fmla="*/ 1456372 h 4013835"/>
              <a:gd name="connsiteX6127" fmla="*/ 6740843 w 7250431"/>
              <a:gd name="connsiteY6127" fmla="*/ 1282065 h 4013835"/>
              <a:gd name="connsiteX6128" fmla="*/ 6834188 w 7250431"/>
              <a:gd name="connsiteY6128" fmla="*/ 1374457 h 4013835"/>
              <a:gd name="connsiteX6129" fmla="*/ 6781800 w 7250431"/>
              <a:gd name="connsiteY6129" fmla="*/ 1426845 h 4013835"/>
              <a:gd name="connsiteX6130" fmla="*/ 6740843 w 7250431"/>
              <a:gd name="connsiteY6130" fmla="*/ 1384935 h 4013835"/>
              <a:gd name="connsiteX6131" fmla="*/ 6659881 w 7250431"/>
              <a:gd name="connsiteY6131" fmla="*/ 1467803 h 4013835"/>
              <a:gd name="connsiteX6132" fmla="*/ 6607493 w 7250431"/>
              <a:gd name="connsiteY6132" fmla="*/ 1415415 h 4013835"/>
              <a:gd name="connsiteX6133" fmla="*/ 6008370 w 7250431"/>
              <a:gd name="connsiteY6133" fmla="*/ 1282065 h 4013835"/>
              <a:gd name="connsiteX6134" fmla="*/ 6057900 w 7250431"/>
              <a:gd name="connsiteY6134" fmla="*/ 1334453 h 4013835"/>
              <a:gd name="connsiteX6135" fmla="*/ 6008370 w 7250431"/>
              <a:gd name="connsiteY6135" fmla="*/ 1386840 h 4013835"/>
              <a:gd name="connsiteX6136" fmla="*/ 5958840 w 7250431"/>
              <a:gd name="connsiteY6136" fmla="*/ 1334453 h 4013835"/>
              <a:gd name="connsiteX6137" fmla="*/ 5843587 w 7250431"/>
              <a:gd name="connsiteY6137" fmla="*/ 1282065 h 4013835"/>
              <a:gd name="connsiteX6138" fmla="*/ 5976937 w 7250431"/>
              <a:gd name="connsiteY6138" fmla="*/ 1415415 h 4013835"/>
              <a:gd name="connsiteX6139" fmla="*/ 5925502 w 7250431"/>
              <a:gd name="connsiteY6139" fmla="*/ 1467803 h 4013835"/>
              <a:gd name="connsiteX6140" fmla="*/ 5843587 w 7250431"/>
              <a:gd name="connsiteY6140" fmla="*/ 1384935 h 4013835"/>
              <a:gd name="connsiteX6141" fmla="*/ 5721668 w 7250431"/>
              <a:gd name="connsiteY6141" fmla="*/ 1507807 h 4013835"/>
              <a:gd name="connsiteX6142" fmla="*/ 5669280 w 7250431"/>
              <a:gd name="connsiteY6142" fmla="*/ 1456372 h 4013835"/>
              <a:gd name="connsiteX6143" fmla="*/ 5600700 w 7250431"/>
              <a:gd name="connsiteY6143" fmla="*/ 1282065 h 4013835"/>
              <a:gd name="connsiteX6144" fmla="*/ 5693093 w 7250431"/>
              <a:gd name="connsiteY6144" fmla="*/ 1374457 h 4013835"/>
              <a:gd name="connsiteX6145" fmla="*/ 5640705 w 7250431"/>
              <a:gd name="connsiteY6145" fmla="*/ 1426845 h 4013835"/>
              <a:gd name="connsiteX6146" fmla="*/ 5600700 w 7250431"/>
              <a:gd name="connsiteY6146" fmla="*/ 1384935 h 4013835"/>
              <a:gd name="connsiteX6147" fmla="*/ 5518785 w 7250431"/>
              <a:gd name="connsiteY6147" fmla="*/ 1467803 h 4013835"/>
              <a:gd name="connsiteX6148" fmla="*/ 5467350 w 7250431"/>
              <a:gd name="connsiteY6148" fmla="*/ 1415415 h 4013835"/>
              <a:gd name="connsiteX6149" fmla="*/ 4870132 w 7250431"/>
              <a:gd name="connsiteY6149" fmla="*/ 1282065 h 4013835"/>
              <a:gd name="connsiteX6150" fmla="*/ 4922519 w 7250431"/>
              <a:gd name="connsiteY6150" fmla="*/ 1334453 h 4013835"/>
              <a:gd name="connsiteX6151" fmla="*/ 4870132 w 7250431"/>
              <a:gd name="connsiteY6151" fmla="*/ 1386840 h 4013835"/>
              <a:gd name="connsiteX6152" fmla="*/ 4818697 w 7250431"/>
              <a:gd name="connsiteY6152" fmla="*/ 1334453 h 4013835"/>
              <a:gd name="connsiteX6153" fmla="*/ 4702493 w 7250431"/>
              <a:gd name="connsiteY6153" fmla="*/ 1282065 h 4013835"/>
              <a:gd name="connsiteX6154" fmla="*/ 4835843 w 7250431"/>
              <a:gd name="connsiteY6154" fmla="*/ 1415415 h 4013835"/>
              <a:gd name="connsiteX6155" fmla="*/ 4784408 w 7250431"/>
              <a:gd name="connsiteY6155" fmla="*/ 1467803 h 4013835"/>
              <a:gd name="connsiteX6156" fmla="*/ 4702493 w 7250431"/>
              <a:gd name="connsiteY6156" fmla="*/ 1384935 h 4013835"/>
              <a:gd name="connsiteX6157" fmla="*/ 4580573 w 7250431"/>
              <a:gd name="connsiteY6157" fmla="*/ 1507807 h 4013835"/>
              <a:gd name="connsiteX6158" fmla="*/ 4529138 w 7250431"/>
              <a:gd name="connsiteY6158" fmla="*/ 1456372 h 4013835"/>
              <a:gd name="connsiteX6159" fmla="*/ 4458652 w 7250431"/>
              <a:gd name="connsiteY6159" fmla="*/ 1282065 h 4013835"/>
              <a:gd name="connsiteX6160" fmla="*/ 4551997 w 7250431"/>
              <a:gd name="connsiteY6160" fmla="*/ 1374457 h 4013835"/>
              <a:gd name="connsiteX6161" fmla="*/ 4500562 w 7250431"/>
              <a:gd name="connsiteY6161" fmla="*/ 1426845 h 4013835"/>
              <a:gd name="connsiteX6162" fmla="*/ 4458652 w 7250431"/>
              <a:gd name="connsiteY6162" fmla="*/ 1384935 h 4013835"/>
              <a:gd name="connsiteX6163" fmla="*/ 4377690 w 7250431"/>
              <a:gd name="connsiteY6163" fmla="*/ 1467803 h 4013835"/>
              <a:gd name="connsiteX6164" fmla="*/ 4326255 w 7250431"/>
              <a:gd name="connsiteY6164" fmla="*/ 1415415 h 4013835"/>
              <a:gd name="connsiteX6165" fmla="*/ 3729038 w 7250431"/>
              <a:gd name="connsiteY6165" fmla="*/ 1282065 h 4013835"/>
              <a:gd name="connsiteX6166" fmla="*/ 3781425 w 7250431"/>
              <a:gd name="connsiteY6166" fmla="*/ 1334453 h 4013835"/>
              <a:gd name="connsiteX6167" fmla="*/ 3729038 w 7250431"/>
              <a:gd name="connsiteY6167" fmla="*/ 1386840 h 4013835"/>
              <a:gd name="connsiteX6168" fmla="*/ 3677603 w 7250431"/>
              <a:gd name="connsiteY6168" fmla="*/ 1334453 h 4013835"/>
              <a:gd name="connsiteX6169" fmla="*/ 3567112 w 7250431"/>
              <a:gd name="connsiteY6169" fmla="*/ 1282065 h 4013835"/>
              <a:gd name="connsiteX6170" fmla="*/ 3700462 w 7250431"/>
              <a:gd name="connsiteY6170" fmla="*/ 1415415 h 4013835"/>
              <a:gd name="connsiteX6171" fmla="*/ 3649027 w 7250431"/>
              <a:gd name="connsiteY6171" fmla="*/ 1467803 h 4013835"/>
              <a:gd name="connsiteX6172" fmla="*/ 3567112 w 7250431"/>
              <a:gd name="connsiteY6172" fmla="*/ 1384935 h 4013835"/>
              <a:gd name="connsiteX6173" fmla="*/ 3445192 w 7250431"/>
              <a:gd name="connsiteY6173" fmla="*/ 1507807 h 4013835"/>
              <a:gd name="connsiteX6174" fmla="*/ 3393757 w 7250431"/>
              <a:gd name="connsiteY6174" fmla="*/ 1456372 h 4013835"/>
              <a:gd name="connsiteX6175" fmla="*/ 3320415 w 7250431"/>
              <a:gd name="connsiteY6175" fmla="*/ 1282065 h 4013835"/>
              <a:gd name="connsiteX6176" fmla="*/ 3410903 w 7250431"/>
              <a:gd name="connsiteY6176" fmla="*/ 1374457 h 4013835"/>
              <a:gd name="connsiteX6177" fmla="*/ 3361372 w 7250431"/>
              <a:gd name="connsiteY6177" fmla="*/ 1426845 h 4013835"/>
              <a:gd name="connsiteX6178" fmla="*/ 3320415 w 7250431"/>
              <a:gd name="connsiteY6178" fmla="*/ 1384935 h 4013835"/>
              <a:gd name="connsiteX6179" fmla="*/ 3241357 w 7250431"/>
              <a:gd name="connsiteY6179" fmla="*/ 1467803 h 4013835"/>
              <a:gd name="connsiteX6180" fmla="*/ 3190875 w 7250431"/>
              <a:gd name="connsiteY6180" fmla="*/ 1415415 h 4013835"/>
              <a:gd name="connsiteX6181" fmla="*/ 2587942 w 7250431"/>
              <a:gd name="connsiteY6181" fmla="*/ 1282065 h 4013835"/>
              <a:gd name="connsiteX6182" fmla="*/ 2641282 w 7250431"/>
              <a:gd name="connsiteY6182" fmla="*/ 1334453 h 4013835"/>
              <a:gd name="connsiteX6183" fmla="*/ 2587942 w 7250431"/>
              <a:gd name="connsiteY6183" fmla="*/ 1386840 h 4013835"/>
              <a:gd name="connsiteX6184" fmla="*/ 2536507 w 7250431"/>
              <a:gd name="connsiteY6184" fmla="*/ 1334453 h 4013835"/>
              <a:gd name="connsiteX6185" fmla="*/ 2426971 w 7250431"/>
              <a:gd name="connsiteY6185" fmla="*/ 1282065 h 4013835"/>
              <a:gd name="connsiteX6186" fmla="*/ 2559368 w 7250431"/>
              <a:gd name="connsiteY6186" fmla="*/ 1415415 h 4013835"/>
              <a:gd name="connsiteX6187" fmla="*/ 2508885 w 7250431"/>
              <a:gd name="connsiteY6187" fmla="*/ 1467803 h 4013835"/>
              <a:gd name="connsiteX6188" fmla="*/ 2426971 w 7250431"/>
              <a:gd name="connsiteY6188" fmla="*/ 1384935 h 4013835"/>
              <a:gd name="connsiteX6189" fmla="*/ 2304098 w 7250431"/>
              <a:gd name="connsiteY6189" fmla="*/ 1507807 h 4013835"/>
              <a:gd name="connsiteX6190" fmla="*/ 2252663 w 7250431"/>
              <a:gd name="connsiteY6190" fmla="*/ 1456372 h 4013835"/>
              <a:gd name="connsiteX6191" fmla="*/ 2184083 w 7250431"/>
              <a:gd name="connsiteY6191" fmla="*/ 1282065 h 4013835"/>
              <a:gd name="connsiteX6192" fmla="*/ 2276475 w 7250431"/>
              <a:gd name="connsiteY6192" fmla="*/ 1374457 h 4013835"/>
              <a:gd name="connsiteX6193" fmla="*/ 2225040 w 7250431"/>
              <a:gd name="connsiteY6193" fmla="*/ 1426845 h 4013835"/>
              <a:gd name="connsiteX6194" fmla="*/ 2184083 w 7250431"/>
              <a:gd name="connsiteY6194" fmla="*/ 1384935 h 4013835"/>
              <a:gd name="connsiteX6195" fmla="*/ 2101215 w 7250431"/>
              <a:gd name="connsiteY6195" fmla="*/ 1467803 h 4013835"/>
              <a:gd name="connsiteX6196" fmla="*/ 2049780 w 7250431"/>
              <a:gd name="connsiteY6196" fmla="*/ 1415415 h 4013835"/>
              <a:gd name="connsiteX6197" fmla="*/ 1447802 w 7250431"/>
              <a:gd name="connsiteY6197" fmla="*/ 1282065 h 4013835"/>
              <a:gd name="connsiteX6198" fmla="*/ 1500188 w 7250431"/>
              <a:gd name="connsiteY6198" fmla="*/ 1334453 h 4013835"/>
              <a:gd name="connsiteX6199" fmla="*/ 1447802 w 7250431"/>
              <a:gd name="connsiteY6199" fmla="*/ 1386840 h 4013835"/>
              <a:gd name="connsiteX6200" fmla="*/ 1395413 w 7250431"/>
              <a:gd name="connsiteY6200" fmla="*/ 1334453 h 4013835"/>
              <a:gd name="connsiteX6201" fmla="*/ 1285875 w 7250431"/>
              <a:gd name="connsiteY6201" fmla="*/ 1282065 h 4013835"/>
              <a:gd name="connsiteX6202" fmla="*/ 1419225 w 7250431"/>
              <a:gd name="connsiteY6202" fmla="*/ 1415415 h 4013835"/>
              <a:gd name="connsiteX6203" fmla="*/ 1367790 w 7250431"/>
              <a:gd name="connsiteY6203" fmla="*/ 1467803 h 4013835"/>
              <a:gd name="connsiteX6204" fmla="*/ 1285875 w 7250431"/>
              <a:gd name="connsiteY6204" fmla="*/ 1384935 h 4013835"/>
              <a:gd name="connsiteX6205" fmla="*/ 1163002 w 7250431"/>
              <a:gd name="connsiteY6205" fmla="*/ 1507807 h 4013835"/>
              <a:gd name="connsiteX6206" fmla="*/ 1111567 w 7250431"/>
              <a:gd name="connsiteY6206" fmla="*/ 1456372 h 4013835"/>
              <a:gd name="connsiteX6207" fmla="*/ 1042988 w 7250431"/>
              <a:gd name="connsiteY6207" fmla="*/ 1282065 h 4013835"/>
              <a:gd name="connsiteX6208" fmla="*/ 1135380 w 7250431"/>
              <a:gd name="connsiteY6208" fmla="*/ 1374457 h 4013835"/>
              <a:gd name="connsiteX6209" fmla="*/ 1083946 w 7250431"/>
              <a:gd name="connsiteY6209" fmla="*/ 1426845 h 4013835"/>
              <a:gd name="connsiteX6210" fmla="*/ 1042988 w 7250431"/>
              <a:gd name="connsiteY6210" fmla="*/ 1384935 h 4013835"/>
              <a:gd name="connsiteX6211" fmla="*/ 961073 w 7250431"/>
              <a:gd name="connsiteY6211" fmla="*/ 1467803 h 4013835"/>
              <a:gd name="connsiteX6212" fmla="*/ 909638 w 7250431"/>
              <a:gd name="connsiteY6212" fmla="*/ 1415415 h 4013835"/>
              <a:gd name="connsiteX6213" fmla="*/ 307658 w 7250431"/>
              <a:gd name="connsiteY6213" fmla="*/ 1282065 h 4013835"/>
              <a:gd name="connsiteX6214" fmla="*/ 359093 w 7250431"/>
              <a:gd name="connsiteY6214" fmla="*/ 1334453 h 4013835"/>
              <a:gd name="connsiteX6215" fmla="*/ 307658 w 7250431"/>
              <a:gd name="connsiteY6215" fmla="*/ 1386840 h 4013835"/>
              <a:gd name="connsiteX6216" fmla="*/ 255270 w 7250431"/>
              <a:gd name="connsiteY6216" fmla="*/ 1334453 h 4013835"/>
              <a:gd name="connsiteX6217" fmla="*/ 144780 w 7250431"/>
              <a:gd name="connsiteY6217" fmla="*/ 1282065 h 4013835"/>
              <a:gd name="connsiteX6218" fmla="*/ 278130 w 7250431"/>
              <a:gd name="connsiteY6218" fmla="*/ 1415415 h 4013835"/>
              <a:gd name="connsiteX6219" fmla="*/ 225743 w 7250431"/>
              <a:gd name="connsiteY6219" fmla="*/ 1467803 h 4013835"/>
              <a:gd name="connsiteX6220" fmla="*/ 144780 w 7250431"/>
              <a:gd name="connsiteY6220" fmla="*/ 1384935 h 4013835"/>
              <a:gd name="connsiteX6221" fmla="*/ 22860 w 7250431"/>
              <a:gd name="connsiteY6221" fmla="*/ 1507807 h 4013835"/>
              <a:gd name="connsiteX6222" fmla="*/ 0 w 7250431"/>
              <a:gd name="connsiteY6222" fmla="*/ 1484947 h 4013835"/>
              <a:gd name="connsiteX6223" fmla="*/ 0 w 7250431"/>
              <a:gd name="connsiteY6223" fmla="*/ 1463992 h 4013835"/>
              <a:gd name="connsiteX6224" fmla="*/ 22860 w 7250431"/>
              <a:gd name="connsiteY6224" fmla="*/ 1485900 h 4013835"/>
              <a:gd name="connsiteX6225" fmla="*/ 144780 w 7250431"/>
              <a:gd name="connsiteY6225" fmla="*/ 1363980 h 4013835"/>
              <a:gd name="connsiteX6226" fmla="*/ 225743 w 7250431"/>
              <a:gd name="connsiteY6226" fmla="*/ 1444942 h 4013835"/>
              <a:gd name="connsiteX6227" fmla="*/ 256223 w 7250431"/>
              <a:gd name="connsiteY6227" fmla="*/ 1415415 h 4013835"/>
              <a:gd name="connsiteX6228" fmla="*/ 144780 w 7250431"/>
              <a:gd name="connsiteY6228" fmla="*/ 1303020 h 4013835"/>
              <a:gd name="connsiteX6229" fmla="*/ 0 w 7250431"/>
              <a:gd name="connsiteY6229" fmla="*/ 1448753 h 4013835"/>
              <a:gd name="connsiteX6230" fmla="*/ 0 w 7250431"/>
              <a:gd name="connsiteY6230" fmla="*/ 1427797 h 4013835"/>
              <a:gd name="connsiteX6231" fmla="*/ 6456998 w 7250431"/>
              <a:gd name="connsiteY6231" fmla="*/ 1268730 h 4013835"/>
              <a:gd name="connsiteX6232" fmla="*/ 6348413 w 7250431"/>
              <a:gd name="connsiteY6232" fmla="*/ 1376363 h 4013835"/>
              <a:gd name="connsiteX6233" fmla="*/ 6416993 w 7250431"/>
              <a:gd name="connsiteY6233" fmla="*/ 1445895 h 4013835"/>
              <a:gd name="connsiteX6234" fmla="*/ 6486526 w 7250431"/>
              <a:gd name="connsiteY6234" fmla="*/ 1376363 h 4013835"/>
              <a:gd name="connsiteX6235" fmla="*/ 6446520 w 7250431"/>
              <a:gd name="connsiteY6235" fmla="*/ 1335405 h 4013835"/>
              <a:gd name="connsiteX6236" fmla="*/ 6484620 w 7250431"/>
              <a:gd name="connsiteY6236" fmla="*/ 1295400 h 4013835"/>
              <a:gd name="connsiteX6237" fmla="*/ 5315903 w 7250431"/>
              <a:gd name="connsiteY6237" fmla="*/ 1268730 h 4013835"/>
              <a:gd name="connsiteX6238" fmla="*/ 5207318 w 7250431"/>
              <a:gd name="connsiteY6238" fmla="*/ 1376363 h 4013835"/>
              <a:gd name="connsiteX6239" fmla="*/ 5275898 w 7250431"/>
              <a:gd name="connsiteY6239" fmla="*/ 1445895 h 4013835"/>
              <a:gd name="connsiteX6240" fmla="*/ 5345431 w 7250431"/>
              <a:gd name="connsiteY6240" fmla="*/ 1376363 h 4013835"/>
              <a:gd name="connsiteX6241" fmla="*/ 5305425 w 7250431"/>
              <a:gd name="connsiteY6241" fmla="*/ 1335405 h 4013835"/>
              <a:gd name="connsiteX6242" fmla="*/ 5344478 w 7250431"/>
              <a:gd name="connsiteY6242" fmla="*/ 1295400 h 4013835"/>
              <a:gd name="connsiteX6243" fmla="*/ 4174807 w 7250431"/>
              <a:gd name="connsiteY6243" fmla="*/ 1268730 h 4013835"/>
              <a:gd name="connsiteX6244" fmla="*/ 4066222 w 7250431"/>
              <a:gd name="connsiteY6244" fmla="*/ 1376363 h 4013835"/>
              <a:gd name="connsiteX6245" fmla="*/ 4134802 w 7250431"/>
              <a:gd name="connsiteY6245" fmla="*/ 1445895 h 4013835"/>
              <a:gd name="connsiteX6246" fmla="*/ 4204335 w 7250431"/>
              <a:gd name="connsiteY6246" fmla="*/ 1376363 h 4013835"/>
              <a:gd name="connsiteX6247" fmla="*/ 4164330 w 7250431"/>
              <a:gd name="connsiteY6247" fmla="*/ 1335405 h 4013835"/>
              <a:gd name="connsiteX6248" fmla="*/ 4203382 w 7250431"/>
              <a:gd name="connsiteY6248" fmla="*/ 1295400 h 4013835"/>
              <a:gd name="connsiteX6249" fmla="*/ 3034666 w 7250431"/>
              <a:gd name="connsiteY6249" fmla="*/ 1268730 h 4013835"/>
              <a:gd name="connsiteX6250" fmla="*/ 2925128 w 7250431"/>
              <a:gd name="connsiteY6250" fmla="*/ 1376363 h 4013835"/>
              <a:gd name="connsiteX6251" fmla="*/ 2993708 w 7250431"/>
              <a:gd name="connsiteY6251" fmla="*/ 1445895 h 4013835"/>
              <a:gd name="connsiteX6252" fmla="*/ 3064193 w 7250431"/>
              <a:gd name="connsiteY6252" fmla="*/ 1376363 h 4013835"/>
              <a:gd name="connsiteX6253" fmla="*/ 3024188 w 7250431"/>
              <a:gd name="connsiteY6253" fmla="*/ 1335405 h 4013835"/>
              <a:gd name="connsiteX6254" fmla="*/ 3063241 w 7250431"/>
              <a:gd name="connsiteY6254" fmla="*/ 1295400 h 4013835"/>
              <a:gd name="connsiteX6255" fmla="*/ 1897380 w 7250431"/>
              <a:gd name="connsiteY6255" fmla="*/ 1268730 h 4013835"/>
              <a:gd name="connsiteX6256" fmla="*/ 1784985 w 7250431"/>
              <a:gd name="connsiteY6256" fmla="*/ 1376363 h 4013835"/>
              <a:gd name="connsiteX6257" fmla="*/ 1856423 w 7250431"/>
              <a:gd name="connsiteY6257" fmla="*/ 1445895 h 4013835"/>
              <a:gd name="connsiteX6258" fmla="*/ 1927860 w 7250431"/>
              <a:gd name="connsiteY6258" fmla="*/ 1376363 h 4013835"/>
              <a:gd name="connsiteX6259" fmla="*/ 1886903 w 7250431"/>
              <a:gd name="connsiteY6259" fmla="*/ 1335405 h 4013835"/>
              <a:gd name="connsiteX6260" fmla="*/ 1926908 w 7250431"/>
              <a:gd name="connsiteY6260" fmla="*/ 1295400 h 4013835"/>
              <a:gd name="connsiteX6261" fmla="*/ 756285 w 7250431"/>
              <a:gd name="connsiteY6261" fmla="*/ 1268730 h 4013835"/>
              <a:gd name="connsiteX6262" fmla="*/ 644842 w 7250431"/>
              <a:gd name="connsiteY6262" fmla="*/ 1376363 h 4013835"/>
              <a:gd name="connsiteX6263" fmla="*/ 715327 w 7250431"/>
              <a:gd name="connsiteY6263" fmla="*/ 1445895 h 4013835"/>
              <a:gd name="connsiteX6264" fmla="*/ 786765 w 7250431"/>
              <a:gd name="connsiteY6264" fmla="*/ 1376363 h 4013835"/>
              <a:gd name="connsiteX6265" fmla="*/ 745807 w 7250431"/>
              <a:gd name="connsiteY6265" fmla="*/ 1335405 h 4013835"/>
              <a:gd name="connsiteX6266" fmla="*/ 785812 w 7250431"/>
              <a:gd name="connsiteY6266" fmla="*/ 1295400 h 4013835"/>
              <a:gd name="connsiteX6267" fmla="*/ 6456998 w 7250431"/>
              <a:gd name="connsiteY6267" fmla="*/ 1246822 h 4013835"/>
              <a:gd name="connsiteX6268" fmla="*/ 6509385 w 7250431"/>
              <a:gd name="connsiteY6268" fmla="*/ 1295400 h 4013835"/>
              <a:gd name="connsiteX6269" fmla="*/ 6467475 w 7250431"/>
              <a:gd name="connsiteY6269" fmla="*/ 1335405 h 4013835"/>
              <a:gd name="connsiteX6270" fmla="*/ 6507480 w 7250431"/>
              <a:gd name="connsiteY6270" fmla="*/ 1376362 h 4013835"/>
              <a:gd name="connsiteX6271" fmla="*/ 6416993 w 7250431"/>
              <a:gd name="connsiteY6271" fmla="*/ 1467802 h 4013835"/>
              <a:gd name="connsiteX6272" fmla="*/ 6324600 w 7250431"/>
              <a:gd name="connsiteY6272" fmla="*/ 1376362 h 4013835"/>
              <a:gd name="connsiteX6273" fmla="*/ 5315902 w 7250431"/>
              <a:gd name="connsiteY6273" fmla="*/ 1246822 h 4013835"/>
              <a:gd name="connsiteX6274" fmla="*/ 5368290 w 7250431"/>
              <a:gd name="connsiteY6274" fmla="*/ 1295400 h 4013835"/>
              <a:gd name="connsiteX6275" fmla="*/ 5326380 w 7250431"/>
              <a:gd name="connsiteY6275" fmla="*/ 1335405 h 4013835"/>
              <a:gd name="connsiteX6276" fmla="*/ 5366385 w 7250431"/>
              <a:gd name="connsiteY6276" fmla="*/ 1376362 h 4013835"/>
              <a:gd name="connsiteX6277" fmla="*/ 5275898 w 7250431"/>
              <a:gd name="connsiteY6277" fmla="*/ 1467802 h 4013835"/>
              <a:gd name="connsiteX6278" fmla="*/ 5183505 w 7250431"/>
              <a:gd name="connsiteY6278" fmla="*/ 1376362 h 4013835"/>
              <a:gd name="connsiteX6279" fmla="*/ 4174807 w 7250431"/>
              <a:gd name="connsiteY6279" fmla="*/ 1246822 h 4013835"/>
              <a:gd name="connsiteX6280" fmla="*/ 4228148 w 7250431"/>
              <a:gd name="connsiteY6280" fmla="*/ 1295400 h 4013835"/>
              <a:gd name="connsiteX6281" fmla="*/ 4185285 w 7250431"/>
              <a:gd name="connsiteY6281" fmla="*/ 1335405 h 4013835"/>
              <a:gd name="connsiteX6282" fmla="*/ 4227195 w 7250431"/>
              <a:gd name="connsiteY6282" fmla="*/ 1376362 h 4013835"/>
              <a:gd name="connsiteX6283" fmla="*/ 4134803 w 7250431"/>
              <a:gd name="connsiteY6283" fmla="*/ 1467802 h 4013835"/>
              <a:gd name="connsiteX6284" fmla="*/ 4042410 w 7250431"/>
              <a:gd name="connsiteY6284" fmla="*/ 1376362 h 4013835"/>
              <a:gd name="connsiteX6285" fmla="*/ 3034665 w 7250431"/>
              <a:gd name="connsiteY6285" fmla="*/ 1246822 h 4013835"/>
              <a:gd name="connsiteX6286" fmla="*/ 3087053 w 7250431"/>
              <a:gd name="connsiteY6286" fmla="*/ 1295400 h 4013835"/>
              <a:gd name="connsiteX6287" fmla="*/ 3045143 w 7250431"/>
              <a:gd name="connsiteY6287" fmla="*/ 1335405 h 4013835"/>
              <a:gd name="connsiteX6288" fmla="*/ 3086100 w 7250431"/>
              <a:gd name="connsiteY6288" fmla="*/ 1376362 h 4013835"/>
              <a:gd name="connsiteX6289" fmla="*/ 2993707 w 7250431"/>
              <a:gd name="connsiteY6289" fmla="*/ 1467802 h 4013835"/>
              <a:gd name="connsiteX6290" fmla="*/ 2901315 w 7250431"/>
              <a:gd name="connsiteY6290" fmla="*/ 1376362 h 4013835"/>
              <a:gd name="connsiteX6291" fmla="*/ 1897380 w 7250431"/>
              <a:gd name="connsiteY6291" fmla="*/ 1246822 h 4013835"/>
              <a:gd name="connsiteX6292" fmla="*/ 1951672 w 7250431"/>
              <a:gd name="connsiteY6292" fmla="*/ 1295400 h 4013835"/>
              <a:gd name="connsiteX6293" fmla="*/ 1909762 w 7250431"/>
              <a:gd name="connsiteY6293" fmla="*/ 1335405 h 4013835"/>
              <a:gd name="connsiteX6294" fmla="*/ 1950720 w 7250431"/>
              <a:gd name="connsiteY6294" fmla="*/ 1376362 h 4013835"/>
              <a:gd name="connsiteX6295" fmla="*/ 1856422 w 7250431"/>
              <a:gd name="connsiteY6295" fmla="*/ 1467802 h 4013835"/>
              <a:gd name="connsiteX6296" fmla="*/ 1760220 w 7250431"/>
              <a:gd name="connsiteY6296" fmla="*/ 1376362 h 4013835"/>
              <a:gd name="connsiteX6297" fmla="*/ 756285 w 7250431"/>
              <a:gd name="connsiteY6297" fmla="*/ 1246822 h 4013835"/>
              <a:gd name="connsiteX6298" fmla="*/ 810577 w 7250431"/>
              <a:gd name="connsiteY6298" fmla="*/ 1295400 h 4013835"/>
              <a:gd name="connsiteX6299" fmla="*/ 768667 w 7250431"/>
              <a:gd name="connsiteY6299" fmla="*/ 1335405 h 4013835"/>
              <a:gd name="connsiteX6300" fmla="*/ 809626 w 7250431"/>
              <a:gd name="connsiteY6300" fmla="*/ 1376362 h 4013835"/>
              <a:gd name="connsiteX6301" fmla="*/ 715327 w 7250431"/>
              <a:gd name="connsiteY6301" fmla="*/ 1467802 h 4013835"/>
              <a:gd name="connsiteX6302" fmla="*/ 620077 w 7250431"/>
              <a:gd name="connsiteY6302" fmla="*/ 1376362 h 4013835"/>
              <a:gd name="connsiteX6303" fmla="*/ 6660833 w 7250431"/>
              <a:gd name="connsiteY6303" fmla="*/ 1223010 h 4013835"/>
              <a:gd name="connsiteX6304" fmla="*/ 6548438 w 7250431"/>
              <a:gd name="connsiteY6304" fmla="*/ 1334453 h 4013835"/>
              <a:gd name="connsiteX6305" fmla="*/ 6577965 w 7250431"/>
              <a:gd name="connsiteY6305" fmla="*/ 1364933 h 4013835"/>
              <a:gd name="connsiteX6306" fmla="*/ 6691313 w 7250431"/>
              <a:gd name="connsiteY6306" fmla="*/ 1253490 h 4013835"/>
              <a:gd name="connsiteX6307" fmla="*/ 5519738 w 7250431"/>
              <a:gd name="connsiteY6307" fmla="*/ 1223010 h 4013835"/>
              <a:gd name="connsiteX6308" fmla="*/ 5408295 w 7250431"/>
              <a:gd name="connsiteY6308" fmla="*/ 1334453 h 4013835"/>
              <a:gd name="connsiteX6309" fmla="*/ 5438775 w 7250431"/>
              <a:gd name="connsiteY6309" fmla="*/ 1364933 h 4013835"/>
              <a:gd name="connsiteX6310" fmla="*/ 5550218 w 7250431"/>
              <a:gd name="connsiteY6310" fmla="*/ 1253490 h 4013835"/>
              <a:gd name="connsiteX6311" fmla="*/ 4378643 w 7250431"/>
              <a:gd name="connsiteY6311" fmla="*/ 1223010 h 4013835"/>
              <a:gd name="connsiteX6312" fmla="*/ 4267200 w 7250431"/>
              <a:gd name="connsiteY6312" fmla="*/ 1334453 h 4013835"/>
              <a:gd name="connsiteX6313" fmla="*/ 4297680 w 7250431"/>
              <a:gd name="connsiteY6313" fmla="*/ 1364933 h 4013835"/>
              <a:gd name="connsiteX6314" fmla="*/ 4409122 w 7250431"/>
              <a:gd name="connsiteY6314" fmla="*/ 1253490 h 4013835"/>
              <a:gd name="connsiteX6315" fmla="*/ 3237547 w 7250431"/>
              <a:gd name="connsiteY6315" fmla="*/ 1223010 h 4013835"/>
              <a:gd name="connsiteX6316" fmla="*/ 3126105 w 7250431"/>
              <a:gd name="connsiteY6316" fmla="*/ 1334453 h 4013835"/>
              <a:gd name="connsiteX6317" fmla="*/ 3156585 w 7250431"/>
              <a:gd name="connsiteY6317" fmla="*/ 1364933 h 4013835"/>
              <a:gd name="connsiteX6318" fmla="*/ 3267075 w 7250431"/>
              <a:gd name="connsiteY6318" fmla="*/ 1253490 h 4013835"/>
              <a:gd name="connsiteX6319" fmla="*/ 2102168 w 7250431"/>
              <a:gd name="connsiteY6319" fmla="*/ 1223010 h 4013835"/>
              <a:gd name="connsiteX6320" fmla="*/ 1991678 w 7250431"/>
              <a:gd name="connsiteY6320" fmla="*/ 1334453 h 4013835"/>
              <a:gd name="connsiteX6321" fmla="*/ 2021205 w 7250431"/>
              <a:gd name="connsiteY6321" fmla="*/ 1364933 h 4013835"/>
              <a:gd name="connsiteX6322" fmla="*/ 2132648 w 7250431"/>
              <a:gd name="connsiteY6322" fmla="*/ 1253490 h 4013835"/>
              <a:gd name="connsiteX6323" fmla="*/ 961073 w 7250431"/>
              <a:gd name="connsiteY6323" fmla="*/ 1223010 h 4013835"/>
              <a:gd name="connsiteX6324" fmla="*/ 849630 w 7250431"/>
              <a:gd name="connsiteY6324" fmla="*/ 1334453 h 4013835"/>
              <a:gd name="connsiteX6325" fmla="*/ 879158 w 7250431"/>
              <a:gd name="connsiteY6325" fmla="*/ 1364933 h 4013835"/>
              <a:gd name="connsiteX6326" fmla="*/ 991553 w 7250431"/>
              <a:gd name="connsiteY6326" fmla="*/ 1253490 h 4013835"/>
              <a:gd name="connsiteX6327" fmla="*/ 6660832 w 7250431"/>
              <a:gd name="connsiteY6327" fmla="*/ 1201102 h 4013835"/>
              <a:gd name="connsiteX6328" fmla="*/ 6712268 w 7250431"/>
              <a:gd name="connsiteY6328" fmla="*/ 1253490 h 4013835"/>
              <a:gd name="connsiteX6329" fmla="*/ 6577965 w 7250431"/>
              <a:gd name="connsiteY6329" fmla="*/ 1386840 h 4013835"/>
              <a:gd name="connsiteX6330" fmla="*/ 6526530 w 7250431"/>
              <a:gd name="connsiteY6330" fmla="*/ 1334452 h 4013835"/>
              <a:gd name="connsiteX6331" fmla="*/ 5519738 w 7250431"/>
              <a:gd name="connsiteY6331" fmla="*/ 1201102 h 4013835"/>
              <a:gd name="connsiteX6332" fmla="*/ 5571173 w 7250431"/>
              <a:gd name="connsiteY6332" fmla="*/ 1253490 h 4013835"/>
              <a:gd name="connsiteX6333" fmla="*/ 5438776 w 7250431"/>
              <a:gd name="connsiteY6333" fmla="*/ 1386840 h 4013835"/>
              <a:gd name="connsiteX6334" fmla="*/ 5386388 w 7250431"/>
              <a:gd name="connsiteY6334" fmla="*/ 1334452 h 4013835"/>
              <a:gd name="connsiteX6335" fmla="*/ 4378643 w 7250431"/>
              <a:gd name="connsiteY6335" fmla="*/ 1201102 h 4013835"/>
              <a:gd name="connsiteX6336" fmla="*/ 4430078 w 7250431"/>
              <a:gd name="connsiteY6336" fmla="*/ 1253490 h 4013835"/>
              <a:gd name="connsiteX6337" fmla="*/ 4297681 w 7250431"/>
              <a:gd name="connsiteY6337" fmla="*/ 1386840 h 4013835"/>
              <a:gd name="connsiteX6338" fmla="*/ 4245293 w 7250431"/>
              <a:gd name="connsiteY6338" fmla="*/ 1334452 h 4013835"/>
              <a:gd name="connsiteX6339" fmla="*/ 3237547 w 7250431"/>
              <a:gd name="connsiteY6339" fmla="*/ 1201102 h 4013835"/>
              <a:gd name="connsiteX6340" fmla="*/ 3289935 w 7250431"/>
              <a:gd name="connsiteY6340" fmla="*/ 1253490 h 4013835"/>
              <a:gd name="connsiteX6341" fmla="*/ 3156585 w 7250431"/>
              <a:gd name="connsiteY6341" fmla="*/ 1386840 h 4013835"/>
              <a:gd name="connsiteX6342" fmla="*/ 3104197 w 7250431"/>
              <a:gd name="connsiteY6342" fmla="*/ 1334452 h 4013835"/>
              <a:gd name="connsiteX6343" fmla="*/ 2102167 w 7250431"/>
              <a:gd name="connsiteY6343" fmla="*/ 1201102 h 4013835"/>
              <a:gd name="connsiteX6344" fmla="*/ 2154555 w 7250431"/>
              <a:gd name="connsiteY6344" fmla="*/ 1253490 h 4013835"/>
              <a:gd name="connsiteX6345" fmla="*/ 2021205 w 7250431"/>
              <a:gd name="connsiteY6345" fmla="*/ 1386840 h 4013835"/>
              <a:gd name="connsiteX6346" fmla="*/ 1968817 w 7250431"/>
              <a:gd name="connsiteY6346" fmla="*/ 1334452 h 4013835"/>
              <a:gd name="connsiteX6347" fmla="*/ 961073 w 7250431"/>
              <a:gd name="connsiteY6347" fmla="*/ 1201102 h 4013835"/>
              <a:gd name="connsiteX6348" fmla="*/ 1013461 w 7250431"/>
              <a:gd name="connsiteY6348" fmla="*/ 1253490 h 4013835"/>
              <a:gd name="connsiteX6349" fmla="*/ 879158 w 7250431"/>
              <a:gd name="connsiteY6349" fmla="*/ 1386840 h 4013835"/>
              <a:gd name="connsiteX6350" fmla="*/ 827723 w 7250431"/>
              <a:gd name="connsiteY6350" fmla="*/ 1334452 h 4013835"/>
              <a:gd name="connsiteX6351" fmla="*/ 63818 w 7250431"/>
              <a:gd name="connsiteY6351" fmla="*/ 1201102 h 4013835"/>
              <a:gd name="connsiteX6352" fmla="*/ 116205 w 7250431"/>
              <a:gd name="connsiteY6352" fmla="*/ 1253490 h 4013835"/>
              <a:gd name="connsiteX6353" fmla="*/ 22860 w 7250431"/>
              <a:gd name="connsiteY6353" fmla="*/ 1345882 h 4013835"/>
              <a:gd name="connsiteX6354" fmla="*/ 0 w 7250431"/>
              <a:gd name="connsiteY6354" fmla="*/ 1322070 h 4013835"/>
              <a:gd name="connsiteX6355" fmla="*/ 0 w 7250431"/>
              <a:gd name="connsiteY6355" fmla="*/ 1301115 h 4013835"/>
              <a:gd name="connsiteX6356" fmla="*/ 22860 w 7250431"/>
              <a:gd name="connsiteY6356" fmla="*/ 1323975 h 4013835"/>
              <a:gd name="connsiteX6357" fmla="*/ 93345 w 7250431"/>
              <a:gd name="connsiteY6357" fmla="*/ 1253490 h 4013835"/>
              <a:gd name="connsiteX6358" fmla="*/ 63818 w 7250431"/>
              <a:gd name="connsiteY6358" fmla="*/ 1223009 h 4013835"/>
              <a:gd name="connsiteX6359" fmla="*/ 22860 w 7250431"/>
              <a:gd name="connsiteY6359" fmla="*/ 1263967 h 4013835"/>
              <a:gd name="connsiteX6360" fmla="*/ 0 w 7250431"/>
              <a:gd name="connsiteY6360" fmla="*/ 1241107 h 4013835"/>
              <a:gd name="connsiteX6361" fmla="*/ 0 w 7250431"/>
              <a:gd name="connsiteY6361" fmla="*/ 1218247 h 4013835"/>
              <a:gd name="connsiteX6362" fmla="*/ 22860 w 7250431"/>
              <a:gd name="connsiteY6362" fmla="*/ 1242059 h 4013835"/>
              <a:gd name="connsiteX6363" fmla="*/ 6983730 w 7250431"/>
              <a:gd name="connsiteY6363" fmla="*/ 1141095 h 4013835"/>
              <a:gd name="connsiteX6364" fmla="*/ 6953250 w 7250431"/>
              <a:gd name="connsiteY6364" fmla="*/ 1170622 h 4013835"/>
              <a:gd name="connsiteX6365" fmla="*/ 7066598 w 7250431"/>
              <a:gd name="connsiteY6365" fmla="*/ 1283970 h 4013835"/>
              <a:gd name="connsiteX6366" fmla="*/ 7095173 w 7250431"/>
              <a:gd name="connsiteY6366" fmla="*/ 1253490 h 4013835"/>
              <a:gd name="connsiteX6367" fmla="*/ 6739890 w 7250431"/>
              <a:gd name="connsiteY6367" fmla="*/ 1141095 h 4013835"/>
              <a:gd name="connsiteX6368" fmla="*/ 6710363 w 7250431"/>
              <a:gd name="connsiteY6368" fmla="*/ 1170622 h 4013835"/>
              <a:gd name="connsiteX6369" fmla="*/ 6864668 w 7250431"/>
              <a:gd name="connsiteY6369" fmla="*/ 1324928 h 4013835"/>
              <a:gd name="connsiteX6370" fmla="*/ 6934201 w 7250431"/>
              <a:gd name="connsiteY6370" fmla="*/ 1254442 h 4013835"/>
              <a:gd name="connsiteX6371" fmla="*/ 6904673 w 7250431"/>
              <a:gd name="connsiteY6371" fmla="*/ 1224915 h 4013835"/>
              <a:gd name="connsiteX6372" fmla="*/ 6864668 w 7250431"/>
              <a:gd name="connsiteY6372" fmla="*/ 1264920 h 4013835"/>
              <a:gd name="connsiteX6373" fmla="*/ 6417945 w 7250431"/>
              <a:gd name="connsiteY6373" fmla="*/ 1141095 h 4013835"/>
              <a:gd name="connsiteX6374" fmla="*/ 6264593 w 7250431"/>
              <a:gd name="connsiteY6374" fmla="*/ 1294447 h 4013835"/>
              <a:gd name="connsiteX6375" fmla="*/ 6294120 w 7250431"/>
              <a:gd name="connsiteY6375" fmla="*/ 1323975 h 4013835"/>
              <a:gd name="connsiteX6376" fmla="*/ 6447473 w 7250431"/>
              <a:gd name="connsiteY6376" fmla="*/ 1170622 h 4013835"/>
              <a:gd name="connsiteX6377" fmla="*/ 5842635 w 7250431"/>
              <a:gd name="connsiteY6377" fmla="*/ 1141095 h 4013835"/>
              <a:gd name="connsiteX6378" fmla="*/ 5813107 w 7250431"/>
              <a:gd name="connsiteY6378" fmla="*/ 1170622 h 4013835"/>
              <a:gd name="connsiteX6379" fmla="*/ 5925502 w 7250431"/>
              <a:gd name="connsiteY6379" fmla="*/ 1283970 h 4013835"/>
              <a:gd name="connsiteX6380" fmla="*/ 5955030 w 7250431"/>
              <a:gd name="connsiteY6380" fmla="*/ 1253490 h 4013835"/>
              <a:gd name="connsiteX6381" fmla="*/ 5598795 w 7250431"/>
              <a:gd name="connsiteY6381" fmla="*/ 1141095 h 4013835"/>
              <a:gd name="connsiteX6382" fmla="*/ 5569268 w 7250431"/>
              <a:gd name="connsiteY6382" fmla="*/ 1170622 h 4013835"/>
              <a:gd name="connsiteX6383" fmla="*/ 5723573 w 7250431"/>
              <a:gd name="connsiteY6383" fmla="*/ 1324928 h 4013835"/>
              <a:gd name="connsiteX6384" fmla="*/ 5793106 w 7250431"/>
              <a:gd name="connsiteY6384" fmla="*/ 1254442 h 4013835"/>
              <a:gd name="connsiteX6385" fmla="*/ 5763578 w 7250431"/>
              <a:gd name="connsiteY6385" fmla="*/ 1224915 h 4013835"/>
              <a:gd name="connsiteX6386" fmla="*/ 5723573 w 7250431"/>
              <a:gd name="connsiteY6386" fmla="*/ 1264920 h 4013835"/>
              <a:gd name="connsiteX6387" fmla="*/ 5276850 w 7250431"/>
              <a:gd name="connsiteY6387" fmla="*/ 1141095 h 4013835"/>
              <a:gd name="connsiteX6388" fmla="*/ 5123498 w 7250431"/>
              <a:gd name="connsiteY6388" fmla="*/ 1294447 h 4013835"/>
              <a:gd name="connsiteX6389" fmla="*/ 5153978 w 7250431"/>
              <a:gd name="connsiteY6389" fmla="*/ 1323975 h 4013835"/>
              <a:gd name="connsiteX6390" fmla="*/ 5306378 w 7250431"/>
              <a:gd name="connsiteY6390" fmla="*/ 1170622 h 4013835"/>
              <a:gd name="connsiteX6391" fmla="*/ 4706303 w 7250431"/>
              <a:gd name="connsiteY6391" fmla="*/ 1141095 h 4013835"/>
              <a:gd name="connsiteX6392" fmla="*/ 4676775 w 7250431"/>
              <a:gd name="connsiteY6392" fmla="*/ 1170622 h 4013835"/>
              <a:gd name="connsiteX6393" fmla="*/ 4786313 w 7250431"/>
              <a:gd name="connsiteY6393" fmla="*/ 1283970 h 4013835"/>
              <a:gd name="connsiteX6394" fmla="*/ 4814888 w 7250431"/>
              <a:gd name="connsiteY6394" fmla="*/ 1253490 h 4013835"/>
              <a:gd name="connsiteX6395" fmla="*/ 4458653 w 7250431"/>
              <a:gd name="connsiteY6395" fmla="*/ 1141095 h 4013835"/>
              <a:gd name="connsiteX6396" fmla="*/ 4429125 w 7250431"/>
              <a:gd name="connsiteY6396" fmla="*/ 1170622 h 4013835"/>
              <a:gd name="connsiteX6397" fmla="*/ 4582478 w 7250431"/>
              <a:gd name="connsiteY6397" fmla="*/ 1324928 h 4013835"/>
              <a:gd name="connsiteX6398" fmla="*/ 4652963 w 7250431"/>
              <a:gd name="connsiteY6398" fmla="*/ 1254442 h 4013835"/>
              <a:gd name="connsiteX6399" fmla="*/ 4622482 w 7250431"/>
              <a:gd name="connsiteY6399" fmla="*/ 1224915 h 4013835"/>
              <a:gd name="connsiteX6400" fmla="*/ 4582478 w 7250431"/>
              <a:gd name="connsiteY6400" fmla="*/ 1264920 h 4013835"/>
              <a:gd name="connsiteX6401" fmla="*/ 4135756 w 7250431"/>
              <a:gd name="connsiteY6401" fmla="*/ 1141095 h 4013835"/>
              <a:gd name="connsiteX6402" fmla="*/ 3982403 w 7250431"/>
              <a:gd name="connsiteY6402" fmla="*/ 1294447 h 4013835"/>
              <a:gd name="connsiteX6403" fmla="*/ 4012883 w 7250431"/>
              <a:gd name="connsiteY6403" fmla="*/ 1323975 h 4013835"/>
              <a:gd name="connsiteX6404" fmla="*/ 4166235 w 7250431"/>
              <a:gd name="connsiteY6404" fmla="*/ 1170622 h 4013835"/>
              <a:gd name="connsiteX6405" fmla="*/ 3567113 w 7250431"/>
              <a:gd name="connsiteY6405" fmla="*/ 1141095 h 4013835"/>
              <a:gd name="connsiteX6406" fmla="*/ 3537585 w 7250431"/>
              <a:gd name="connsiteY6406" fmla="*/ 1170622 h 4013835"/>
              <a:gd name="connsiteX6407" fmla="*/ 3649028 w 7250431"/>
              <a:gd name="connsiteY6407" fmla="*/ 1283970 h 4013835"/>
              <a:gd name="connsiteX6408" fmla="*/ 3679507 w 7250431"/>
              <a:gd name="connsiteY6408" fmla="*/ 1253490 h 4013835"/>
              <a:gd name="connsiteX6409" fmla="*/ 3319462 w 7250431"/>
              <a:gd name="connsiteY6409" fmla="*/ 1141095 h 4013835"/>
              <a:gd name="connsiteX6410" fmla="*/ 3288982 w 7250431"/>
              <a:gd name="connsiteY6410" fmla="*/ 1170622 h 4013835"/>
              <a:gd name="connsiteX6411" fmla="*/ 3445192 w 7250431"/>
              <a:gd name="connsiteY6411" fmla="*/ 1324928 h 4013835"/>
              <a:gd name="connsiteX6412" fmla="*/ 3515677 w 7250431"/>
              <a:gd name="connsiteY6412" fmla="*/ 1254442 h 4013835"/>
              <a:gd name="connsiteX6413" fmla="*/ 3486150 w 7250431"/>
              <a:gd name="connsiteY6413" fmla="*/ 1224915 h 4013835"/>
              <a:gd name="connsiteX6414" fmla="*/ 3445192 w 7250431"/>
              <a:gd name="connsiteY6414" fmla="*/ 1264920 h 4013835"/>
              <a:gd name="connsiteX6415" fmla="*/ 2994660 w 7250431"/>
              <a:gd name="connsiteY6415" fmla="*/ 1141095 h 4013835"/>
              <a:gd name="connsiteX6416" fmla="*/ 2842260 w 7250431"/>
              <a:gd name="connsiteY6416" fmla="*/ 1294447 h 4013835"/>
              <a:gd name="connsiteX6417" fmla="*/ 2872740 w 7250431"/>
              <a:gd name="connsiteY6417" fmla="*/ 1323975 h 4013835"/>
              <a:gd name="connsiteX6418" fmla="*/ 3025140 w 7250431"/>
              <a:gd name="connsiteY6418" fmla="*/ 1170622 h 4013835"/>
              <a:gd name="connsiteX6419" fmla="*/ 2426970 w 7250431"/>
              <a:gd name="connsiteY6419" fmla="*/ 1141095 h 4013835"/>
              <a:gd name="connsiteX6420" fmla="*/ 2396490 w 7250431"/>
              <a:gd name="connsiteY6420" fmla="*/ 1170622 h 4013835"/>
              <a:gd name="connsiteX6421" fmla="*/ 2507932 w 7250431"/>
              <a:gd name="connsiteY6421" fmla="*/ 1283970 h 4013835"/>
              <a:gd name="connsiteX6422" fmla="*/ 2538412 w 7250431"/>
              <a:gd name="connsiteY6422" fmla="*/ 1253490 h 4013835"/>
              <a:gd name="connsiteX6423" fmla="*/ 2178368 w 7250431"/>
              <a:gd name="connsiteY6423" fmla="*/ 1141095 h 4013835"/>
              <a:gd name="connsiteX6424" fmla="*/ 2147888 w 7250431"/>
              <a:gd name="connsiteY6424" fmla="*/ 1170622 h 4013835"/>
              <a:gd name="connsiteX6425" fmla="*/ 2304098 w 7250431"/>
              <a:gd name="connsiteY6425" fmla="*/ 1324928 h 4013835"/>
              <a:gd name="connsiteX6426" fmla="*/ 2375535 w 7250431"/>
              <a:gd name="connsiteY6426" fmla="*/ 1254442 h 4013835"/>
              <a:gd name="connsiteX6427" fmla="*/ 2345055 w 7250431"/>
              <a:gd name="connsiteY6427" fmla="*/ 1224915 h 4013835"/>
              <a:gd name="connsiteX6428" fmla="*/ 2304098 w 7250431"/>
              <a:gd name="connsiteY6428" fmla="*/ 1264920 h 4013835"/>
              <a:gd name="connsiteX6429" fmla="*/ 1853565 w 7250431"/>
              <a:gd name="connsiteY6429" fmla="*/ 1141095 h 4013835"/>
              <a:gd name="connsiteX6430" fmla="*/ 1702117 w 7250431"/>
              <a:gd name="connsiteY6430" fmla="*/ 1294447 h 4013835"/>
              <a:gd name="connsiteX6431" fmla="*/ 1731645 w 7250431"/>
              <a:gd name="connsiteY6431" fmla="*/ 1323975 h 4013835"/>
              <a:gd name="connsiteX6432" fmla="*/ 1883092 w 7250431"/>
              <a:gd name="connsiteY6432" fmla="*/ 1170622 h 4013835"/>
              <a:gd name="connsiteX6433" fmla="*/ 1285875 w 7250431"/>
              <a:gd name="connsiteY6433" fmla="*/ 1141095 h 4013835"/>
              <a:gd name="connsiteX6434" fmla="*/ 1256347 w 7250431"/>
              <a:gd name="connsiteY6434" fmla="*/ 1170622 h 4013835"/>
              <a:gd name="connsiteX6435" fmla="*/ 1367790 w 7250431"/>
              <a:gd name="connsiteY6435" fmla="*/ 1283970 h 4013835"/>
              <a:gd name="connsiteX6436" fmla="*/ 1397317 w 7250431"/>
              <a:gd name="connsiteY6436" fmla="*/ 1253490 h 4013835"/>
              <a:gd name="connsiteX6437" fmla="*/ 1037272 w 7250431"/>
              <a:gd name="connsiteY6437" fmla="*/ 1141095 h 4013835"/>
              <a:gd name="connsiteX6438" fmla="*/ 1006792 w 7250431"/>
              <a:gd name="connsiteY6438" fmla="*/ 1170622 h 4013835"/>
              <a:gd name="connsiteX6439" fmla="*/ 1163002 w 7250431"/>
              <a:gd name="connsiteY6439" fmla="*/ 1324928 h 4013835"/>
              <a:gd name="connsiteX6440" fmla="*/ 1234440 w 7250431"/>
              <a:gd name="connsiteY6440" fmla="*/ 1254442 h 4013835"/>
              <a:gd name="connsiteX6441" fmla="*/ 1203960 w 7250431"/>
              <a:gd name="connsiteY6441" fmla="*/ 1224915 h 4013835"/>
              <a:gd name="connsiteX6442" fmla="*/ 1163002 w 7250431"/>
              <a:gd name="connsiteY6442" fmla="*/ 1264920 h 4013835"/>
              <a:gd name="connsiteX6443" fmla="*/ 718186 w 7250431"/>
              <a:gd name="connsiteY6443" fmla="*/ 1141095 h 4013835"/>
              <a:gd name="connsiteX6444" fmla="*/ 566738 w 7250431"/>
              <a:gd name="connsiteY6444" fmla="*/ 1294447 h 4013835"/>
              <a:gd name="connsiteX6445" fmla="*/ 596265 w 7250431"/>
              <a:gd name="connsiteY6445" fmla="*/ 1323975 h 4013835"/>
              <a:gd name="connsiteX6446" fmla="*/ 747713 w 7250431"/>
              <a:gd name="connsiteY6446" fmla="*/ 1170622 h 4013835"/>
              <a:gd name="connsiteX6447" fmla="*/ 144780 w 7250431"/>
              <a:gd name="connsiteY6447" fmla="*/ 1141095 h 4013835"/>
              <a:gd name="connsiteX6448" fmla="*/ 115253 w 7250431"/>
              <a:gd name="connsiteY6448" fmla="*/ 1170622 h 4013835"/>
              <a:gd name="connsiteX6449" fmla="*/ 225743 w 7250431"/>
              <a:gd name="connsiteY6449" fmla="*/ 1283970 h 4013835"/>
              <a:gd name="connsiteX6450" fmla="*/ 256223 w 7250431"/>
              <a:gd name="connsiteY6450" fmla="*/ 1253490 h 4013835"/>
              <a:gd name="connsiteX6451" fmla="*/ 6983730 w 7250431"/>
              <a:gd name="connsiteY6451" fmla="*/ 1119188 h 4013835"/>
              <a:gd name="connsiteX6452" fmla="*/ 7118033 w 7250431"/>
              <a:gd name="connsiteY6452" fmla="*/ 1253491 h 4013835"/>
              <a:gd name="connsiteX6453" fmla="*/ 7066598 w 7250431"/>
              <a:gd name="connsiteY6453" fmla="*/ 1304926 h 4013835"/>
              <a:gd name="connsiteX6454" fmla="*/ 6932295 w 7250431"/>
              <a:gd name="connsiteY6454" fmla="*/ 1170623 h 4013835"/>
              <a:gd name="connsiteX6455" fmla="*/ 6739889 w 7250431"/>
              <a:gd name="connsiteY6455" fmla="*/ 1119188 h 4013835"/>
              <a:gd name="connsiteX6456" fmla="*/ 6864667 w 7250431"/>
              <a:gd name="connsiteY6456" fmla="*/ 1243013 h 4013835"/>
              <a:gd name="connsiteX6457" fmla="*/ 6904672 w 7250431"/>
              <a:gd name="connsiteY6457" fmla="*/ 1203008 h 4013835"/>
              <a:gd name="connsiteX6458" fmla="*/ 6955155 w 7250431"/>
              <a:gd name="connsiteY6458" fmla="*/ 1254443 h 4013835"/>
              <a:gd name="connsiteX6459" fmla="*/ 6864667 w 7250431"/>
              <a:gd name="connsiteY6459" fmla="*/ 1345883 h 4013835"/>
              <a:gd name="connsiteX6460" fmla="*/ 6689407 w 7250431"/>
              <a:gd name="connsiteY6460" fmla="*/ 1170623 h 4013835"/>
              <a:gd name="connsiteX6461" fmla="*/ 6417945 w 7250431"/>
              <a:gd name="connsiteY6461" fmla="*/ 1119188 h 4013835"/>
              <a:gd name="connsiteX6462" fmla="*/ 6469380 w 7250431"/>
              <a:gd name="connsiteY6462" fmla="*/ 1170623 h 4013835"/>
              <a:gd name="connsiteX6463" fmla="*/ 6294120 w 7250431"/>
              <a:gd name="connsiteY6463" fmla="*/ 1345883 h 4013835"/>
              <a:gd name="connsiteX6464" fmla="*/ 6242685 w 7250431"/>
              <a:gd name="connsiteY6464" fmla="*/ 1294448 h 4013835"/>
              <a:gd name="connsiteX6465" fmla="*/ 5842635 w 7250431"/>
              <a:gd name="connsiteY6465" fmla="*/ 1119188 h 4013835"/>
              <a:gd name="connsiteX6466" fmla="*/ 5976938 w 7250431"/>
              <a:gd name="connsiteY6466" fmla="*/ 1253491 h 4013835"/>
              <a:gd name="connsiteX6467" fmla="*/ 5925502 w 7250431"/>
              <a:gd name="connsiteY6467" fmla="*/ 1304926 h 4013835"/>
              <a:gd name="connsiteX6468" fmla="*/ 5791200 w 7250431"/>
              <a:gd name="connsiteY6468" fmla="*/ 1170623 h 4013835"/>
              <a:gd name="connsiteX6469" fmla="*/ 5598795 w 7250431"/>
              <a:gd name="connsiteY6469" fmla="*/ 1119188 h 4013835"/>
              <a:gd name="connsiteX6470" fmla="*/ 5723573 w 7250431"/>
              <a:gd name="connsiteY6470" fmla="*/ 1243013 h 4013835"/>
              <a:gd name="connsiteX6471" fmla="*/ 5763578 w 7250431"/>
              <a:gd name="connsiteY6471" fmla="*/ 1203008 h 4013835"/>
              <a:gd name="connsiteX6472" fmla="*/ 5814061 w 7250431"/>
              <a:gd name="connsiteY6472" fmla="*/ 1254443 h 4013835"/>
              <a:gd name="connsiteX6473" fmla="*/ 5723573 w 7250431"/>
              <a:gd name="connsiteY6473" fmla="*/ 1345883 h 4013835"/>
              <a:gd name="connsiteX6474" fmla="*/ 5548313 w 7250431"/>
              <a:gd name="connsiteY6474" fmla="*/ 1170623 h 4013835"/>
              <a:gd name="connsiteX6475" fmla="*/ 5276850 w 7250431"/>
              <a:gd name="connsiteY6475" fmla="*/ 1119188 h 4013835"/>
              <a:gd name="connsiteX6476" fmla="*/ 5328286 w 7250431"/>
              <a:gd name="connsiteY6476" fmla="*/ 1170623 h 4013835"/>
              <a:gd name="connsiteX6477" fmla="*/ 5153978 w 7250431"/>
              <a:gd name="connsiteY6477" fmla="*/ 1345883 h 4013835"/>
              <a:gd name="connsiteX6478" fmla="*/ 5102543 w 7250431"/>
              <a:gd name="connsiteY6478" fmla="*/ 1294448 h 4013835"/>
              <a:gd name="connsiteX6479" fmla="*/ 4706303 w 7250431"/>
              <a:gd name="connsiteY6479" fmla="*/ 1119188 h 4013835"/>
              <a:gd name="connsiteX6480" fmla="*/ 4835843 w 7250431"/>
              <a:gd name="connsiteY6480" fmla="*/ 1253491 h 4013835"/>
              <a:gd name="connsiteX6481" fmla="*/ 4786313 w 7250431"/>
              <a:gd name="connsiteY6481" fmla="*/ 1304926 h 4013835"/>
              <a:gd name="connsiteX6482" fmla="*/ 4655820 w 7250431"/>
              <a:gd name="connsiteY6482" fmla="*/ 1170623 h 4013835"/>
              <a:gd name="connsiteX6483" fmla="*/ 4458653 w 7250431"/>
              <a:gd name="connsiteY6483" fmla="*/ 1119188 h 4013835"/>
              <a:gd name="connsiteX6484" fmla="*/ 4582478 w 7250431"/>
              <a:gd name="connsiteY6484" fmla="*/ 1243013 h 4013835"/>
              <a:gd name="connsiteX6485" fmla="*/ 4622483 w 7250431"/>
              <a:gd name="connsiteY6485" fmla="*/ 1203008 h 4013835"/>
              <a:gd name="connsiteX6486" fmla="*/ 4673918 w 7250431"/>
              <a:gd name="connsiteY6486" fmla="*/ 1254443 h 4013835"/>
              <a:gd name="connsiteX6487" fmla="*/ 4582478 w 7250431"/>
              <a:gd name="connsiteY6487" fmla="*/ 1345883 h 4013835"/>
              <a:gd name="connsiteX6488" fmla="*/ 4407218 w 7250431"/>
              <a:gd name="connsiteY6488" fmla="*/ 1170623 h 4013835"/>
              <a:gd name="connsiteX6489" fmla="*/ 4135755 w 7250431"/>
              <a:gd name="connsiteY6489" fmla="*/ 1119188 h 4013835"/>
              <a:gd name="connsiteX6490" fmla="*/ 4187190 w 7250431"/>
              <a:gd name="connsiteY6490" fmla="*/ 1170623 h 4013835"/>
              <a:gd name="connsiteX6491" fmla="*/ 4012882 w 7250431"/>
              <a:gd name="connsiteY6491" fmla="*/ 1345883 h 4013835"/>
              <a:gd name="connsiteX6492" fmla="*/ 3961447 w 7250431"/>
              <a:gd name="connsiteY6492" fmla="*/ 1294448 h 4013835"/>
              <a:gd name="connsiteX6493" fmla="*/ 3567113 w 7250431"/>
              <a:gd name="connsiteY6493" fmla="*/ 1119188 h 4013835"/>
              <a:gd name="connsiteX6494" fmla="*/ 3700463 w 7250431"/>
              <a:gd name="connsiteY6494" fmla="*/ 1253491 h 4013835"/>
              <a:gd name="connsiteX6495" fmla="*/ 3649028 w 7250431"/>
              <a:gd name="connsiteY6495" fmla="*/ 1304926 h 4013835"/>
              <a:gd name="connsiteX6496" fmla="*/ 3515678 w 7250431"/>
              <a:gd name="connsiteY6496" fmla="*/ 1170623 h 4013835"/>
              <a:gd name="connsiteX6497" fmla="*/ 3319462 w 7250431"/>
              <a:gd name="connsiteY6497" fmla="*/ 1119188 h 4013835"/>
              <a:gd name="connsiteX6498" fmla="*/ 3445192 w 7250431"/>
              <a:gd name="connsiteY6498" fmla="*/ 1243013 h 4013835"/>
              <a:gd name="connsiteX6499" fmla="*/ 3486150 w 7250431"/>
              <a:gd name="connsiteY6499" fmla="*/ 1203008 h 4013835"/>
              <a:gd name="connsiteX6500" fmla="*/ 3538537 w 7250431"/>
              <a:gd name="connsiteY6500" fmla="*/ 1254443 h 4013835"/>
              <a:gd name="connsiteX6501" fmla="*/ 3445192 w 7250431"/>
              <a:gd name="connsiteY6501" fmla="*/ 1345883 h 4013835"/>
              <a:gd name="connsiteX6502" fmla="*/ 3266122 w 7250431"/>
              <a:gd name="connsiteY6502" fmla="*/ 1170623 h 4013835"/>
              <a:gd name="connsiteX6503" fmla="*/ 2994660 w 7250431"/>
              <a:gd name="connsiteY6503" fmla="*/ 1119188 h 4013835"/>
              <a:gd name="connsiteX6504" fmla="*/ 3046095 w 7250431"/>
              <a:gd name="connsiteY6504" fmla="*/ 1170623 h 4013835"/>
              <a:gd name="connsiteX6505" fmla="*/ 2872741 w 7250431"/>
              <a:gd name="connsiteY6505" fmla="*/ 1345883 h 4013835"/>
              <a:gd name="connsiteX6506" fmla="*/ 2820353 w 7250431"/>
              <a:gd name="connsiteY6506" fmla="*/ 1294448 h 4013835"/>
              <a:gd name="connsiteX6507" fmla="*/ 2426971 w 7250431"/>
              <a:gd name="connsiteY6507" fmla="*/ 1119188 h 4013835"/>
              <a:gd name="connsiteX6508" fmla="*/ 2559368 w 7250431"/>
              <a:gd name="connsiteY6508" fmla="*/ 1253491 h 4013835"/>
              <a:gd name="connsiteX6509" fmla="*/ 2507933 w 7250431"/>
              <a:gd name="connsiteY6509" fmla="*/ 1304926 h 4013835"/>
              <a:gd name="connsiteX6510" fmla="*/ 2374583 w 7250431"/>
              <a:gd name="connsiteY6510" fmla="*/ 1170623 h 4013835"/>
              <a:gd name="connsiteX6511" fmla="*/ 2178368 w 7250431"/>
              <a:gd name="connsiteY6511" fmla="*/ 1119188 h 4013835"/>
              <a:gd name="connsiteX6512" fmla="*/ 2304098 w 7250431"/>
              <a:gd name="connsiteY6512" fmla="*/ 1243013 h 4013835"/>
              <a:gd name="connsiteX6513" fmla="*/ 2345055 w 7250431"/>
              <a:gd name="connsiteY6513" fmla="*/ 1203008 h 4013835"/>
              <a:gd name="connsiteX6514" fmla="*/ 2397443 w 7250431"/>
              <a:gd name="connsiteY6514" fmla="*/ 1254443 h 4013835"/>
              <a:gd name="connsiteX6515" fmla="*/ 2304098 w 7250431"/>
              <a:gd name="connsiteY6515" fmla="*/ 1345883 h 4013835"/>
              <a:gd name="connsiteX6516" fmla="*/ 2125028 w 7250431"/>
              <a:gd name="connsiteY6516" fmla="*/ 1170623 h 4013835"/>
              <a:gd name="connsiteX6517" fmla="*/ 1853566 w 7250431"/>
              <a:gd name="connsiteY6517" fmla="*/ 1119188 h 4013835"/>
              <a:gd name="connsiteX6518" fmla="*/ 1905000 w 7250431"/>
              <a:gd name="connsiteY6518" fmla="*/ 1170623 h 4013835"/>
              <a:gd name="connsiteX6519" fmla="*/ 1731646 w 7250431"/>
              <a:gd name="connsiteY6519" fmla="*/ 1345883 h 4013835"/>
              <a:gd name="connsiteX6520" fmla="*/ 1679258 w 7250431"/>
              <a:gd name="connsiteY6520" fmla="*/ 1294448 h 4013835"/>
              <a:gd name="connsiteX6521" fmla="*/ 1285876 w 7250431"/>
              <a:gd name="connsiteY6521" fmla="*/ 1119188 h 4013835"/>
              <a:gd name="connsiteX6522" fmla="*/ 1419226 w 7250431"/>
              <a:gd name="connsiteY6522" fmla="*/ 1253491 h 4013835"/>
              <a:gd name="connsiteX6523" fmla="*/ 1367791 w 7250431"/>
              <a:gd name="connsiteY6523" fmla="*/ 1304926 h 4013835"/>
              <a:gd name="connsiteX6524" fmla="*/ 1233488 w 7250431"/>
              <a:gd name="connsiteY6524" fmla="*/ 1170623 h 4013835"/>
              <a:gd name="connsiteX6525" fmla="*/ 1037273 w 7250431"/>
              <a:gd name="connsiteY6525" fmla="*/ 1119188 h 4013835"/>
              <a:gd name="connsiteX6526" fmla="*/ 1163002 w 7250431"/>
              <a:gd name="connsiteY6526" fmla="*/ 1243013 h 4013835"/>
              <a:gd name="connsiteX6527" fmla="*/ 1203960 w 7250431"/>
              <a:gd name="connsiteY6527" fmla="*/ 1203008 h 4013835"/>
              <a:gd name="connsiteX6528" fmla="*/ 1256347 w 7250431"/>
              <a:gd name="connsiteY6528" fmla="*/ 1254443 h 4013835"/>
              <a:gd name="connsiteX6529" fmla="*/ 1163002 w 7250431"/>
              <a:gd name="connsiteY6529" fmla="*/ 1345883 h 4013835"/>
              <a:gd name="connsiteX6530" fmla="*/ 984885 w 7250431"/>
              <a:gd name="connsiteY6530" fmla="*/ 1170623 h 4013835"/>
              <a:gd name="connsiteX6531" fmla="*/ 718185 w 7250431"/>
              <a:gd name="connsiteY6531" fmla="*/ 1119188 h 4013835"/>
              <a:gd name="connsiteX6532" fmla="*/ 770573 w 7250431"/>
              <a:gd name="connsiteY6532" fmla="*/ 1170623 h 4013835"/>
              <a:gd name="connsiteX6533" fmla="*/ 596265 w 7250431"/>
              <a:gd name="connsiteY6533" fmla="*/ 1345883 h 4013835"/>
              <a:gd name="connsiteX6534" fmla="*/ 544830 w 7250431"/>
              <a:gd name="connsiteY6534" fmla="*/ 1294448 h 4013835"/>
              <a:gd name="connsiteX6535" fmla="*/ 144780 w 7250431"/>
              <a:gd name="connsiteY6535" fmla="*/ 1119188 h 4013835"/>
              <a:gd name="connsiteX6536" fmla="*/ 278130 w 7250431"/>
              <a:gd name="connsiteY6536" fmla="*/ 1253491 h 4013835"/>
              <a:gd name="connsiteX6537" fmla="*/ 225742 w 7250431"/>
              <a:gd name="connsiteY6537" fmla="*/ 1304926 h 4013835"/>
              <a:gd name="connsiteX6538" fmla="*/ 92392 w 7250431"/>
              <a:gd name="connsiteY6538" fmla="*/ 1170623 h 4013835"/>
              <a:gd name="connsiteX6539" fmla="*/ 7230428 w 7250431"/>
              <a:gd name="connsiteY6539" fmla="*/ 1117283 h 4013835"/>
              <a:gd name="connsiteX6540" fmla="*/ 7250431 w 7250431"/>
              <a:gd name="connsiteY6540" fmla="*/ 1138238 h 4013835"/>
              <a:gd name="connsiteX6541" fmla="*/ 7250431 w 7250431"/>
              <a:gd name="connsiteY6541" fmla="*/ 1160146 h 4013835"/>
              <a:gd name="connsiteX6542" fmla="*/ 7230428 w 7250431"/>
              <a:gd name="connsiteY6542" fmla="*/ 1139190 h 4013835"/>
              <a:gd name="connsiteX6543" fmla="*/ 7198043 w 7250431"/>
              <a:gd name="connsiteY6543" fmla="*/ 1171575 h 4013835"/>
              <a:gd name="connsiteX6544" fmla="*/ 7250431 w 7250431"/>
              <a:gd name="connsiteY6544" fmla="*/ 1224916 h 4013835"/>
              <a:gd name="connsiteX6545" fmla="*/ 7250431 w 7250431"/>
              <a:gd name="connsiteY6545" fmla="*/ 1246823 h 4013835"/>
              <a:gd name="connsiteX6546" fmla="*/ 7177088 w 7250431"/>
              <a:gd name="connsiteY6546" fmla="*/ 1171575 h 4013835"/>
              <a:gd name="connsiteX6547" fmla="*/ 6660832 w 7250431"/>
              <a:gd name="connsiteY6547" fmla="*/ 1060133 h 4013835"/>
              <a:gd name="connsiteX6548" fmla="*/ 6507480 w 7250431"/>
              <a:gd name="connsiteY6548" fmla="*/ 1212533 h 4013835"/>
              <a:gd name="connsiteX6549" fmla="*/ 6537960 w 7250431"/>
              <a:gd name="connsiteY6549" fmla="*/ 1242060 h 4013835"/>
              <a:gd name="connsiteX6550" fmla="*/ 6691312 w 7250431"/>
              <a:gd name="connsiteY6550" fmla="*/ 1090613 h 4013835"/>
              <a:gd name="connsiteX6551" fmla="*/ 5519737 w 7250431"/>
              <a:gd name="connsiteY6551" fmla="*/ 1060133 h 4013835"/>
              <a:gd name="connsiteX6552" fmla="*/ 5366385 w 7250431"/>
              <a:gd name="connsiteY6552" fmla="*/ 1212533 h 4013835"/>
              <a:gd name="connsiteX6553" fmla="*/ 5396865 w 7250431"/>
              <a:gd name="connsiteY6553" fmla="*/ 1242060 h 4013835"/>
              <a:gd name="connsiteX6554" fmla="*/ 5550217 w 7250431"/>
              <a:gd name="connsiteY6554" fmla="*/ 1090613 h 4013835"/>
              <a:gd name="connsiteX6555" fmla="*/ 4378643 w 7250431"/>
              <a:gd name="connsiteY6555" fmla="*/ 1060133 h 4013835"/>
              <a:gd name="connsiteX6556" fmla="*/ 4227195 w 7250431"/>
              <a:gd name="connsiteY6556" fmla="*/ 1212533 h 4013835"/>
              <a:gd name="connsiteX6557" fmla="*/ 4255770 w 7250431"/>
              <a:gd name="connsiteY6557" fmla="*/ 1242060 h 4013835"/>
              <a:gd name="connsiteX6558" fmla="*/ 4409123 w 7250431"/>
              <a:gd name="connsiteY6558" fmla="*/ 1090613 h 4013835"/>
              <a:gd name="connsiteX6559" fmla="*/ 3237547 w 7250431"/>
              <a:gd name="connsiteY6559" fmla="*/ 1060133 h 4013835"/>
              <a:gd name="connsiteX6560" fmla="*/ 3086100 w 7250431"/>
              <a:gd name="connsiteY6560" fmla="*/ 1212533 h 4013835"/>
              <a:gd name="connsiteX6561" fmla="*/ 3115628 w 7250431"/>
              <a:gd name="connsiteY6561" fmla="*/ 1242060 h 4013835"/>
              <a:gd name="connsiteX6562" fmla="*/ 3267075 w 7250431"/>
              <a:gd name="connsiteY6562" fmla="*/ 1090613 h 4013835"/>
              <a:gd name="connsiteX6563" fmla="*/ 2102167 w 7250431"/>
              <a:gd name="connsiteY6563" fmla="*/ 1060133 h 4013835"/>
              <a:gd name="connsiteX6564" fmla="*/ 1950720 w 7250431"/>
              <a:gd name="connsiteY6564" fmla="*/ 1212533 h 4013835"/>
              <a:gd name="connsiteX6565" fmla="*/ 1980247 w 7250431"/>
              <a:gd name="connsiteY6565" fmla="*/ 1242060 h 4013835"/>
              <a:gd name="connsiteX6566" fmla="*/ 2132647 w 7250431"/>
              <a:gd name="connsiteY6566" fmla="*/ 1090613 h 4013835"/>
              <a:gd name="connsiteX6567" fmla="*/ 961073 w 7250431"/>
              <a:gd name="connsiteY6567" fmla="*/ 1060133 h 4013835"/>
              <a:gd name="connsiteX6568" fmla="*/ 809626 w 7250431"/>
              <a:gd name="connsiteY6568" fmla="*/ 1212533 h 4013835"/>
              <a:gd name="connsiteX6569" fmla="*/ 840105 w 7250431"/>
              <a:gd name="connsiteY6569" fmla="*/ 1242060 h 4013835"/>
              <a:gd name="connsiteX6570" fmla="*/ 991552 w 7250431"/>
              <a:gd name="connsiteY6570" fmla="*/ 1090613 h 4013835"/>
              <a:gd name="connsiteX6571" fmla="*/ 6660832 w 7250431"/>
              <a:gd name="connsiteY6571" fmla="*/ 1038225 h 4013835"/>
              <a:gd name="connsiteX6572" fmla="*/ 6712268 w 7250431"/>
              <a:gd name="connsiteY6572" fmla="*/ 1090613 h 4013835"/>
              <a:gd name="connsiteX6573" fmla="*/ 6537960 w 7250431"/>
              <a:gd name="connsiteY6573" fmla="*/ 1264920 h 4013835"/>
              <a:gd name="connsiteX6574" fmla="*/ 6486525 w 7250431"/>
              <a:gd name="connsiteY6574" fmla="*/ 1212533 h 4013835"/>
              <a:gd name="connsiteX6575" fmla="*/ 5519737 w 7250431"/>
              <a:gd name="connsiteY6575" fmla="*/ 1038225 h 4013835"/>
              <a:gd name="connsiteX6576" fmla="*/ 5571173 w 7250431"/>
              <a:gd name="connsiteY6576" fmla="*/ 1090613 h 4013835"/>
              <a:gd name="connsiteX6577" fmla="*/ 5396865 w 7250431"/>
              <a:gd name="connsiteY6577" fmla="*/ 1264920 h 4013835"/>
              <a:gd name="connsiteX6578" fmla="*/ 5345430 w 7250431"/>
              <a:gd name="connsiteY6578" fmla="*/ 1212533 h 4013835"/>
              <a:gd name="connsiteX6579" fmla="*/ 4378643 w 7250431"/>
              <a:gd name="connsiteY6579" fmla="*/ 1038225 h 4013835"/>
              <a:gd name="connsiteX6580" fmla="*/ 4430078 w 7250431"/>
              <a:gd name="connsiteY6580" fmla="*/ 1090613 h 4013835"/>
              <a:gd name="connsiteX6581" fmla="*/ 4255770 w 7250431"/>
              <a:gd name="connsiteY6581" fmla="*/ 1264920 h 4013835"/>
              <a:gd name="connsiteX6582" fmla="*/ 4204335 w 7250431"/>
              <a:gd name="connsiteY6582" fmla="*/ 1212533 h 4013835"/>
              <a:gd name="connsiteX6583" fmla="*/ 3237547 w 7250431"/>
              <a:gd name="connsiteY6583" fmla="*/ 1038225 h 4013835"/>
              <a:gd name="connsiteX6584" fmla="*/ 3289935 w 7250431"/>
              <a:gd name="connsiteY6584" fmla="*/ 1090613 h 4013835"/>
              <a:gd name="connsiteX6585" fmla="*/ 3115628 w 7250431"/>
              <a:gd name="connsiteY6585" fmla="*/ 1264920 h 4013835"/>
              <a:gd name="connsiteX6586" fmla="*/ 3063240 w 7250431"/>
              <a:gd name="connsiteY6586" fmla="*/ 1212533 h 4013835"/>
              <a:gd name="connsiteX6587" fmla="*/ 2102168 w 7250431"/>
              <a:gd name="connsiteY6587" fmla="*/ 1038225 h 4013835"/>
              <a:gd name="connsiteX6588" fmla="*/ 2154555 w 7250431"/>
              <a:gd name="connsiteY6588" fmla="*/ 1090613 h 4013835"/>
              <a:gd name="connsiteX6589" fmla="*/ 1980248 w 7250431"/>
              <a:gd name="connsiteY6589" fmla="*/ 1264920 h 4013835"/>
              <a:gd name="connsiteX6590" fmla="*/ 1928813 w 7250431"/>
              <a:gd name="connsiteY6590" fmla="*/ 1212533 h 4013835"/>
              <a:gd name="connsiteX6591" fmla="*/ 961072 w 7250431"/>
              <a:gd name="connsiteY6591" fmla="*/ 1038225 h 4013835"/>
              <a:gd name="connsiteX6592" fmla="*/ 1013460 w 7250431"/>
              <a:gd name="connsiteY6592" fmla="*/ 1090613 h 4013835"/>
              <a:gd name="connsiteX6593" fmla="*/ 840105 w 7250431"/>
              <a:gd name="connsiteY6593" fmla="*/ 1264920 h 4013835"/>
              <a:gd name="connsiteX6594" fmla="*/ 787717 w 7250431"/>
              <a:gd name="connsiteY6594" fmla="*/ 1212533 h 4013835"/>
              <a:gd name="connsiteX6595" fmla="*/ 6248400 w 7250431"/>
              <a:gd name="connsiteY6595" fmla="*/ 985838 h 4013835"/>
              <a:gd name="connsiteX6596" fmla="*/ 6180773 w 7250431"/>
              <a:gd name="connsiteY6596" fmla="*/ 1050608 h 4013835"/>
              <a:gd name="connsiteX6597" fmla="*/ 6210300 w 7250431"/>
              <a:gd name="connsiteY6597" fmla="*/ 1078230 h 4013835"/>
              <a:gd name="connsiteX6598" fmla="*/ 6248400 w 7250431"/>
              <a:gd name="connsiteY6598" fmla="*/ 1038226 h 4013835"/>
              <a:gd name="connsiteX6599" fmla="*/ 6334125 w 7250431"/>
              <a:gd name="connsiteY6599" fmla="*/ 1121093 h 4013835"/>
              <a:gd name="connsiteX6600" fmla="*/ 6363653 w 7250431"/>
              <a:gd name="connsiteY6600" fmla="*/ 1091565 h 4013835"/>
              <a:gd name="connsiteX6601" fmla="*/ 5111115 w 7250431"/>
              <a:gd name="connsiteY6601" fmla="*/ 985838 h 4013835"/>
              <a:gd name="connsiteX6602" fmla="*/ 5045393 w 7250431"/>
              <a:gd name="connsiteY6602" fmla="*/ 1050608 h 4013835"/>
              <a:gd name="connsiteX6603" fmla="*/ 5073968 w 7250431"/>
              <a:gd name="connsiteY6603" fmla="*/ 1078230 h 4013835"/>
              <a:gd name="connsiteX6604" fmla="*/ 5111115 w 7250431"/>
              <a:gd name="connsiteY6604" fmla="*/ 1038226 h 4013835"/>
              <a:gd name="connsiteX6605" fmla="*/ 5193983 w 7250431"/>
              <a:gd name="connsiteY6605" fmla="*/ 1121093 h 4013835"/>
              <a:gd name="connsiteX6606" fmla="*/ 5223511 w 7250431"/>
              <a:gd name="connsiteY6606" fmla="*/ 1091565 h 4013835"/>
              <a:gd name="connsiteX6607" fmla="*/ 3970020 w 7250431"/>
              <a:gd name="connsiteY6607" fmla="*/ 985838 h 4013835"/>
              <a:gd name="connsiteX6608" fmla="*/ 3905250 w 7250431"/>
              <a:gd name="connsiteY6608" fmla="*/ 1050608 h 4013835"/>
              <a:gd name="connsiteX6609" fmla="*/ 3932872 w 7250431"/>
              <a:gd name="connsiteY6609" fmla="*/ 1078230 h 4013835"/>
              <a:gd name="connsiteX6610" fmla="*/ 3970020 w 7250431"/>
              <a:gd name="connsiteY6610" fmla="*/ 1038226 h 4013835"/>
              <a:gd name="connsiteX6611" fmla="*/ 4054793 w 7250431"/>
              <a:gd name="connsiteY6611" fmla="*/ 1121093 h 4013835"/>
              <a:gd name="connsiteX6612" fmla="*/ 4082415 w 7250431"/>
              <a:gd name="connsiteY6612" fmla="*/ 1091565 h 4013835"/>
              <a:gd name="connsiteX6613" fmla="*/ 2829877 w 7250431"/>
              <a:gd name="connsiteY6613" fmla="*/ 985838 h 4013835"/>
              <a:gd name="connsiteX6614" fmla="*/ 2764155 w 7250431"/>
              <a:gd name="connsiteY6614" fmla="*/ 1050608 h 4013835"/>
              <a:gd name="connsiteX6615" fmla="*/ 2791777 w 7250431"/>
              <a:gd name="connsiteY6615" fmla="*/ 1078230 h 4013835"/>
              <a:gd name="connsiteX6616" fmla="*/ 2829877 w 7250431"/>
              <a:gd name="connsiteY6616" fmla="*/ 1038226 h 4013835"/>
              <a:gd name="connsiteX6617" fmla="*/ 2912745 w 7250431"/>
              <a:gd name="connsiteY6617" fmla="*/ 1121093 h 4013835"/>
              <a:gd name="connsiteX6618" fmla="*/ 2940368 w 7250431"/>
              <a:gd name="connsiteY6618" fmla="*/ 1091565 h 4013835"/>
              <a:gd name="connsiteX6619" fmla="*/ 1691641 w 7250431"/>
              <a:gd name="connsiteY6619" fmla="*/ 985838 h 4013835"/>
              <a:gd name="connsiteX6620" fmla="*/ 1624013 w 7250431"/>
              <a:gd name="connsiteY6620" fmla="*/ 1050608 h 4013835"/>
              <a:gd name="connsiteX6621" fmla="*/ 1652588 w 7250431"/>
              <a:gd name="connsiteY6621" fmla="*/ 1078230 h 4013835"/>
              <a:gd name="connsiteX6622" fmla="*/ 1691641 w 7250431"/>
              <a:gd name="connsiteY6622" fmla="*/ 1038226 h 4013835"/>
              <a:gd name="connsiteX6623" fmla="*/ 1776413 w 7250431"/>
              <a:gd name="connsiteY6623" fmla="*/ 1121093 h 4013835"/>
              <a:gd name="connsiteX6624" fmla="*/ 1804988 w 7250431"/>
              <a:gd name="connsiteY6624" fmla="*/ 1091565 h 4013835"/>
              <a:gd name="connsiteX6625" fmla="*/ 549593 w 7250431"/>
              <a:gd name="connsiteY6625" fmla="*/ 985838 h 4013835"/>
              <a:gd name="connsiteX6626" fmla="*/ 481965 w 7250431"/>
              <a:gd name="connsiteY6626" fmla="*/ 1050608 h 4013835"/>
              <a:gd name="connsiteX6627" fmla="*/ 510540 w 7250431"/>
              <a:gd name="connsiteY6627" fmla="*/ 1078230 h 4013835"/>
              <a:gd name="connsiteX6628" fmla="*/ 549593 w 7250431"/>
              <a:gd name="connsiteY6628" fmla="*/ 1038226 h 4013835"/>
              <a:gd name="connsiteX6629" fmla="*/ 635317 w 7250431"/>
              <a:gd name="connsiteY6629" fmla="*/ 1121093 h 4013835"/>
              <a:gd name="connsiteX6630" fmla="*/ 663892 w 7250431"/>
              <a:gd name="connsiteY6630" fmla="*/ 1091565 h 4013835"/>
              <a:gd name="connsiteX6631" fmla="*/ 5843588 w 7250431"/>
              <a:gd name="connsiteY6631" fmla="*/ 979170 h 4013835"/>
              <a:gd name="connsiteX6632" fmla="*/ 5692140 w 7250431"/>
              <a:gd name="connsiteY6632" fmla="*/ 1131570 h 4013835"/>
              <a:gd name="connsiteX6633" fmla="*/ 5721668 w 7250431"/>
              <a:gd name="connsiteY6633" fmla="*/ 1161097 h 4013835"/>
              <a:gd name="connsiteX6634" fmla="*/ 5843588 w 7250431"/>
              <a:gd name="connsiteY6634" fmla="*/ 1038225 h 4013835"/>
              <a:gd name="connsiteX6635" fmla="*/ 6128385 w 7250431"/>
              <a:gd name="connsiteY6635" fmla="*/ 1324928 h 4013835"/>
              <a:gd name="connsiteX6636" fmla="*/ 6279833 w 7250431"/>
              <a:gd name="connsiteY6636" fmla="*/ 1171575 h 4013835"/>
              <a:gd name="connsiteX6637" fmla="*/ 6250305 w 7250431"/>
              <a:gd name="connsiteY6637" fmla="*/ 1142047 h 4013835"/>
              <a:gd name="connsiteX6638" fmla="*/ 6128385 w 7250431"/>
              <a:gd name="connsiteY6638" fmla="*/ 1264920 h 4013835"/>
              <a:gd name="connsiteX6639" fmla="*/ 6035993 w 7250431"/>
              <a:gd name="connsiteY6639" fmla="*/ 1171575 h 4013835"/>
              <a:gd name="connsiteX6640" fmla="*/ 6090285 w 7250431"/>
              <a:gd name="connsiteY6640" fmla="*/ 1117283 h 4013835"/>
              <a:gd name="connsiteX6641" fmla="*/ 6130290 w 7250431"/>
              <a:gd name="connsiteY6641" fmla="*/ 1158240 h 4013835"/>
              <a:gd name="connsiteX6642" fmla="*/ 6159818 w 7250431"/>
              <a:gd name="connsiteY6642" fmla="*/ 1128712 h 4013835"/>
              <a:gd name="connsiteX6643" fmla="*/ 6090285 w 7250431"/>
              <a:gd name="connsiteY6643" fmla="*/ 1057275 h 4013835"/>
              <a:gd name="connsiteX6644" fmla="*/ 6006465 w 7250431"/>
              <a:gd name="connsiteY6644" fmla="*/ 1142047 h 4013835"/>
              <a:gd name="connsiteX6645" fmla="*/ 4703445 w 7250431"/>
              <a:gd name="connsiteY6645" fmla="*/ 979170 h 4013835"/>
              <a:gd name="connsiteX6646" fmla="*/ 4551045 w 7250431"/>
              <a:gd name="connsiteY6646" fmla="*/ 1131570 h 4013835"/>
              <a:gd name="connsiteX6647" fmla="*/ 4581525 w 7250431"/>
              <a:gd name="connsiteY6647" fmla="*/ 1161097 h 4013835"/>
              <a:gd name="connsiteX6648" fmla="*/ 4703445 w 7250431"/>
              <a:gd name="connsiteY6648" fmla="*/ 1038225 h 4013835"/>
              <a:gd name="connsiteX6649" fmla="*/ 4991100 w 7250431"/>
              <a:gd name="connsiteY6649" fmla="*/ 1324928 h 4013835"/>
              <a:gd name="connsiteX6650" fmla="*/ 5143500 w 7250431"/>
              <a:gd name="connsiteY6650" fmla="*/ 1171575 h 4013835"/>
              <a:gd name="connsiteX6651" fmla="*/ 5113020 w 7250431"/>
              <a:gd name="connsiteY6651" fmla="*/ 1142047 h 4013835"/>
              <a:gd name="connsiteX6652" fmla="*/ 4991100 w 7250431"/>
              <a:gd name="connsiteY6652" fmla="*/ 1264920 h 4013835"/>
              <a:gd name="connsiteX6653" fmla="*/ 4897755 w 7250431"/>
              <a:gd name="connsiteY6653" fmla="*/ 1171575 h 4013835"/>
              <a:gd name="connsiteX6654" fmla="*/ 4952048 w 7250431"/>
              <a:gd name="connsiteY6654" fmla="*/ 1117283 h 4013835"/>
              <a:gd name="connsiteX6655" fmla="*/ 4993005 w 7250431"/>
              <a:gd name="connsiteY6655" fmla="*/ 1158240 h 4013835"/>
              <a:gd name="connsiteX6656" fmla="*/ 5023485 w 7250431"/>
              <a:gd name="connsiteY6656" fmla="*/ 1128712 h 4013835"/>
              <a:gd name="connsiteX6657" fmla="*/ 4952048 w 7250431"/>
              <a:gd name="connsiteY6657" fmla="*/ 1057275 h 4013835"/>
              <a:gd name="connsiteX6658" fmla="*/ 4868228 w 7250431"/>
              <a:gd name="connsiteY6658" fmla="*/ 1142047 h 4013835"/>
              <a:gd name="connsiteX6659" fmla="*/ 3566160 w 7250431"/>
              <a:gd name="connsiteY6659" fmla="*/ 979170 h 4013835"/>
              <a:gd name="connsiteX6660" fmla="*/ 3414713 w 7250431"/>
              <a:gd name="connsiteY6660" fmla="*/ 1131570 h 4013835"/>
              <a:gd name="connsiteX6661" fmla="*/ 3445193 w 7250431"/>
              <a:gd name="connsiteY6661" fmla="*/ 1161097 h 4013835"/>
              <a:gd name="connsiteX6662" fmla="*/ 3566160 w 7250431"/>
              <a:gd name="connsiteY6662" fmla="*/ 1038225 h 4013835"/>
              <a:gd name="connsiteX6663" fmla="*/ 3851910 w 7250431"/>
              <a:gd name="connsiteY6663" fmla="*/ 1324928 h 4013835"/>
              <a:gd name="connsiteX6664" fmla="*/ 4002406 w 7250431"/>
              <a:gd name="connsiteY6664" fmla="*/ 1171575 h 4013835"/>
              <a:gd name="connsiteX6665" fmla="*/ 3972878 w 7250431"/>
              <a:gd name="connsiteY6665" fmla="*/ 1142047 h 4013835"/>
              <a:gd name="connsiteX6666" fmla="*/ 3851910 w 7250431"/>
              <a:gd name="connsiteY6666" fmla="*/ 1264920 h 4013835"/>
              <a:gd name="connsiteX6667" fmla="*/ 3758566 w 7250431"/>
              <a:gd name="connsiteY6667" fmla="*/ 1171575 h 4013835"/>
              <a:gd name="connsiteX6668" fmla="*/ 3812858 w 7250431"/>
              <a:gd name="connsiteY6668" fmla="*/ 1117283 h 4013835"/>
              <a:gd name="connsiteX6669" fmla="*/ 3854768 w 7250431"/>
              <a:gd name="connsiteY6669" fmla="*/ 1158240 h 4013835"/>
              <a:gd name="connsiteX6670" fmla="*/ 3883343 w 7250431"/>
              <a:gd name="connsiteY6670" fmla="*/ 1128712 h 4013835"/>
              <a:gd name="connsiteX6671" fmla="*/ 3812858 w 7250431"/>
              <a:gd name="connsiteY6671" fmla="*/ 1057275 h 4013835"/>
              <a:gd name="connsiteX6672" fmla="*/ 3729038 w 7250431"/>
              <a:gd name="connsiteY6672" fmla="*/ 1142047 h 4013835"/>
              <a:gd name="connsiteX6673" fmla="*/ 2426017 w 7250431"/>
              <a:gd name="connsiteY6673" fmla="*/ 979170 h 4013835"/>
              <a:gd name="connsiteX6674" fmla="*/ 2273617 w 7250431"/>
              <a:gd name="connsiteY6674" fmla="*/ 1131570 h 4013835"/>
              <a:gd name="connsiteX6675" fmla="*/ 2304097 w 7250431"/>
              <a:gd name="connsiteY6675" fmla="*/ 1161097 h 4013835"/>
              <a:gd name="connsiteX6676" fmla="*/ 2426017 w 7250431"/>
              <a:gd name="connsiteY6676" fmla="*/ 1038225 h 4013835"/>
              <a:gd name="connsiteX6677" fmla="*/ 2710815 w 7250431"/>
              <a:gd name="connsiteY6677" fmla="*/ 1324928 h 4013835"/>
              <a:gd name="connsiteX6678" fmla="*/ 2862262 w 7250431"/>
              <a:gd name="connsiteY6678" fmla="*/ 1171575 h 4013835"/>
              <a:gd name="connsiteX6679" fmla="*/ 2831782 w 7250431"/>
              <a:gd name="connsiteY6679" fmla="*/ 1142047 h 4013835"/>
              <a:gd name="connsiteX6680" fmla="*/ 2710815 w 7250431"/>
              <a:gd name="connsiteY6680" fmla="*/ 1264920 h 4013835"/>
              <a:gd name="connsiteX6681" fmla="*/ 2618422 w 7250431"/>
              <a:gd name="connsiteY6681" fmla="*/ 1171575 h 4013835"/>
              <a:gd name="connsiteX6682" fmla="*/ 2671762 w 7250431"/>
              <a:gd name="connsiteY6682" fmla="*/ 1117283 h 4013835"/>
              <a:gd name="connsiteX6683" fmla="*/ 2713672 w 7250431"/>
              <a:gd name="connsiteY6683" fmla="*/ 1158240 h 4013835"/>
              <a:gd name="connsiteX6684" fmla="*/ 2743200 w 7250431"/>
              <a:gd name="connsiteY6684" fmla="*/ 1128712 h 4013835"/>
              <a:gd name="connsiteX6685" fmla="*/ 2671762 w 7250431"/>
              <a:gd name="connsiteY6685" fmla="*/ 1057275 h 4013835"/>
              <a:gd name="connsiteX6686" fmla="*/ 2587942 w 7250431"/>
              <a:gd name="connsiteY6686" fmla="*/ 1142047 h 4013835"/>
              <a:gd name="connsiteX6687" fmla="*/ 1285875 w 7250431"/>
              <a:gd name="connsiteY6687" fmla="*/ 979170 h 4013835"/>
              <a:gd name="connsiteX6688" fmla="*/ 1133475 w 7250431"/>
              <a:gd name="connsiteY6688" fmla="*/ 1131570 h 4013835"/>
              <a:gd name="connsiteX6689" fmla="*/ 1163002 w 7250431"/>
              <a:gd name="connsiteY6689" fmla="*/ 1161097 h 4013835"/>
              <a:gd name="connsiteX6690" fmla="*/ 1285875 w 7250431"/>
              <a:gd name="connsiteY6690" fmla="*/ 1038225 h 4013835"/>
              <a:gd name="connsiteX6691" fmla="*/ 1569720 w 7250431"/>
              <a:gd name="connsiteY6691" fmla="*/ 1324928 h 4013835"/>
              <a:gd name="connsiteX6692" fmla="*/ 1721168 w 7250431"/>
              <a:gd name="connsiteY6692" fmla="*/ 1171575 h 4013835"/>
              <a:gd name="connsiteX6693" fmla="*/ 1690688 w 7250431"/>
              <a:gd name="connsiteY6693" fmla="*/ 1142047 h 4013835"/>
              <a:gd name="connsiteX6694" fmla="*/ 1569720 w 7250431"/>
              <a:gd name="connsiteY6694" fmla="*/ 1264920 h 4013835"/>
              <a:gd name="connsiteX6695" fmla="*/ 1477328 w 7250431"/>
              <a:gd name="connsiteY6695" fmla="*/ 1171575 h 4013835"/>
              <a:gd name="connsiteX6696" fmla="*/ 1532572 w 7250431"/>
              <a:gd name="connsiteY6696" fmla="*/ 1117283 h 4013835"/>
              <a:gd name="connsiteX6697" fmla="*/ 1572578 w 7250431"/>
              <a:gd name="connsiteY6697" fmla="*/ 1158240 h 4013835"/>
              <a:gd name="connsiteX6698" fmla="*/ 1602105 w 7250431"/>
              <a:gd name="connsiteY6698" fmla="*/ 1128712 h 4013835"/>
              <a:gd name="connsiteX6699" fmla="*/ 1532572 w 7250431"/>
              <a:gd name="connsiteY6699" fmla="*/ 1057275 h 4013835"/>
              <a:gd name="connsiteX6700" fmla="*/ 1447800 w 7250431"/>
              <a:gd name="connsiteY6700" fmla="*/ 1142047 h 4013835"/>
              <a:gd name="connsiteX6701" fmla="*/ 0 w 7250431"/>
              <a:gd name="connsiteY6701" fmla="*/ 974408 h 4013835"/>
              <a:gd name="connsiteX6702" fmla="*/ 34290 w 7250431"/>
              <a:gd name="connsiteY6702" fmla="*/ 1008698 h 4013835"/>
              <a:gd name="connsiteX6703" fmla="*/ 0 w 7250431"/>
              <a:gd name="connsiteY6703" fmla="*/ 1043940 h 4013835"/>
              <a:gd name="connsiteX6704" fmla="*/ 0 w 7250431"/>
              <a:gd name="connsiteY6704" fmla="*/ 1022033 h 4013835"/>
              <a:gd name="connsiteX6705" fmla="*/ 12383 w 7250431"/>
              <a:gd name="connsiteY6705" fmla="*/ 1008698 h 4013835"/>
              <a:gd name="connsiteX6706" fmla="*/ 0 w 7250431"/>
              <a:gd name="connsiteY6706" fmla="*/ 997268 h 4013835"/>
              <a:gd name="connsiteX6707" fmla="*/ 6248400 w 7250431"/>
              <a:gd name="connsiteY6707" fmla="*/ 962977 h 4013835"/>
              <a:gd name="connsiteX6708" fmla="*/ 6387464 w 7250431"/>
              <a:gd name="connsiteY6708" fmla="*/ 1090612 h 4013835"/>
              <a:gd name="connsiteX6709" fmla="*/ 6334125 w 7250431"/>
              <a:gd name="connsiteY6709" fmla="*/ 1143000 h 4013835"/>
              <a:gd name="connsiteX6710" fmla="*/ 6248400 w 7250431"/>
              <a:gd name="connsiteY6710" fmla="*/ 1062037 h 4013835"/>
              <a:gd name="connsiteX6711" fmla="*/ 6210300 w 7250431"/>
              <a:gd name="connsiteY6711" fmla="*/ 1102042 h 4013835"/>
              <a:gd name="connsiteX6712" fmla="*/ 6156007 w 7250431"/>
              <a:gd name="connsiteY6712" fmla="*/ 1050607 h 4013835"/>
              <a:gd name="connsiteX6713" fmla="*/ 5111115 w 7250431"/>
              <a:gd name="connsiteY6713" fmla="*/ 962977 h 4013835"/>
              <a:gd name="connsiteX6714" fmla="*/ 5247323 w 7250431"/>
              <a:gd name="connsiteY6714" fmla="*/ 1090612 h 4013835"/>
              <a:gd name="connsiteX6715" fmla="*/ 5193982 w 7250431"/>
              <a:gd name="connsiteY6715" fmla="*/ 1143000 h 4013835"/>
              <a:gd name="connsiteX6716" fmla="*/ 5111115 w 7250431"/>
              <a:gd name="connsiteY6716" fmla="*/ 1062037 h 4013835"/>
              <a:gd name="connsiteX6717" fmla="*/ 5073968 w 7250431"/>
              <a:gd name="connsiteY6717" fmla="*/ 1102042 h 4013835"/>
              <a:gd name="connsiteX6718" fmla="*/ 5021580 w 7250431"/>
              <a:gd name="connsiteY6718" fmla="*/ 1050607 h 4013835"/>
              <a:gd name="connsiteX6719" fmla="*/ 3970020 w 7250431"/>
              <a:gd name="connsiteY6719" fmla="*/ 962977 h 4013835"/>
              <a:gd name="connsiteX6720" fmla="*/ 4106228 w 7250431"/>
              <a:gd name="connsiteY6720" fmla="*/ 1090612 h 4013835"/>
              <a:gd name="connsiteX6721" fmla="*/ 4054793 w 7250431"/>
              <a:gd name="connsiteY6721" fmla="*/ 1143000 h 4013835"/>
              <a:gd name="connsiteX6722" fmla="*/ 3970020 w 7250431"/>
              <a:gd name="connsiteY6722" fmla="*/ 1062037 h 4013835"/>
              <a:gd name="connsiteX6723" fmla="*/ 3932873 w 7250431"/>
              <a:gd name="connsiteY6723" fmla="*/ 1102042 h 4013835"/>
              <a:gd name="connsiteX6724" fmla="*/ 3880485 w 7250431"/>
              <a:gd name="connsiteY6724" fmla="*/ 1050607 h 4013835"/>
              <a:gd name="connsiteX6725" fmla="*/ 2829878 w 7250431"/>
              <a:gd name="connsiteY6725" fmla="*/ 962977 h 4013835"/>
              <a:gd name="connsiteX6726" fmla="*/ 2965132 w 7250431"/>
              <a:gd name="connsiteY6726" fmla="*/ 1090612 h 4013835"/>
              <a:gd name="connsiteX6727" fmla="*/ 2912745 w 7250431"/>
              <a:gd name="connsiteY6727" fmla="*/ 1143000 h 4013835"/>
              <a:gd name="connsiteX6728" fmla="*/ 2829878 w 7250431"/>
              <a:gd name="connsiteY6728" fmla="*/ 1062037 h 4013835"/>
              <a:gd name="connsiteX6729" fmla="*/ 2791778 w 7250431"/>
              <a:gd name="connsiteY6729" fmla="*/ 1102042 h 4013835"/>
              <a:gd name="connsiteX6730" fmla="*/ 2739390 w 7250431"/>
              <a:gd name="connsiteY6730" fmla="*/ 1050607 h 4013835"/>
              <a:gd name="connsiteX6731" fmla="*/ 1691640 w 7250431"/>
              <a:gd name="connsiteY6731" fmla="*/ 962977 h 4013835"/>
              <a:gd name="connsiteX6732" fmla="*/ 1829753 w 7250431"/>
              <a:gd name="connsiteY6732" fmla="*/ 1090612 h 4013835"/>
              <a:gd name="connsiteX6733" fmla="*/ 1776412 w 7250431"/>
              <a:gd name="connsiteY6733" fmla="*/ 1143000 h 4013835"/>
              <a:gd name="connsiteX6734" fmla="*/ 1691640 w 7250431"/>
              <a:gd name="connsiteY6734" fmla="*/ 1062037 h 4013835"/>
              <a:gd name="connsiteX6735" fmla="*/ 1652587 w 7250431"/>
              <a:gd name="connsiteY6735" fmla="*/ 1102042 h 4013835"/>
              <a:gd name="connsiteX6736" fmla="*/ 1598295 w 7250431"/>
              <a:gd name="connsiteY6736" fmla="*/ 1050607 h 4013835"/>
              <a:gd name="connsiteX6737" fmla="*/ 549593 w 7250431"/>
              <a:gd name="connsiteY6737" fmla="*/ 962977 h 4013835"/>
              <a:gd name="connsiteX6738" fmla="*/ 689610 w 7250431"/>
              <a:gd name="connsiteY6738" fmla="*/ 1090612 h 4013835"/>
              <a:gd name="connsiteX6739" fmla="*/ 635317 w 7250431"/>
              <a:gd name="connsiteY6739" fmla="*/ 1143000 h 4013835"/>
              <a:gd name="connsiteX6740" fmla="*/ 549593 w 7250431"/>
              <a:gd name="connsiteY6740" fmla="*/ 1062037 h 4013835"/>
              <a:gd name="connsiteX6741" fmla="*/ 510540 w 7250431"/>
              <a:gd name="connsiteY6741" fmla="*/ 1102042 h 4013835"/>
              <a:gd name="connsiteX6742" fmla="*/ 457200 w 7250431"/>
              <a:gd name="connsiteY6742" fmla="*/ 1050607 h 4013835"/>
              <a:gd name="connsiteX6743" fmla="*/ 6983730 w 7250431"/>
              <a:gd name="connsiteY6743" fmla="*/ 957263 h 4013835"/>
              <a:gd name="connsiteX6744" fmla="*/ 7146607 w 7250431"/>
              <a:gd name="connsiteY6744" fmla="*/ 1120140 h 4013835"/>
              <a:gd name="connsiteX6745" fmla="*/ 7230427 w 7250431"/>
              <a:gd name="connsiteY6745" fmla="*/ 1036321 h 4013835"/>
              <a:gd name="connsiteX6746" fmla="*/ 7250430 w 7250431"/>
              <a:gd name="connsiteY6746" fmla="*/ 1056323 h 4013835"/>
              <a:gd name="connsiteX6747" fmla="*/ 7250430 w 7250431"/>
              <a:gd name="connsiteY6747" fmla="*/ 1078230 h 4013835"/>
              <a:gd name="connsiteX6748" fmla="*/ 7230427 w 7250431"/>
              <a:gd name="connsiteY6748" fmla="*/ 1057276 h 4013835"/>
              <a:gd name="connsiteX6749" fmla="*/ 7146607 w 7250431"/>
              <a:gd name="connsiteY6749" fmla="*/ 1142048 h 4013835"/>
              <a:gd name="connsiteX6750" fmla="*/ 6983730 w 7250431"/>
              <a:gd name="connsiteY6750" fmla="*/ 979171 h 4013835"/>
              <a:gd name="connsiteX6751" fmla="*/ 6833235 w 7250431"/>
              <a:gd name="connsiteY6751" fmla="*/ 1131571 h 4013835"/>
              <a:gd name="connsiteX6752" fmla="*/ 6862763 w 7250431"/>
              <a:gd name="connsiteY6752" fmla="*/ 1161098 h 4013835"/>
              <a:gd name="connsiteX6753" fmla="*/ 6983730 w 7250431"/>
              <a:gd name="connsiteY6753" fmla="*/ 1038226 h 4013835"/>
              <a:gd name="connsiteX6754" fmla="*/ 7250430 w 7250431"/>
              <a:gd name="connsiteY6754" fmla="*/ 1305878 h 4013835"/>
              <a:gd name="connsiteX6755" fmla="*/ 7250430 w 7250431"/>
              <a:gd name="connsiteY6755" fmla="*/ 1328738 h 4013835"/>
              <a:gd name="connsiteX6756" fmla="*/ 6983730 w 7250431"/>
              <a:gd name="connsiteY6756" fmla="*/ 1060133 h 4013835"/>
              <a:gd name="connsiteX6757" fmla="*/ 6862763 w 7250431"/>
              <a:gd name="connsiteY6757" fmla="*/ 1182053 h 4013835"/>
              <a:gd name="connsiteX6758" fmla="*/ 6810375 w 7250431"/>
              <a:gd name="connsiteY6758" fmla="*/ 1131571 h 4013835"/>
              <a:gd name="connsiteX6759" fmla="*/ 5843587 w 7250431"/>
              <a:gd name="connsiteY6759" fmla="*/ 957263 h 4013835"/>
              <a:gd name="connsiteX6760" fmla="*/ 6006465 w 7250431"/>
              <a:gd name="connsiteY6760" fmla="*/ 1120140 h 4013835"/>
              <a:gd name="connsiteX6761" fmla="*/ 6090285 w 7250431"/>
              <a:gd name="connsiteY6761" fmla="*/ 1036321 h 4013835"/>
              <a:gd name="connsiteX6762" fmla="*/ 6182677 w 7250431"/>
              <a:gd name="connsiteY6762" fmla="*/ 1128713 h 4013835"/>
              <a:gd name="connsiteX6763" fmla="*/ 6130290 w 7250431"/>
              <a:gd name="connsiteY6763" fmla="*/ 1180148 h 4013835"/>
              <a:gd name="connsiteX6764" fmla="*/ 6090285 w 7250431"/>
              <a:gd name="connsiteY6764" fmla="*/ 1139190 h 4013835"/>
              <a:gd name="connsiteX6765" fmla="*/ 6056948 w 7250431"/>
              <a:gd name="connsiteY6765" fmla="*/ 1171576 h 4013835"/>
              <a:gd name="connsiteX6766" fmla="*/ 6128385 w 7250431"/>
              <a:gd name="connsiteY6766" fmla="*/ 1242060 h 4013835"/>
              <a:gd name="connsiteX6767" fmla="*/ 6250305 w 7250431"/>
              <a:gd name="connsiteY6767" fmla="*/ 1120140 h 4013835"/>
              <a:gd name="connsiteX6768" fmla="*/ 6300787 w 7250431"/>
              <a:gd name="connsiteY6768" fmla="*/ 1171576 h 4013835"/>
              <a:gd name="connsiteX6769" fmla="*/ 6128385 w 7250431"/>
              <a:gd name="connsiteY6769" fmla="*/ 1345883 h 4013835"/>
              <a:gd name="connsiteX6770" fmla="*/ 5843587 w 7250431"/>
              <a:gd name="connsiteY6770" fmla="*/ 1060133 h 4013835"/>
              <a:gd name="connsiteX6771" fmla="*/ 5721668 w 7250431"/>
              <a:gd name="connsiteY6771" fmla="*/ 1182053 h 4013835"/>
              <a:gd name="connsiteX6772" fmla="*/ 5669280 w 7250431"/>
              <a:gd name="connsiteY6772" fmla="*/ 1131571 h 4013835"/>
              <a:gd name="connsiteX6773" fmla="*/ 4703445 w 7250431"/>
              <a:gd name="connsiteY6773" fmla="*/ 957263 h 4013835"/>
              <a:gd name="connsiteX6774" fmla="*/ 4868228 w 7250431"/>
              <a:gd name="connsiteY6774" fmla="*/ 1120140 h 4013835"/>
              <a:gd name="connsiteX6775" fmla="*/ 4952048 w 7250431"/>
              <a:gd name="connsiteY6775" fmla="*/ 1036321 h 4013835"/>
              <a:gd name="connsiteX6776" fmla="*/ 5045393 w 7250431"/>
              <a:gd name="connsiteY6776" fmla="*/ 1128713 h 4013835"/>
              <a:gd name="connsiteX6777" fmla="*/ 4993006 w 7250431"/>
              <a:gd name="connsiteY6777" fmla="*/ 1180148 h 4013835"/>
              <a:gd name="connsiteX6778" fmla="*/ 4952048 w 7250431"/>
              <a:gd name="connsiteY6778" fmla="*/ 1139190 h 4013835"/>
              <a:gd name="connsiteX6779" fmla="*/ 4920615 w 7250431"/>
              <a:gd name="connsiteY6779" fmla="*/ 1171576 h 4013835"/>
              <a:gd name="connsiteX6780" fmla="*/ 4991101 w 7250431"/>
              <a:gd name="connsiteY6780" fmla="*/ 1242060 h 4013835"/>
              <a:gd name="connsiteX6781" fmla="*/ 5113020 w 7250431"/>
              <a:gd name="connsiteY6781" fmla="*/ 1120140 h 4013835"/>
              <a:gd name="connsiteX6782" fmla="*/ 5166361 w 7250431"/>
              <a:gd name="connsiteY6782" fmla="*/ 1171576 h 4013835"/>
              <a:gd name="connsiteX6783" fmla="*/ 4991101 w 7250431"/>
              <a:gd name="connsiteY6783" fmla="*/ 1345883 h 4013835"/>
              <a:gd name="connsiteX6784" fmla="*/ 4703445 w 7250431"/>
              <a:gd name="connsiteY6784" fmla="*/ 1060133 h 4013835"/>
              <a:gd name="connsiteX6785" fmla="*/ 4581526 w 7250431"/>
              <a:gd name="connsiteY6785" fmla="*/ 1182053 h 4013835"/>
              <a:gd name="connsiteX6786" fmla="*/ 4529138 w 7250431"/>
              <a:gd name="connsiteY6786" fmla="*/ 1131571 h 4013835"/>
              <a:gd name="connsiteX6787" fmla="*/ 3566160 w 7250431"/>
              <a:gd name="connsiteY6787" fmla="*/ 957263 h 4013835"/>
              <a:gd name="connsiteX6788" fmla="*/ 3729037 w 7250431"/>
              <a:gd name="connsiteY6788" fmla="*/ 1120140 h 4013835"/>
              <a:gd name="connsiteX6789" fmla="*/ 3812857 w 7250431"/>
              <a:gd name="connsiteY6789" fmla="*/ 1036321 h 4013835"/>
              <a:gd name="connsiteX6790" fmla="*/ 3905250 w 7250431"/>
              <a:gd name="connsiteY6790" fmla="*/ 1128713 h 4013835"/>
              <a:gd name="connsiteX6791" fmla="*/ 3854767 w 7250431"/>
              <a:gd name="connsiteY6791" fmla="*/ 1180148 h 4013835"/>
              <a:gd name="connsiteX6792" fmla="*/ 3812857 w 7250431"/>
              <a:gd name="connsiteY6792" fmla="*/ 1139190 h 4013835"/>
              <a:gd name="connsiteX6793" fmla="*/ 3781425 w 7250431"/>
              <a:gd name="connsiteY6793" fmla="*/ 1171576 h 4013835"/>
              <a:gd name="connsiteX6794" fmla="*/ 3851910 w 7250431"/>
              <a:gd name="connsiteY6794" fmla="*/ 1242060 h 4013835"/>
              <a:gd name="connsiteX6795" fmla="*/ 3972877 w 7250431"/>
              <a:gd name="connsiteY6795" fmla="*/ 1120140 h 4013835"/>
              <a:gd name="connsiteX6796" fmla="*/ 4025265 w 7250431"/>
              <a:gd name="connsiteY6796" fmla="*/ 1171576 h 4013835"/>
              <a:gd name="connsiteX6797" fmla="*/ 3851910 w 7250431"/>
              <a:gd name="connsiteY6797" fmla="*/ 1345883 h 4013835"/>
              <a:gd name="connsiteX6798" fmla="*/ 3566160 w 7250431"/>
              <a:gd name="connsiteY6798" fmla="*/ 1060133 h 4013835"/>
              <a:gd name="connsiteX6799" fmla="*/ 3445192 w 7250431"/>
              <a:gd name="connsiteY6799" fmla="*/ 1182053 h 4013835"/>
              <a:gd name="connsiteX6800" fmla="*/ 3393757 w 7250431"/>
              <a:gd name="connsiteY6800" fmla="*/ 1131571 h 4013835"/>
              <a:gd name="connsiteX6801" fmla="*/ 2426018 w 7250431"/>
              <a:gd name="connsiteY6801" fmla="*/ 957263 h 4013835"/>
              <a:gd name="connsiteX6802" fmla="*/ 2587943 w 7250431"/>
              <a:gd name="connsiteY6802" fmla="*/ 1120140 h 4013835"/>
              <a:gd name="connsiteX6803" fmla="*/ 2671763 w 7250431"/>
              <a:gd name="connsiteY6803" fmla="*/ 1036321 h 4013835"/>
              <a:gd name="connsiteX6804" fmla="*/ 2764156 w 7250431"/>
              <a:gd name="connsiteY6804" fmla="*/ 1128713 h 4013835"/>
              <a:gd name="connsiteX6805" fmla="*/ 2713673 w 7250431"/>
              <a:gd name="connsiteY6805" fmla="*/ 1180148 h 4013835"/>
              <a:gd name="connsiteX6806" fmla="*/ 2671763 w 7250431"/>
              <a:gd name="connsiteY6806" fmla="*/ 1139190 h 4013835"/>
              <a:gd name="connsiteX6807" fmla="*/ 2640331 w 7250431"/>
              <a:gd name="connsiteY6807" fmla="*/ 1171576 h 4013835"/>
              <a:gd name="connsiteX6808" fmla="*/ 2710816 w 7250431"/>
              <a:gd name="connsiteY6808" fmla="*/ 1242060 h 4013835"/>
              <a:gd name="connsiteX6809" fmla="*/ 2831783 w 7250431"/>
              <a:gd name="connsiteY6809" fmla="*/ 1120140 h 4013835"/>
              <a:gd name="connsiteX6810" fmla="*/ 2884170 w 7250431"/>
              <a:gd name="connsiteY6810" fmla="*/ 1171576 h 4013835"/>
              <a:gd name="connsiteX6811" fmla="*/ 2710816 w 7250431"/>
              <a:gd name="connsiteY6811" fmla="*/ 1345883 h 4013835"/>
              <a:gd name="connsiteX6812" fmla="*/ 2426018 w 7250431"/>
              <a:gd name="connsiteY6812" fmla="*/ 1060133 h 4013835"/>
              <a:gd name="connsiteX6813" fmla="*/ 2304098 w 7250431"/>
              <a:gd name="connsiteY6813" fmla="*/ 1182053 h 4013835"/>
              <a:gd name="connsiteX6814" fmla="*/ 2252663 w 7250431"/>
              <a:gd name="connsiteY6814" fmla="*/ 1131571 h 4013835"/>
              <a:gd name="connsiteX6815" fmla="*/ 1285875 w 7250431"/>
              <a:gd name="connsiteY6815" fmla="*/ 957263 h 4013835"/>
              <a:gd name="connsiteX6816" fmla="*/ 1447800 w 7250431"/>
              <a:gd name="connsiteY6816" fmla="*/ 1120140 h 4013835"/>
              <a:gd name="connsiteX6817" fmla="*/ 1532572 w 7250431"/>
              <a:gd name="connsiteY6817" fmla="*/ 1036321 h 4013835"/>
              <a:gd name="connsiteX6818" fmla="*/ 1624012 w 7250431"/>
              <a:gd name="connsiteY6818" fmla="*/ 1128713 h 4013835"/>
              <a:gd name="connsiteX6819" fmla="*/ 1572577 w 7250431"/>
              <a:gd name="connsiteY6819" fmla="*/ 1180148 h 4013835"/>
              <a:gd name="connsiteX6820" fmla="*/ 1532572 w 7250431"/>
              <a:gd name="connsiteY6820" fmla="*/ 1139190 h 4013835"/>
              <a:gd name="connsiteX6821" fmla="*/ 1499234 w 7250431"/>
              <a:gd name="connsiteY6821" fmla="*/ 1171576 h 4013835"/>
              <a:gd name="connsiteX6822" fmla="*/ 1569720 w 7250431"/>
              <a:gd name="connsiteY6822" fmla="*/ 1242060 h 4013835"/>
              <a:gd name="connsiteX6823" fmla="*/ 1690687 w 7250431"/>
              <a:gd name="connsiteY6823" fmla="*/ 1120140 h 4013835"/>
              <a:gd name="connsiteX6824" fmla="*/ 1743075 w 7250431"/>
              <a:gd name="connsiteY6824" fmla="*/ 1171576 h 4013835"/>
              <a:gd name="connsiteX6825" fmla="*/ 1569720 w 7250431"/>
              <a:gd name="connsiteY6825" fmla="*/ 1345883 h 4013835"/>
              <a:gd name="connsiteX6826" fmla="*/ 1285875 w 7250431"/>
              <a:gd name="connsiteY6826" fmla="*/ 1060133 h 4013835"/>
              <a:gd name="connsiteX6827" fmla="*/ 1163002 w 7250431"/>
              <a:gd name="connsiteY6827" fmla="*/ 1182053 h 4013835"/>
              <a:gd name="connsiteX6828" fmla="*/ 1111567 w 7250431"/>
              <a:gd name="connsiteY6828" fmla="*/ 1131571 h 4013835"/>
              <a:gd name="connsiteX6829" fmla="*/ 145733 w 7250431"/>
              <a:gd name="connsiteY6829" fmla="*/ 957263 h 4013835"/>
              <a:gd name="connsiteX6830" fmla="*/ 307658 w 7250431"/>
              <a:gd name="connsiteY6830" fmla="*/ 1120140 h 4013835"/>
              <a:gd name="connsiteX6831" fmla="*/ 391478 w 7250431"/>
              <a:gd name="connsiteY6831" fmla="*/ 1036321 h 4013835"/>
              <a:gd name="connsiteX6832" fmla="*/ 482918 w 7250431"/>
              <a:gd name="connsiteY6832" fmla="*/ 1128713 h 4013835"/>
              <a:gd name="connsiteX6833" fmla="*/ 432435 w 7250431"/>
              <a:gd name="connsiteY6833" fmla="*/ 1180148 h 4013835"/>
              <a:gd name="connsiteX6834" fmla="*/ 391478 w 7250431"/>
              <a:gd name="connsiteY6834" fmla="*/ 1139190 h 4013835"/>
              <a:gd name="connsiteX6835" fmla="*/ 359093 w 7250431"/>
              <a:gd name="connsiteY6835" fmla="*/ 1171576 h 4013835"/>
              <a:gd name="connsiteX6836" fmla="*/ 429578 w 7250431"/>
              <a:gd name="connsiteY6836" fmla="*/ 1242060 h 4013835"/>
              <a:gd name="connsiteX6837" fmla="*/ 551498 w 7250431"/>
              <a:gd name="connsiteY6837" fmla="*/ 1120140 h 4013835"/>
              <a:gd name="connsiteX6838" fmla="*/ 601980 w 7250431"/>
              <a:gd name="connsiteY6838" fmla="*/ 1171576 h 4013835"/>
              <a:gd name="connsiteX6839" fmla="*/ 429578 w 7250431"/>
              <a:gd name="connsiteY6839" fmla="*/ 1345883 h 4013835"/>
              <a:gd name="connsiteX6840" fmla="*/ 145733 w 7250431"/>
              <a:gd name="connsiteY6840" fmla="*/ 1060133 h 4013835"/>
              <a:gd name="connsiteX6841" fmla="*/ 22860 w 7250431"/>
              <a:gd name="connsiteY6841" fmla="*/ 1182053 h 4013835"/>
              <a:gd name="connsiteX6842" fmla="*/ 0 w 7250431"/>
              <a:gd name="connsiteY6842" fmla="*/ 1160146 h 4013835"/>
              <a:gd name="connsiteX6843" fmla="*/ 0 w 7250431"/>
              <a:gd name="connsiteY6843" fmla="*/ 1138238 h 4013835"/>
              <a:gd name="connsiteX6844" fmla="*/ 22860 w 7250431"/>
              <a:gd name="connsiteY6844" fmla="*/ 1161098 h 4013835"/>
              <a:gd name="connsiteX6845" fmla="*/ 145733 w 7250431"/>
              <a:gd name="connsiteY6845" fmla="*/ 1038226 h 4013835"/>
              <a:gd name="connsiteX6846" fmla="*/ 429578 w 7250431"/>
              <a:gd name="connsiteY6846" fmla="*/ 1324928 h 4013835"/>
              <a:gd name="connsiteX6847" fmla="*/ 580073 w 7250431"/>
              <a:gd name="connsiteY6847" fmla="*/ 1171576 h 4013835"/>
              <a:gd name="connsiteX6848" fmla="*/ 551498 w 7250431"/>
              <a:gd name="connsiteY6848" fmla="*/ 1142048 h 4013835"/>
              <a:gd name="connsiteX6849" fmla="*/ 429578 w 7250431"/>
              <a:gd name="connsiteY6849" fmla="*/ 1264921 h 4013835"/>
              <a:gd name="connsiteX6850" fmla="*/ 337185 w 7250431"/>
              <a:gd name="connsiteY6850" fmla="*/ 1171576 h 4013835"/>
              <a:gd name="connsiteX6851" fmla="*/ 391478 w 7250431"/>
              <a:gd name="connsiteY6851" fmla="*/ 1117283 h 4013835"/>
              <a:gd name="connsiteX6852" fmla="*/ 432435 w 7250431"/>
              <a:gd name="connsiteY6852" fmla="*/ 1158240 h 4013835"/>
              <a:gd name="connsiteX6853" fmla="*/ 461963 w 7250431"/>
              <a:gd name="connsiteY6853" fmla="*/ 1128713 h 4013835"/>
              <a:gd name="connsiteX6854" fmla="*/ 391478 w 7250431"/>
              <a:gd name="connsiteY6854" fmla="*/ 1057276 h 4013835"/>
              <a:gd name="connsiteX6855" fmla="*/ 307658 w 7250431"/>
              <a:gd name="connsiteY6855" fmla="*/ 1142048 h 4013835"/>
              <a:gd name="connsiteX6856" fmla="*/ 145733 w 7250431"/>
              <a:gd name="connsiteY6856" fmla="*/ 979171 h 4013835"/>
              <a:gd name="connsiteX6857" fmla="*/ 0 w 7250431"/>
              <a:gd name="connsiteY6857" fmla="*/ 1123951 h 4013835"/>
              <a:gd name="connsiteX6858" fmla="*/ 0 w 7250431"/>
              <a:gd name="connsiteY6858" fmla="*/ 1102043 h 4013835"/>
              <a:gd name="connsiteX6859" fmla="*/ 6376035 w 7250431"/>
              <a:gd name="connsiteY6859" fmla="*/ 938213 h 4013835"/>
              <a:gd name="connsiteX6860" fmla="*/ 6346507 w 7250431"/>
              <a:gd name="connsiteY6860" fmla="*/ 967740 h 4013835"/>
              <a:gd name="connsiteX6861" fmla="*/ 6497955 w 7250431"/>
              <a:gd name="connsiteY6861" fmla="*/ 1121093 h 4013835"/>
              <a:gd name="connsiteX6862" fmla="*/ 6608445 w 7250431"/>
              <a:gd name="connsiteY6862" fmla="*/ 1008698 h 4013835"/>
              <a:gd name="connsiteX6863" fmla="*/ 6578917 w 7250431"/>
              <a:gd name="connsiteY6863" fmla="*/ 978218 h 4013835"/>
              <a:gd name="connsiteX6864" fmla="*/ 6497955 w 7250431"/>
              <a:gd name="connsiteY6864" fmla="*/ 1061086 h 4013835"/>
              <a:gd name="connsiteX6865" fmla="*/ 5234940 w 7250431"/>
              <a:gd name="connsiteY6865" fmla="*/ 938213 h 4013835"/>
              <a:gd name="connsiteX6866" fmla="*/ 5205413 w 7250431"/>
              <a:gd name="connsiteY6866" fmla="*/ 967740 h 4013835"/>
              <a:gd name="connsiteX6867" fmla="*/ 5356861 w 7250431"/>
              <a:gd name="connsiteY6867" fmla="*/ 1121093 h 4013835"/>
              <a:gd name="connsiteX6868" fmla="*/ 5468303 w 7250431"/>
              <a:gd name="connsiteY6868" fmla="*/ 1008698 h 4013835"/>
              <a:gd name="connsiteX6869" fmla="*/ 5438776 w 7250431"/>
              <a:gd name="connsiteY6869" fmla="*/ 978218 h 4013835"/>
              <a:gd name="connsiteX6870" fmla="*/ 5356861 w 7250431"/>
              <a:gd name="connsiteY6870" fmla="*/ 1061086 h 4013835"/>
              <a:gd name="connsiteX6871" fmla="*/ 4094798 w 7250431"/>
              <a:gd name="connsiteY6871" fmla="*/ 938213 h 4013835"/>
              <a:gd name="connsiteX6872" fmla="*/ 4064318 w 7250431"/>
              <a:gd name="connsiteY6872" fmla="*/ 967740 h 4013835"/>
              <a:gd name="connsiteX6873" fmla="*/ 4215765 w 7250431"/>
              <a:gd name="connsiteY6873" fmla="*/ 1121093 h 4013835"/>
              <a:gd name="connsiteX6874" fmla="*/ 4328160 w 7250431"/>
              <a:gd name="connsiteY6874" fmla="*/ 1008698 h 4013835"/>
              <a:gd name="connsiteX6875" fmla="*/ 4297681 w 7250431"/>
              <a:gd name="connsiteY6875" fmla="*/ 978218 h 4013835"/>
              <a:gd name="connsiteX6876" fmla="*/ 4215765 w 7250431"/>
              <a:gd name="connsiteY6876" fmla="*/ 1061086 h 4013835"/>
              <a:gd name="connsiteX6877" fmla="*/ 2953702 w 7250431"/>
              <a:gd name="connsiteY6877" fmla="*/ 938213 h 4013835"/>
              <a:gd name="connsiteX6878" fmla="*/ 2923222 w 7250431"/>
              <a:gd name="connsiteY6878" fmla="*/ 967740 h 4013835"/>
              <a:gd name="connsiteX6879" fmla="*/ 3075622 w 7250431"/>
              <a:gd name="connsiteY6879" fmla="*/ 1121093 h 4013835"/>
              <a:gd name="connsiteX6880" fmla="*/ 3187065 w 7250431"/>
              <a:gd name="connsiteY6880" fmla="*/ 1008698 h 4013835"/>
              <a:gd name="connsiteX6881" fmla="*/ 3157537 w 7250431"/>
              <a:gd name="connsiteY6881" fmla="*/ 978218 h 4013835"/>
              <a:gd name="connsiteX6882" fmla="*/ 3075622 w 7250431"/>
              <a:gd name="connsiteY6882" fmla="*/ 1061086 h 4013835"/>
              <a:gd name="connsiteX6883" fmla="*/ 1816417 w 7250431"/>
              <a:gd name="connsiteY6883" fmla="*/ 938213 h 4013835"/>
              <a:gd name="connsiteX6884" fmla="*/ 1786890 w 7250431"/>
              <a:gd name="connsiteY6884" fmla="*/ 967740 h 4013835"/>
              <a:gd name="connsiteX6885" fmla="*/ 1936432 w 7250431"/>
              <a:gd name="connsiteY6885" fmla="*/ 1121093 h 4013835"/>
              <a:gd name="connsiteX6886" fmla="*/ 2046922 w 7250431"/>
              <a:gd name="connsiteY6886" fmla="*/ 1008698 h 4013835"/>
              <a:gd name="connsiteX6887" fmla="*/ 2017395 w 7250431"/>
              <a:gd name="connsiteY6887" fmla="*/ 978218 h 4013835"/>
              <a:gd name="connsiteX6888" fmla="*/ 1936432 w 7250431"/>
              <a:gd name="connsiteY6888" fmla="*/ 1061086 h 4013835"/>
              <a:gd name="connsiteX6889" fmla="*/ 677228 w 7250431"/>
              <a:gd name="connsiteY6889" fmla="*/ 938213 h 4013835"/>
              <a:gd name="connsiteX6890" fmla="*/ 646748 w 7250431"/>
              <a:gd name="connsiteY6890" fmla="*/ 967740 h 4013835"/>
              <a:gd name="connsiteX6891" fmla="*/ 800100 w 7250431"/>
              <a:gd name="connsiteY6891" fmla="*/ 1121093 h 4013835"/>
              <a:gd name="connsiteX6892" fmla="*/ 911543 w 7250431"/>
              <a:gd name="connsiteY6892" fmla="*/ 1008698 h 4013835"/>
              <a:gd name="connsiteX6893" fmla="*/ 881063 w 7250431"/>
              <a:gd name="connsiteY6893" fmla="*/ 978218 h 4013835"/>
              <a:gd name="connsiteX6894" fmla="*/ 800100 w 7250431"/>
              <a:gd name="connsiteY6894" fmla="*/ 1061086 h 4013835"/>
              <a:gd name="connsiteX6895" fmla="*/ 6376035 w 7250431"/>
              <a:gd name="connsiteY6895" fmla="*/ 916305 h 4013835"/>
              <a:gd name="connsiteX6896" fmla="*/ 6497955 w 7250431"/>
              <a:gd name="connsiteY6896" fmla="*/ 1039178 h 4013835"/>
              <a:gd name="connsiteX6897" fmla="*/ 6578918 w 7250431"/>
              <a:gd name="connsiteY6897" fmla="*/ 957263 h 4013835"/>
              <a:gd name="connsiteX6898" fmla="*/ 6631305 w 7250431"/>
              <a:gd name="connsiteY6898" fmla="*/ 1008698 h 4013835"/>
              <a:gd name="connsiteX6899" fmla="*/ 6497955 w 7250431"/>
              <a:gd name="connsiteY6899" fmla="*/ 1143000 h 4013835"/>
              <a:gd name="connsiteX6900" fmla="*/ 6324600 w 7250431"/>
              <a:gd name="connsiteY6900" fmla="*/ 967740 h 4013835"/>
              <a:gd name="connsiteX6901" fmla="*/ 5234940 w 7250431"/>
              <a:gd name="connsiteY6901" fmla="*/ 916305 h 4013835"/>
              <a:gd name="connsiteX6902" fmla="*/ 5356860 w 7250431"/>
              <a:gd name="connsiteY6902" fmla="*/ 1039178 h 4013835"/>
              <a:gd name="connsiteX6903" fmla="*/ 5438775 w 7250431"/>
              <a:gd name="connsiteY6903" fmla="*/ 957263 h 4013835"/>
              <a:gd name="connsiteX6904" fmla="*/ 5490210 w 7250431"/>
              <a:gd name="connsiteY6904" fmla="*/ 1008698 h 4013835"/>
              <a:gd name="connsiteX6905" fmla="*/ 5356860 w 7250431"/>
              <a:gd name="connsiteY6905" fmla="*/ 1143000 h 4013835"/>
              <a:gd name="connsiteX6906" fmla="*/ 5183505 w 7250431"/>
              <a:gd name="connsiteY6906" fmla="*/ 967740 h 4013835"/>
              <a:gd name="connsiteX6907" fmla="*/ 4094798 w 7250431"/>
              <a:gd name="connsiteY6907" fmla="*/ 916305 h 4013835"/>
              <a:gd name="connsiteX6908" fmla="*/ 4215765 w 7250431"/>
              <a:gd name="connsiteY6908" fmla="*/ 1039178 h 4013835"/>
              <a:gd name="connsiteX6909" fmla="*/ 4297680 w 7250431"/>
              <a:gd name="connsiteY6909" fmla="*/ 957263 h 4013835"/>
              <a:gd name="connsiteX6910" fmla="*/ 4349115 w 7250431"/>
              <a:gd name="connsiteY6910" fmla="*/ 1008698 h 4013835"/>
              <a:gd name="connsiteX6911" fmla="*/ 4215765 w 7250431"/>
              <a:gd name="connsiteY6911" fmla="*/ 1143000 h 4013835"/>
              <a:gd name="connsiteX6912" fmla="*/ 4042410 w 7250431"/>
              <a:gd name="connsiteY6912" fmla="*/ 967740 h 4013835"/>
              <a:gd name="connsiteX6913" fmla="*/ 2953703 w 7250431"/>
              <a:gd name="connsiteY6913" fmla="*/ 916305 h 4013835"/>
              <a:gd name="connsiteX6914" fmla="*/ 3075622 w 7250431"/>
              <a:gd name="connsiteY6914" fmla="*/ 1039178 h 4013835"/>
              <a:gd name="connsiteX6915" fmla="*/ 3157537 w 7250431"/>
              <a:gd name="connsiteY6915" fmla="*/ 957263 h 4013835"/>
              <a:gd name="connsiteX6916" fmla="*/ 3208020 w 7250431"/>
              <a:gd name="connsiteY6916" fmla="*/ 1008698 h 4013835"/>
              <a:gd name="connsiteX6917" fmla="*/ 3075622 w 7250431"/>
              <a:gd name="connsiteY6917" fmla="*/ 1143000 h 4013835"/>
              <a:gd name="connsiteX6918" fmla="*/ 2901315 w 7250431"/>
              <a:gd name="connsiteY6918" fmla="*/ 967740 h 4013835"/>
              <a:gd name="connsiteX6919" fmla="*/ 1816418 w 7250431"/>
              <a:gd name="connsiteY6919" fmla="*/ 916305 h 4013835"/>
              <a:gd name="connsiteX6920" fmla="*/ 1936433 w 7250431"/>
              <a:gd name="connsiteY6920" fmla="*/ 1039178 h 4013835"/>
              <a:gd name="connsiteX6921" fmla="*/ 2017395 w 7250431"/>
              <a:gd name="connsiteY6921" fmla="*/ 957263 h 4013835"/>
              <a:gd name="connsiteX6922" fmla="*/ 2067878 w 7250431"/>
              <a:gd name="connsiteY6922" fmla="*/ 1008698 h 4013835"/>
              <a:gd name="connsiteX6923" fmla="*/ 1936433 w 7250431"/>
              <a:gd name="connsiteY6923" fmla="*/ 1143000 h 4013835"/>
              <a:gd name="connsiteX6924" fmla="*/ 1765935 w 7250431"/>
              <a:gd name="connsiteY6924" fmla="*/ 967740 h 4013835"/>
              <a:gd name="connsiteX6925" fmla="*/ 677227 w 7250431"/>
              <a:gd name="connsiteY6925" fmla="*/ 916305 h 4013835"/>
              <a:gd name="connsiteX6926" fmla="*/ 800100 w 7250431"/>
              <a:gd name="connsiteY6926" fmla="*/ 1039178 h 4013835"/>
              <a:gd name="connsiteX6927" fmla="*/ 881062 w 7250431"/>
              <a:gd name="connsiteY6927" fmla="*/ 957263 h 4013835"/>
              <a:gd name="connsiteX6928" fmla="*/ 932497 w 7250431"/>
              <a:gd name="connsiteY6928" fmla="*/ 1008698 h 4013835"/>
              <a:gd name="connsiteX6929" fmla="*/ 800100 w 7250431"/>
              <a:gd name="connsiteY6929" fmla="*/ 1143000 h 4013835"/>
              <a:gd name="connsiteX6930" fmla="*/ 625792 w 7250431"/>
              <a:gd name="connsiteY6930" fmla="*/ 967740 h 4013835"/>
              <a:gd name="connsiteX6931" fmla="*/ 6903720 w 7250431"/>
              <a:gd name="connsiteY6931" fmla="*/ 897255 h 4013835"/>
              <a:gd name="connsiteX6932" fmla="*/ 6873240 w 7250431"/>
              <a:gd name="connsiteY6932" fmla="*/ 927735 h 4013835"/>
              <a:gd name="connsiteX6933" fmla="*/ 6903720 w 7250431"/>
              <a:gd name="connsiteY6933" fmla="*/ 958215 h 4013835"/>
              <a:gd name="connsiteX6934" fmla="*/ 6934200 w 7250431"/>
              <a:gd name="connsiteY6934" fmla="*/ 927735 h 4013835"/>
              <a:gd name="connsiteX6935" fmla="*/ 6659880 w 7250431"/>
              <a:gd name="connsiteY6935" fmla="*/ 897255 h 4013835"/>
              <a:gd name="connsiteX6936" fmla="*/ 6630352 w 7250431"/>
              <a:gd name="connsiteY6936" fmla="*/ 927735 h 4013835"/>
              <a:gd name="connsiteX6937" fmla="*/ 6781800 w 7250431"/>
              <a:gd name="connsiteY6937" fmla="*/ 1081088 h 4013835"/>
              <a:gd name="connsiteX6938" fmla="*/ 6852285 w 7250431"/>
              <a:gd name="connsiteY6938" fmla="*/ 1008698 h 4013835"/>
              <a:gd name="connsiteX6939" fmla="*/ 6821805 w 7250431"/>
              <a:gd name="connsiteY6939" fmla="*/ 980123 h 4013835"/>
              <a:gd name="connsiteX6940" fmla="*/ 6781800 w 7250431"/>
              <a:gd name="connsiteY6940" fmla="*/ 1020128 h 4013835"/>
              <a:gd name="connsiteX6941" fmla="*/ 5762625 w 7250431"/>
              <a:gd name="connsiteY6941" fmla="*/ 897255 h 4013835"/>
              <a:gd name="connsiteX6942" fmla="*/ 5732145 w 7250431"/>
              <a:gd name="connsiteY6942" fmla="*/ 927735 h 4013835"/>
              <a:gd name="connsiteX6943" fmla="*/ 5762625 w 7250431"/>
              <a:gd name="connsiteY6943" fmla="*/ 958215 h 4013835"/>
              <a:gd name="connsiteX6944" fmla="*/ 5793105 w 7250431"/>
              <a:gd name="connsiteY6944" fmla="*/ 927735 h 4013835"/>
              <a:gd name="connsiteX6945" fmla="*/ 5518785 w 7250431"/>
              <a:gd name="connsiteY6945" fmla="*/ 897255 h 4013835"/>
              <a:gd name="connsiteX6946" fmla="*/ 5489257 w 7250431"/>
              <a:gd name="connsiteY6946" fmla="*/ 927735 h 4013835"/>
              <a:gd name="connsiteX6947" fmla="*/ 5640705 w 7250431"/>
              <a:gd name="connsiteY6947" fmla="*/ 1081088 h 4013835"/>
              <a:gd name="connsiteX6948" fmla="*/ 5712142 w 7250431"/>
              <a:gd name="connsiteY6948" fmla="*/ 1008698 h 4013835"/>
              <a:gd name="connsiteX6949" fmla="*/ 5682614 w 7250431"/>
              <a:gd name="connsiteY6949" fmla="*/ 980123 h 4013835"/>
              <a:gd name="connsiteX6950" fmla="*/ 5640705 w 7250431"/>
              <a:gd name="connsiteY6950" fmla="*/ 1020128 h 4013835"/>
              <a:gd name="connsiteX6951" fmla="*/ 4624388 w 7250431"/>
              <a:gd name="connsiteY6951" fmla="*/ 897255 h 4013835"/>
              <a:gd name="connsiteX6952" fmla="*/ 4595813 w 7250431"/>
              <a:gd name="connsiteY6952" fmla="*/ 927735 h 4013835"/>
              <a:gd name="connsiteX6953" fmla="*/ 4624388 w 7250431"/>
              <a:gd name="connsiteY6953" fmla="*/ 958215 h 4013835"/>
              <a:gd name="connsiteX6954" fmla="*/ 4652963 w 7250431"/>
              <a:gd name="connsiteY6954" fmla="*/ 927735 h 4013835"/>
              <a:gd name="connsiteX6955" fmla="*/ 4377690 w 7250431"/>
              <a:gd name="connsiteY6955" fmla="*/ 897255 h 4013835"/>
              <a:gd name="connsiteX6956" fmla="*/ 4347210 w 7250431"/>
              <a:gd name="connsiteY6956" fmla="*/ 927735 h 4013835"/>
              <a:gd name="connsiteX6957" fmla="*/ 4500563 w 7250431"/>
              <a:gd name="connsiteY6957" fmla="*/ 1081088 h 4013835"/>
              <a:gd name="connsiteX6958" fmla="*/ 4571048 w 7250431"/>
              <a:gd name="connsiteY6958" fmla="*/ 1008698 h 4013835"/>
              <a:gd name="connsiteX6959" fmla="*/ 4541520 w 7250431"/>
              <a:gd name="connsiteY6959" fmla="*/ 980123 h 4013835"/>
              <a:gd name="connsiteX6960" fmla="*/ 4500563 w 7250431"/>
              <a:gd name="connsiteY6960" fmla="*/ 1020128 h 4013835"/>
              <a:gd name="connsiteX6961" fmla="*/ 3486150 w 7250431"/>
              <a:gd name="connsiteY6961" fmla="*/ 897255 h 4013835"/>
              <a:gd name="connsiteX6962" fmla="*/ 3455670 w 7250431"/>
              <a:gd name="connsiteY6962" fmla="*/ 927735 h 4013835"/>
              <a:gd name="connsiteX6963" fmla="*/ 3486150 w 7250431"/>
              <a:gd name="connsiteY6963" fmla="*/ 958215 h 4013835"/>
              <a:gd name="connsiteX6964" fmla="*/ 3515678 w 7250431"/>
              <a:gd name="connsiteY6964" fmla="*/ 927735 h 4013835"/>
              <a:gd name="connsiteX6965" fmla="*/ 3241357 w 7250431"/>
              <a:gd name="connsiteY6965" fmla="*/ 897255 h 4013835"/>
              <a:gd name="connsiteX6966" fmla="*/ 3211830 w 7250431"/>
              <a:gd name="connsiteY6966" fmla="*/ 927735 h 4013835"/>
              <a:gd name="connsiteX6967" fmla="*/ 3361372 w 7250431"/>
              <a:gd name="connsiteY6967" fmla="*/ 1081088 h 4013835"/>
              <a:gd name="connsiteX6968" fmla="*/ 3430905 w 7250431"/>
              <a:gd name="connsiteY6968" fmla="*/ 1008698 h 4013835"/>
              <a:gd name="connsiteX6969" fmla="*/ 3401377 w 7250431"/>
              <a:gd name="connsiteY6969" fmla="*/ 980123 h 4013835"/>
              <a:gd name="connsiteX6970" fmla="*/ 3361372 w 7250431"/>
              <a:gd name="connsiteY6970" fmla="*/ 1020128 h 4013835"/>
              <a:gd name="connsiteX6971" fmla="*/ 2345055 w 7250431"/>
              <a:gd name="connsiteY6971" fmla="*/ 897255 h 4013835"/>
              <a:gd name="connsiteX6972" fmla="*/ 2314575 w 7250431"/>
              <a:gd name="connsiteY6972" fmla="*/ 927735 h 4013835"/>
              <a:gd name="connsiteX6973" fmla="*/ 2345055 w 7250431"/>
              <a:gd name="connsiteY6973" fmla="*/ 958215 h 4013835"/>
              <a:gd name="connsiteX6974" fmla="*/ 2375535 w 7250431"/>
              <a:gd name="connsiteY6974" fmla="*/ 927735 h 4013835"/>
              <a:gd name="connsiteX6975" fmla="*/ 2101216 w 7250431"/>
              <a:gd name="connsiteY6975" fmla="*/ 897255 h 4013835"/>
              <a:gd name="connsiteX6976" fmla="*/ 2071688 w 7250431"/>
              <a:gd name="connsiteY6976" fmla="*/ 927735 h 4013835"/>
              <a:gd name="connsiteX6977" fmla="*/ 2224088 w 7250431"/>
              <a:gd name="connsiteY6977" fmla="*/ 1081088 h 4013835"/>
              <a:gd name="connsiteX6978" fmla="*/ 2295526 w 7250431"/>
              <a:gd name="connsiteY6978" fmla="*/ 1008698 h 4013835"/>
              <a:gd name="connsiteX6979" fmla="*/ 2265046 w 7250431"/>
              <a:gd name="connsiteY6979" fmla="*/ 980123 h 4013835"/>
              <a:gd name="connsiteX6980" fmla="*/ 2224088 w 7250431"/>
              <a:gd name="connsiteY6980" fmla="*/ 1020128 h 4013835"/>
              <a:gd name="connsiteX6981" fmla="*/ 1203960 w 7250431"/>
              <a:gd name="connsiteY6981" fmla="*/ 897255 h 4013835"/>
              <a:gd name="connsiteX6982" fmla="*/ 1173480 w 7250431"/>
              <a:gd name="connsiteY6982" fmla="*/ 927735 h 4013835"/>
              <a:gd name="connsiteX6983" fmla="*/ 1203960 w 7250431"/>
              <a:gd name="connsiteY6983" fmla="*/ 958215 h 4013835"/>
              <a:gd name="connsiteX6984" fmla="*/ 1234440 w 7250431"/>
              <a:gd name="connsiteY6984" fmla="*/ 927735 h 4013835"/>
              <a:gd name="connsiteX6985" fmla="*/ 960120 w 7250431"/>
              <a:gd name="connsiteY6985" fmla="*/ 897255 h 4013835"/>
              <a:gd name="connsiteX6986" fmla="*/ 930592 w 7250431"/>
              <a:gd name="connsiteY6986" fmla="*/ 927735 h 4013835"/>
              <a:gd name="connsiteX6987" fmla="*/ 1083945 w 7250431"/>
              <a:gd name="connsiteY6987" fmla="*/ 1081088 h 4013835"/>
              <a:gd name="connsiteX6988" fmla="*/ 1154430 w 7250431"/>
              <a:gd name="connsiteY6988" fmla="*/ 1008698 h 4013835"/>
              <a:gd name="connsiteX6989" fmla="*/ 1123950 w 7250431"/>
              <a:gd name="connsiteY6989" fmla="*/ 980123 h 4013835"/>
              <a:gd name="connsiteX6990" fmla="*/ 1083945 w 7250431"/>
              <a:gd name="connsiteY6990" fmla="*/ 1020128 h 4013835"/>
              <a:gd name="connsiteX6991" fmla="*/ 62865 w 7250431"/>
              <a:gd name="connsiteY6991" fmla="*/ 897255 h 4013835"/>
              <a:gd name="connsiteX6992" fmla="*/ 34290 w 7250431"/>
              <a:gd name="connsiteY6992" fmla="*/ 927735 h 4013835"/>
              <a:gd name="connsiteX6993" fmla="*/ 62865 w 7250431"/>
              <a:gd name="connsiteY6993" fmla="*/ 958215 h 4013835"/>
              <a:gd name="connsiteX6994" fmla="*/ 93345 w 7250431"/>
              <a:gd name="connsiteY6994" fmla="*/ 927735 h 4013835"/>
              <a:gd name="connsiteX6995" fmla="*/ 6903720 w 7250431"/>
              <a:gd name="connsiteY6995" fmla="*/ 876300 h 4013835"/>
              <a:gd name="connsiteX6996" fmla="*/ 6955155 w 7250431"/>
              <a:gd name="connsiteY6996" fmla="*/ 927735 h 4013835"/>
              <a:gd name="connsiteX6997" fmla="*/ 6903720 w 7250431"/>
              <a:gd name="connsiteY6997" fmla="*/ 980123 h 4013835"/>
              <a:gd name="connsiteX6998" fmla="*/ 6851332 w 7250431"/>
              <a:gd name="connsiteY6998" fmla="*/ 927735 h 4013835"/>
              <a:gd name="connsiteX6999" fmla="*/ 6659881 w 7250431"/>
              <a:gd name="connsiteY6999" fmla="*/ 876300 h 4013835"/>
              <a:gd name="connsiteX7000" fmla="*/ 6781800 w 7250431"/>
              <a:gd name="connsiteY7000" fmla="*/ 998220 h 4013835"/>
              <a:gd name="connsiteX7001" fmla="*/ 6821806 w 7250431"/>
              <a:gd name="connsiteY7001" fmla="*/ 957263 h 4013835"/>
              <a:gd name="connsiteX7002" fmla="*/ 6874193 w 7250431"/>
              <a:gd name="connsiteY7002" fmla="*/ 1008698 h 4013835"/>
              <a:gd name="connsiteX7003" fmla="*/ 6781800 w 7250431"/>
              <a:gd name="connsiteY7003" fmla="*/ 1102042 h 4013835"/>
              <a:gd name="connsiteX7004" fmla="*/ 6607493 w 7250431"/>
              <a:gd name="connsiteY7004" fmla="*/ 927735 h 4013835"/>
              <a:gd name="connsiteX7005" fmla="*/ 5762626 w 7250431"/>
              <a:gd name="connsiteY7005" fmla="*/ 876300 h 4013835"/>
              <a:gd name="connsiteX7006" fmla="*/ 5814061 w 7250431"/>
              <a:gd name="connsiteY7006" fmla="*/ 927735 h 4013835"/>
              <a:gd name="connsiteX7007" fmla="*/ 5762626 w 7250431"/>
              <a:gd name="connsiteY7007" fmla="*/ 980123 h 4013835"/>
              <a:gd name="connsiteX7008" fmla="*/ 5710238 w 7250431"/>
              <a:gd name="connsiteY7008" fmla="*/ 927735 h 4013835"/>
              <a:gd name="connsiteX7009" fmla="*/ 5518785 w 7250431"/>
              <a:gd name="connsiteY7009" fmla="*/ 876300 h 4013835"/>
              <a:gd name="connsiteX7010" fmla="*/ 5640705 w 7250431"/>
              <a:gd name="connsiteY7010" fmla="*/ 998220 h 4013835"/>
              <a:gd name="connsiteX7011" fmla="*/ 5682615 w 7250431"/>
              <a:gd name="connsiteY7011" fmla="*/ 957263 h 4013835"/>
              <a:gd name="connsiteX7012" fmla="*/ 5733098 w 7250431"/>
              <a:gd name="connsiteY7012" fmla="*/ 1008698 h 4013835"/>
              <a:gd name="connsiteX7013" fmla="*/ 5640705 w 7250431"/>
              <a:gd name="connsiteY7013" fmla="*/ 1102042 h 4013835"/>
              <a:gd name="connsiteX7014" fmla="*/ 5467350 w 7250431"/>
              <a:gd name="connsiteY7014" fmla="*/ 927735 h 4013835"/>
              <a:gd name="connsiteX7015" fmla="*/ 4624387 w 7250431"/>
              <a:gd name="connsiteY7015" fmla="*/ 876300 h 4013835"/>
              <a:gd name="connsiteX7016" fmla="*/ 4673917 w 7250431"/>
              <a:gd name="connsiteY7016" fmla="*/ 927735 h 4013835"/>
              <a:gd name="connsiteX7017" fmla="*/ 4624387 w 7250431"/>
              <a:gd name="connsiteY7017" fmla="*/ 980123 h 4013835"/>
              <a:gd name="connsiteX7018" fmla="*/ 4574857 w 7250431"/>
              <a:gd name="connsiteY7018" fmla="*/ 927735 h 4013835"/>
              <a:gd name="connsiteX7019" fmla="*/ 4377690 w 7250431"/>
              <a:gd name="connsiteY7019" fmla="*/ 876300 h 4013835"/>
              <a:gd name="connsiteX7020" fmla="*/ 4500562 w 7250431"/>
              <a:gd name="connsiteY7020" fmla="*/ 998220 h 4013835"/>
              <a:gd name="connsiteX7021" fmla="*/ 4541520 w 7250431"/>
              <a:gd name="connsiteY7021" fmla="*/ 957263 h 4013835"/>
              <a:gd name="connsiteX7022" fmla="*/ 4592955 w 7250431"/>
              <a:gd name="connsiteY7022" fmla="*/ 1008698 h 4013835"/>
              <a:gd name="connsiteX7023" fmla="*/ 4500562 w 7250431"/>
              <a:gd name="connsiteY7023" fmla="*/ 1102042 h 4013835"/>
              <a:gd name="connsiteX7024" fmla="*/ 4326255 w 7250431"/>
              <a:gd name="connsiteY7024" fmla="*/ 927735 h 4013835"/>
              <a:gd name="connsiteX7025" fmla="*/ 3486150 w 7250431"/>
              <a:gd name="connsiteY7025" fmla="*/ 876300 h 4013835"/>
              <a:gd name="connsiteX7026" fmla="*/ 3538537 w 7250431"/>
              <a:gd name="connsiteY7026" fmla="*/ 927735 h 4013835"/>
              <a:gd name="connsiteX7027" fmla="*/ 3486150 w 7250431"/>
              <a:gd name="connsiteY7027" fmla="*/ 980123 h 4013835"/>
              <a:gd name="connsiteX7028" fmla="*/ 3434715 w 7250431"/>
              <a:gd name="connsiteY7028" fmla="*/ 927735 h 4013835"/>
              <a:gd name="connsiteX7029" fmla="*/ 3241357 w 7250431"/>
              <a:gd name="connsiteY7029" fmla="*/ 876300 h 4013835"/>
              <a:gd name="connsiteX7030" fmla="*/ 3361372 w 7250431"/>
              <a:gd name="connsiteY7030" fmla="*/ 998220 h 4013835"/>
              <a:gd name="connsiteX7031" fmla="*/ 3401378 w 7250431"/>
              <a:gd name="connsiteY7031" fmla="*/ 957263 h 4013835"/>
              <a:gd name="connsiteX7032" fmla="*/ 3451860 w 7250431"/>
              <a:gd name="connsiteY7032" fmla="*/ 1008698 h 4013835"/>
              <a:gd name="connsiteX7033" fmla="*/ 3361372 w 7250431"/>
              <a:gd name="connsiteY7033" fmla="*/ 1102042 h 4013835"/>
              <a:gd name="connsiteX7034" fmla="*/ 3190875 w 7250431"/>
              <a:gd name="connsiteY7034" fmla="*/ 927735 h 4013835"/>
              <a:gd name="connsiteX7035" fmla="*/ 2345055 w 7250431"/>
              <a:gd name="connsiteY7035" fmla="*/ 876300 h 4013835"/>
              <a:gd name="connsiteX7036" fmla="*/ 2397442 w 7250431"/>
              <a:gd name="connsiteY7036" fmla="*/ 927735 h 4013835"/>
              <a:gd name="connsiteX7037" fmla="*/ 2345055 w 7250431"/>
              <a:gd name="connsiteY7037" fmla="*/ 980123 h 4013835"/>
              <a:gd name="connsiteX7038" fmla="*/ 2293620 w 7250431"/>
              <a:gd name="connsiteY7038" fmla="*/ 927735 h 4013835"/>
              <a:gd name="connsiteX7039" fmla="*/ 2101215 w 7250431"/>
              <a:gd name="connsiteY7039" fmla="*/ 876300 h 4013835"/>
              <a:gd name="connsiteX7040" fmla="*/ 2224088 w 7250431"/>
              <a:gd name="connsiteY7040" fmla="*/ 998220 h 4013835"/>
              <a:gd name="connsiteX7041" fmla="*/ 2265045 w 7250431"/>
              <a:gd name="connsiteY7041" fmla="*/ 957263 h 4013835"/>
              <a:gd name="connsiteX7042" fmla="*/ 2316480 w 7250431"/>
              <a:gd name="connsiteY7042" fmla="*/ 1008698 h 4013835"/>
              <a:gd name="connsiteX7043" fmla="*/ 2224088 w 7250431"/>
              <a:gd name="connsiteY7043" fmla="*/ 1102042 h 4013835"/>
              <a:gd name="connsiteX7044" fmla="*/ 2049780 w 7250431"/>
              <a:gd name="connsiteY7044" fmla="*/ 927735 h 4013835"/>
              <a:gd name="connsiteX7045" fmla="*/ 1203960 w 7250431"/>
              <a:gd name="connsiteY7045" fmla="*/ 876300 h 4013835"/>
              <a:gd name="connsiteX7046" fmla="*/ 1256347 w 7250431"/>
              <a:gd name="connsiteY7046" fmla="*/ 927735 h 4013835"/>
              <a:gd name="connsiteX7047" fmla="*/ 1203960 w 7250431"/>
              <a:gd name="connsiteY7047" fmla="*/ 980123 h 4013835"/>
              <a:gd name="connsiteX7048" fmla="*/ 1152525 w 7250431"/>
              <a:gd name="connsiteY7048" fmla="*/ 927735 h 4013835"/>
              <a:gd name="connsiteX7049" fmla="*/ 960121 w 7250431"/>
              <a:gd name="connsiteY7049" fmla="*/ 876300 h 4013835"/>
              <a:gd name="connsiteX7050" fmla="*/ 1083946 w 7250431"/>
              <a:gd name="connsiteY7050" fmla="*/ 998220 h 4013835"/>
              <a:gd name="connsiteX7051" fmla="*/ 1123951 w 7250431"/>
              <a:gd name="connsiteY7051" fmla="*/ 957263 h 4013835"/>
              <a:gd name="connsiteX7052" fmla="*/ 1175386 w 7250431"/>
              <a:gd name="connsiteY7052" fmla="*/ 1008698 h 4013835"/>
              <a:gd name="connsiteX7053" fmla="*/ 1083946 w 7250431"/>
              <a:gd name="connsiteY7053" fmla="*/ 1102042 h 4013835"/>
              <a:gd name="connsiteX7054" fmla="*/ 909638 w 7250431"/>
              <a:gd name="connsiteY7054" fmla="*/ 927735 h 4013835"/>
              <a:gd name="connsiteX7055" fmla="*/ 62865 w 7250431"/>
              <a:gd name="connsiteY7055" fmla="*/ 876300 h 4013835"/>
              <a:gd name="connsiteX7056" fmla="*/ 116205 w 7250431"/>
              <a:gd name="connsiteY7056" fmla="*/ 927735 h 4013835"/>
              <a:gd name="connsiteX7057" fmla="*/ 62865 w 7250431"/>
              <a:gd name="connsiteY7057" fmla="*/ 980123 h 4013835"/>
              <a:gd name="connsiteX7058" fmla="*/ 11430 w 7250431"/>
              <a:gd name="connsiteY7058" fmla="*/ 927735 h 4013835"/>
              <a:gd name="connsiteX7059" fmla="*/ 7250431 w 7250431"/>
              <a:gd name="connsiteY7059" fmla="*/ 854392 h 4013835"/>
              <a:gd name="connsiteX7060" fmla="*/ 7250431 w 7250431"/>
              <a:gd name="connsiteY7060" fmla="*/ 875347 h 4013835"/>
              <a:gd name="connsiteX7061" fmla="*/ 7238048 w 7250431"/>
              <a:gd name="connsiteY7061" fmla="*/ 887730 h 4013835"/>
              <a:gd name="connsiteX7062" fmla="*/ 7250431 w 7250431"/>
              <a:gd name="connsiteY7062" fmla="*/ 900112 h 4013835"/>
              <a:gd name="connsiteX7063" fmla="*/ 7250431 w 7250431"/>
              <a:gd name="connsiteY7063" fmla="*/ 922020 h 4013835"/>
              <a:gd name="connsiteX7064" fmla="*/ 7217093 w 7250431"/>
              <a:gd name="connsiteY7064" fmla="*/ 887730 h 4013835"/>
              <a:gd name="connsiteX7065" fmla="*/ 6452235 w 7250431"/>
              <a:gd name="connsiteY7065" fmla="*/ 853440 h 4013835"/>
              <a:gd name="connsiteX7066" fmla="*/ 6421755 w 7250431"/>
              <a:gd name="connsiteY7066" fmla="*/ 888683 h 4013835"/>
              <a:gd name="connsiteX7067" fmla="*/ 6497002 w 7250431"/>
              <a:gd name="connsiteY7067" fmla="*/ 955358 h 4013835"/>
              <a:gd name="connsiteX7068" fmla="*/ 6528435 w 7250431"/>
              <a:gd name="connsiteY7068" fmla="*/ 924878 h 4013835"/>
              <a:gd name="connsiteX7069" fmla="*/ 5314950 w 7250431"/>
              <a:gd name="connsiteY7069" fmla="*/ 853440 h 4013835"/>
              <a:gd name="connsiteX7070" fmla="*/ 5285423 w 7250431"/>
              <a:gd name="connsiteY7070" fmla="*/ 888683 h 4013835"/>
              <a:gd name="connsiteX7071" fmla="*/ 5357813 w 7250431"/>
              <a:gd name="connsiteY7071" fmla="*/ 955358 h 4013835"/>
              <a:gd name="connsiteX7072" fmla="*/ 5387340 w 7250431"/>
              <a:gd name="connsiteY7072" fmla="*/ 924878 h 4013835"/>
              <a:gd name="connsiteX7073" fmla="*/ 4173856 w 7250431"/>
              <a:gd name="connsiteY7073" fmla="*/ 853440 h 4013835"/>
              <a:gd name="connsiteX7074" fmla="*/ 4144328 w 7250431"/>
              <a:gd name="connsiteY7074" fmla="*/ 888683 h 4013835"/>
              <a:gd name="connsiteX7075" fmla="*/ 4216718 w 7250431"/>
              <a:gd name="connsiteY7075" fmla="*/ 955358 h 4013835"/>
              <a:gd name="connsiteX7076" fmla="*/ 4246245 w 7250431"/>
              <a:gd name="connsiteY7076" fmla="*/ 924878 h 4013835"/>
              <a:gd name="connsiteX7077" fmla="*/ 3032760 w 7250431"/>
              <a:gd name="connsiteY7077" fmla="*/ 853440 h 4013835"/>
              <a:gd name="connsiteX7078" fmla="*/ 3003232 w 7250431"/>
              <a:gd name="connsiteY7078" fmla="*/ 888683 h 4013835"/>
              <a:gd name="connsiteX7079" fmla="*/ 3075622 w 7250431"/>
              <a:gd name="connsiteY7079" fmla="*/ 955358 h 4013835"/>
              <a:gd name="connsiteX7080" fmla="*/ 3105150 w 7250431"/>
              <a:gd name="connsiteY7080" fmla="*/ 924878 h 4013835"/>
              <a:gd name="connsiteX7081" fmla="*/ 1892617 w 7250431"/>
              <a:gd name="connsiteY7081" fmla="*/ 853440 h 4013835"/>
              <a:gd name="connsiteX7082" fmla="*/ 1863090 w 7250431"/>
              <a:gd name="connsiteY7082" fmla="*/ 888683 h 4013835"/>
              <a:gd name="connsiteX7083" fmla="*/ 1934528 w 7250431"/>
              <a:gd name="connsiteY7083" fmla="*/ 955358 h 4013835"/>
              <a:gd name="connsiteX7084" fmla="*/ 1964055 w 7250431"/>
              <a:gd name="connsiteY7084" fmla="*/ 924878 h 4013835"/>
              <a:gd name="connsiteX7085" fmla="*/ 754380 w 7250431"/>
              <a:gd name="connsiteY7085" fmla="*/ 853440 h 4013835"/>
              <a:gd name="connsiteX7086" fmla="*/ 723900 w 7250431"/>
              <a:gd name="connsiteY7086" fmla="*/ 888683 h 4013835"/>
              <a:gd name="connsiteX7087" fmla="*/ 799148 w 7250431"/>
              <a:gd name="connsiteY7087" fmla="*/ 955358 h 4013835"/>
              <a:gd name="connsiteX7088" fmla="*/ 829627 w 7250431"/>
              <a:gd name="connsiteY7088" fmla="*/ 924878 h 4013835"/>
              <a:gd name="connsiteX7089" fmla="*/ 6452236 w 7250431"/>
              <a:gd name="connsiteY7089" fmla="*/ 829627 h 4013835"/>
              <a:gd name="connsiteX7090" fmla="*/ 6550343 w 7250431"/>
              <a:gd name="connsiteY7090" fmla="*/ 924877 h 4013835"/>
              <a:gd name="connsiteX7091" fmla="*/ 6497003 w 7250431"/>
              <a:gd name="connsiteY7091" fmla="*/ 980122 h 4013835"/>
              <a:gd name="connsiteX7092" fmla="*/ 6399848 w 7250431"/>
              <a:gd name="connsiteY7092" fmla="*/ 888682 h 4013835"/>
              <a:gd name="connsiteX7093" fmla="*/ 5314950 w 7250431"/>
              <a:gd name="connsiteY7093" fmla="*/ 829627 h 4013835"/>
              <a:gd name="connsiteX7094" fmla="*/ 5409248 w 7250431"/>
              <a:gd name="connsiteY7094" fmla="*/ 924877 h 4013835"/>
              <a:gd name="connsiteX7095" fmla="*/ 5357813 w 7250431"/>
              <a:gd name="connsiteY7095" fmla="*/ 980122 h 4013835"/>
              <a:gd name="connsiteX7096" fmla="*/ 5264468 w 7250431"/>
              <a:gd name="connsiteY7096" fmla="*/ 888682 h 4013835"/>
              <a:gd name="connsiteX7097" fmla="*/ 4173855 w 7250431"/>
              <a:gd name="connsiteY7097" fmla="*/ 829627 h 4013835"/>
              <a:gd name="connsiteX7098" fmla="*/ 4268152 w 7250431"/>
              <a:gd name="connsiteY7098" fmla="*/ 924877 h 4013835"/>
              <a:gd name="connsiteX7099" fmla="*/ 4216717 w 7250431"/>
              <a:gd name="connsiteY7099" fmla="*/ 980122 h 4013835"/>
              <a:gd name="connsiteX7100" fmla="*/ 4123372 w 7250431"/>
              <a:gd name="connsiteY7100" fmla="*/ 888682 h 4013835"/>
              <a:gd name="connsiteX7101" fmla="*/ 3032760 w 7250431"/>
              <a:gd name="connsiteY7101" fmla="*/ 829627 h 4013835"/>
              <a:gd name="connsiteX7102" fmla="*/ 3127058 w 7250431"/>
              <a:gd name="connsiteY7102" fmla="*/ 924877 h 4013835"/>
              <a:gd name="connsiteX7103" fmla="*/ 3075623 w 7250431"/>
              <a:gd name="connsiteY7103" fmla="*/ 980122 h 4013835"/>
              <a:gd name="connsiteX7104" fmla="*/ 2982278 w 7250431"/>
              <a:gd name="connsiteY7104" fmla="*/ 888682 h 4013835"/>
              <a:gd name="connsiteX7105" fmla="*/ 1892618 w 7250431"/>
              <a:gd name="connsiteY7105" fmla="*/ 829627 h 4013835"/>
              <a:gd name="connsiteX7106" fmla="*/ 1985963 w 7250431"/>
              <a:gd name="connsiteY7106" fmla="*/ 924877 h 4013835"/>
              <a:gd name="connsiteX7107" fmla="*/ 1934528 w 7250431"/>
              <a:gd name="connsiteY7107" fmla="*/ 980122 h 4013835"/>
              <a:gd name="connsiteX7108" fmla="*/ 1841183 w 7250431"/>
              <a:gd name="connsiteY7108" fmla="*/ 888682 h 4013835"/>
              <a:gd name="connsiteX7109" fmla="*/ 754380 w 7250431"/>
              <a:gd name="connsiteY7109" fmla="*/ 829627 h 4013835"/>
              <a:gd name="connsiteX7110" fmla="*/ 851535 w 7250431"/>
              <a:gd name="connsiteY7110" fmla="*/ 924877 h 4013835"/>
              <a:gd name="connsiteX7111" fmla="*/ 799148 w 7250431"/>
              <a:gd name="connsiteY7111" fmla="*/ 980122 h 4013835"/>
              <a:gd name="connsiteX7112" fmla="*/ 701040 w 7250431"/>
              <a:gd name="connsiteY7112" fmla="*/ 888682 h 4013835"/>
              <a:gd name="connsiteX7113" fmla="*/ 0 w 7250431"/>
              <a:gd name="connsiteY7113" fmla="*/ 812483 h 4013835"/>
              <a:gd name="connsiteX7114" fmla="*/ 34290 w 7250431"/>
              <a:gd name="connsiteY7114" fmla="*/ 846773 h 4013835"/>
              <a:gd name="connsiteX7115" fmla="*/ 0 w 7250431"/>
              <a:gd name="connsiteY7115" fmla="*/ 882015 h 4013835"/>
              <a:gd name="connsiteX7116" fmla="*/ 0 w 7250431"/>
              <a:gd name="connsiteY7116" fmla="*/ 859155 h 4013835"/>
              <a:gd name="connsiteX7117" fmla="*/ 12383 w 7250431"/>
              <a:gd name="connsiteY7117" fmla="*/ 846773 h 4013835"/>
              <a:gd name="connsiteX7118" fmla="*/ 0 w 7250431"/>
              <a:gd name="connsiteY7118" fmla="*/ 834390 h 4013835"/>
              <a:gd name="connsiteX7119" fmla="*/ 6699885 w 7250431"/>
              <a:gd name="connsiteY7119" fmla="*/ 776288 h 4013835"/>
              <a:gd name="connsiteX7120" fmla="*/ 6669405 w 7250431"/>
              <a:gd name="connsiteY7120" fmla="*/ 806768 h 4013835"/>
              <a:gd name="connsiteX7121" fmla="*/ 6780848 w 7250431"/>
              <a:gd name="connsiteY7121" fmla="*/ 918211 h 4013835"/>
              <a:gd name="connsiteX7122" fmla="*/ 6852285 w 7250431"/>
              <a:gd name="connsiteY7122" fmla="*/ 847726 h 4013835"/>
              <a:gd name="connsiteX7123" fmla="*/ 6821805 w 7250431"/>
              <a:gd name="connsiteY7123" fmla="*/ 817246 h 4013835"/>
              <a:gd name="connsiteX7124" fmla="*/ 6780848 w 7250431"/>
              <a:gd name="connsiteY7124" fmla="*/ 858203 h 4013835"/>
              <a:gd name="connsiteX7125" fmla="*/ 6131243 w 7250431"/>
              <a:gd name="connsiteY7125" fmla="*/ 776288 h 4013835"/>
              <a:gd name="connsiteX7126" fmla="*/ 6017895 w 7250431"/>
              <a:gd name="connsiteY7126" fmla="*/ 887730 h 4013835"/>
              <a:gd name="connsiteX7127" fmla="*/ 6129338 w 7250431"/>
              <a:gd name="connsiteY7127" fmla="*/ 999173 h 4013835"/>
              <a:gd name="connsiteX7128" fmla="*/ 6200775 w 7250431"/>
              <a:gd name="connsiteY7128" fmla="*/ 927736 h 4013835"/>
              <a:gd name="connsiteX7129" fmla="*/ 6169343 w 7250431"/>
              <a:gd name="connsiteY7129" fmla="*/ 898208 h 4013835"/>
              <a:gd name="connsiteX7130" fmla="*/ 6129338 w 7250431"/>
              <a:gd name="connsiteY7130" fmla="*/ 941071 h 4013835"/>
              <a:gd name="connsiteX7131" fmla="*/ 6077902 w 7250431"/>
              <a:gd name="connsiteY7131" fmla="*/ 887730 h 4013835"/>
              <a:gd name="connsiteX7132" fmla="*/ 6159818 w 7250431"/>
              <a:gd name="connsiteY7132" fmla="*/ 806768 h 4013835"/>
              <a:gd name="connsiteX7133" fmla="*/ 5558790 w 7250431"/>
              <a:gd name="connsiteY7133" fmla="*/ 776288 h 4013835"/>
              <a:gd name="connsiteX7134" fmla="*/ 5529263 w 7250431"/>
              <a:gd name="connsiteY7134" fmla="*/ 806768 h 4013835"/>
              <a:gd name="connsiteX7135" fmla="*/ 5640706 w 7250431"/>
              <a:gd name="connsiteY7135" fmla="*/ 918211 h 4013835"/>
              <a:gd name="connsiteX7136" fmla="*/ 5712143 w 7250431"/>
              <a:gd name="connsiteY7136" fmla="*/ 847726 h 4013835"/>
              <a:gd name="connsiteX7137" fmla="*/ 5681663 w 7250431"/>
              <a:gd name="connsiteY7137" fmla="*/ 817246 h 4013835"/>
              <a:gd name="connsiteX7138" fmla="*/ 5640706 w 7250431"/>
              <a:gd name="connsiteY7138" fmla="*/ 858203 h 4013835"/>
              <a:gd name="connsiteX7139" fmla="*/ 4990148 w 7250431"/>
              <a:gd name="connsiteY7139" fmla="*/ 776288 h 4013835"/>
              <a:gd name="connsiteX7140" fmla="*/ 4876800 w 7250431"/>
              <a:gd name="connsiteY7140" fmla="*/ 887730 h 4013835"/>
              <a:gd name="connsiteX7141" fmla="*/ 4988243 w 7250431"/>
              <a:gd name="connsiteY7141" fmla="*/ 999173 h 4013835"/>
              <a:gd name="connsiteX7142" fmla="*/ 5059680 w 7250431"/>
              <a:gd name="connsiteY7142" fmla="*/ 927736 h 4013835"/>
              <a:gd name="connsiteX7143" fmla="*/ 5028248 w 7250431"/>
              <a:gd name="connsiteY7143" fmla="*/ 898208 h 4013835"/>
              <a:gd name="connsiteX7144" fmla="*/ 4988243 w 7250431"/>
              <a:gd name="connsiteY7144" fmla="*/ 941071 h 4013835"/>
              <a:gd name="connsiteX7145" fmla="*/ 4936807 w 7250431"/>
              <a:gd name="connsiteY7145" fmla="*/ 887730 h 4013835"/>
              <a:gd name="connsiteX7146" fmla="*/ 5020627 w 7250431"/>
              <a:gd name="connsiteY7146" fmla="*/ 806768 h 4013835"/>
              <a:gd name="connsiteX7147" fmla="*/ 4417695 w 7250431"/>
              <a:gd name="connsiteY7147" fmla="*/ 776288 h 4013835"/>
              <a:gd name="connsiteX7148" fmla="*/ 4388168 w 7250431"/>
              <a:gd name="connsiteY7148" fmla="*/ 806768 h 4013835"/>
              <a:gd name="connsiteX7149" fmla="*/ 4500563 w 7250431"/>
              <a:gd name="connsiteY7149" fmla="*/ 918211 h 4013835"/>
              <a:gd name="connsiteX7150" fmla="*/ 4571048 w 7250431"/>
              <a:gd name="connsiteY7150" fmla="*/ 847726 h 4013835"/>
              <a:gd name="connsiteX7151" fmla="*/ 4541520 w 7250431"/>
              <a:gd name="connsiteY7151" fmla="*/ 817246 h 4013835"/>
              <a:gd name="connsiteX7152" fmla="*/ 4500563 w 7250431"/>
              <a:gd name="connsiteY7152" fmla="*/ 858203 h 4013835"/>
              <a:gd name="connsiteX7153" fmla="*/ 3850958 w 7250431"/>
              <a:gd name="connsiteY7153" fmla="*/ 776288 h 4013835"/>
              <a:gd name="connsiteX7154" fmla="*/ 3740468 w 7250431"/>
              <a:gd name="connsiteY7154" fmla="*/ 887730 h 4013835"/>
              <a:gd name="connsiteX7155" fmla="*/ 3849053 w 7250431"/>
              <a:gd name="connsiteY7155" fmla="*/ 999173 h 4013835"/>
              <a:gd name="connsiteX7156" fmla="*/ 3918585 w 7250431"/>
              <a:gd name="connsiteY7156" fmla="*/ 927736 h 4013835"/>
              <a:gd name="connsiteX7157" fmla="*/ 3888106 w 7250431"/>
              <a:gd name="connsiteY7157" fmla="*/ 898208 h 4013835"/>
              <a:gd name="connsiteX7158" fmla="*/ 3849053 w 7250431"/>
              <a:gd name="connsiteY7158" fmla="*/ 941071 h 4013835"/>
              <a:gd name="connsiteX7159" fmla="*/ 3799523 w 7250431"/>
              <a:gd name="connsiteY7159" fmla="*/ 887730 h 4013835"/>
              <a:gd name="connsiteX7160" fmla="*/ 3880485 w 7250431"/>
              <a:gd name="connsiteY7160" fmla="*/ 806768 h 4013835"/>
              <a:gd name="connsiteX7161" fmla="*/ 3281363 w 7250431"/>
              <a:gd name="connsiteY7161" fmla="*/ 776288 h 4013835"/>
              <a:gd name="connsiteX7162" fmla="*/ 3252788 w 7250431"/>
              <a:gd name="connsiteY7162" fmla="*/ 806768 h 4013835"/>
              <a:gd name="connsiteX7163" fmla="*/ 3362326 w 7250431"/>
              <a:gd name="connsiteY7163" fmla="*/ 918211 h 4013835"/>
              <a:gd name="connsiteX7164" fmla="*/ 3430906 w 7250431"/>
              <a:gd name="connsiteY7164" fmla="*/ 847726 h 4013835"/>
              <a:gd name="connsiteX7165" fmla="*/ 3401378 w 7250431"/>
              <a:gd name="connsiteY7165" fmla="*/ 817246 h 4013835"/>
              <a:gd name="connsiteX7166" fmla="*/ 3362326 w 7250431"/>
              <a:gd name="connsiteY7166" fmla="*/ 858203 h 4013835"/>
              <a:gd name="connsiteX7167" fmla="*/ 2709863 w 7250431"/>
              <a:gd name="connsiteY7167" fmla="*/ 776288 h 4013835"/>
              <a:gd name="connsiteX7168" fmla="*/ 2600325 w 7250431"/>
              <a:gd name="connsiteY7168" fmla="*/ 887730 h 4013835"/>
              <a:gd name="connsiteX7169" fmla="*/ 2707957 w 7250431"/>
              <a:gd name="connsiteY7169" fmla="*/ 999173 h 4013835"/>
              <a:gd name="connsiteX7170" fmla="*/ 2779395 w 7250431"/>
              <a:gd name="connsiteY7170" fmla="*/ 927736 h 4013835"/>
              <a:gd name="connsiteX7171" fmla="*/ 2747963 w 7250431"/>
              <a:gd name="connsiteY7171" fmla="*/ 898208 h 4013835"/>
              <a:gd name="connsiteX7172" fmla="*/ 2707957 w 7250431"/>
              <a:gd name="connsiteY7172" fmla="*/ 941071 h 4013835"/>
              <a:gd name="connsiteX7173" fmla="*/ 2658428 w 7250431"/>
              <a:gd name="connsiteY7173" fmla="*/ 887730 h 4013835"/>
              <a:gd name="connsiteX7174" fmla="*/ 2739390 w 7250431"/>
              <a:gd name="connsiteY7174" fmla="*/ 806768 h 4013835"/>
              <a:gd name="connsiteX7175" fmla="*/ 2142172 w 7250431"/>
              <a:gd name="connsiteY7175" fmla="*/ 776288 h 4013835"/>
              <a:gd name="connsiteX7176" fmla="*/ 2111692 w 7250431"/>
              <a:gd name="connsiteY7176" fmla="*/ 806768 h 4013835"/>
              <a:gd name="connsiteX7177" fmla="*/ 2224087 w 7250431"/>
              <a:gd name="connsiteY7177" fmla="*/ 918211 h 4013835"/>
              <a:gd name="connsiteX7178" fmla="*/ 2295525 w 7250431"/>
              <a:gd name="connsiteY7178" fmla="*/ 847726 h 4013835"/>
              <a:gd name="connsiteX7179" fmla="*/ 2265045 w 7250431"/>
              <a:gd name="connsiteY7179" fmla="*/ 817246 h 4013835"/>
              <a:gd name="connsiteX7180" fmla="*/ 2224087 w 7250431"/>
              <a:gd name="connsiteY7180" fmla="*/ 858203 h 4013835"/>
              <a:gd name="connsiteX7181" fmla="*/ 1569720 w 7250431"/>
              <a:gd name="connsiteY7181" fmla="*/ 776288 h 4013835"/>
              <a:gd name="connsiteX7182" fmla="*/ 1459230 w 7250431"/>
              <a:gd name="connsiteY7182" fmla="*/ 887730 h 4013835"/>
              <a:gd name="connsiteX7183" fmla="*/ 1568768 w 7250431"/>
              <a:gd name="connsiteY7183" fmla="*/ 999173 h 4013835"/>
              <a:gd name="connsiteX7184" fmla="*/ 1638300 w 7250431"/>
              <a:gd name="connsiteY7184" fmla="*/ 927736 h 4013835"/>
              <a:gd name="connsiteX7185" fmla="*/ 1606868 w 7250431"/>
              <a:gd name="connsiteY7185" fmla="*/ 898208 h 4013835"/>
              <a:gd name="connsiteX7186" fmla="*/ 1568768 w 7250431"/>
              <a:gd name="connsiteY7186" fmla="*/ 941071 h 4013835"/>
              <a:gd name="connsiteX7187" fmla="*/ 1518285 w 7250431"/>
              <a:gd name="connsiteY7187" fmla="*/ 887730 h 4013835"/>
              <a:gd name="connsiteX7188" fmla="*/ 1599247 w 7250431"/>
              <a:gd name="connsiteY7188" fmla="*/ 806768 h 4013835"/>
              <a:gd name="connsiteX7189" fmla="*/ 1001078 w 7250431"/>
              <a:gd name="connsiteY7189" fmla="*/ 776288 h 4013835"/>
              <a:gd name="connsiteX7190" fmla="*/ 972502 w 7250431"/>
              <a:gd name="connsiteY7190" fmla="*/ 806768 h 4013835"/>
              <a:gd name="connsiteX7191" fmla="*/ 1083945 w 7250431"/>
              <a:gd name="connsiteY7191" fmla="*/ 918211 h 4013835"/>
              <a:gd name="connsiteX7192" fmla="*/ 1154429 w 7250431"/>
              <a:gd name="connsiteY7192" fmla="*/ 847726 h 4013835"/>
              <a:gd name="connsiteX7193" fmla="*/ 1123950 w 7250431"/>
              <a:gd name="connsiteY7193" fmla="*/ 817246 h 4013835"/>
              <a:gd name="connsiteX7194" fmla="*/ 1083945 w 7250431"/>
              <a:gd name="connsiteY7194" fmla="*/ 858203 h 4013835"/>
              <a:gd name="connsiteX7195" fmla="*/ 431483 w 7250431"/>
              <a:gd name="connsiteY7195" fmla="*/ 776288 h 4013835"/>
              <a:gd name="connsiteX7196" fmla="*/ 319088 w 7250431"/>
              <a:gd name="connsiteY7196" fmla="*/ 887730 h 4013835"/>
              <a:gd name="connsiteX7197" fmla="*/ 430531 w 7250431"/>
              <a:gd name="connsiteY7197" fmla="*/ 999173 h 4013835"/>
              <a:gd name="connsiteX7198" fmla="*/ 502921 w 7250431"/>
              <a:gd name="connsiteY7198" fmla="*/ 927736 h 4013835"/>
              <a:gd name="connsiteX7199" fmla="*/ 470536 w 7250431"/>
              <a:gd name="connsiteY7199" fmla="*/ 898208 h 4013835"/>
              <a:gd name="connsiteX7200" fmla="*/ 430531 w 7250431"/>
              <a:gd name="connsiteY7200" fmla="*/ 941071 h 4013835"/>
              <a:gd name="connsiteX7201" fmla="*/ 380048 w 7250431"/>
              <a:gd name="connsiteY7201" fmla="*/ 887730 h 4013835"/>
              <a:gd name="connsiteX7202" fmla="*/ 461963 w 7250431"/>
              <a:gd name="connsiteY7202" fmla="*/ 806768 h 4013835"/>
              <a:gd name="connsiteX7203" fmla="*/ 6949440 w 7250431"/>
              <a:gd name="connsiteY7203" fmla="*/ 773430 h 4013835"/>
              <a:gd name="connsiteX7204" fmla="*/ 6919913 w 7250431"/>
              <a:gd name="connsiteY7204" fmla="*/ 805815 h 4013835"/>
              <a:gd name="connsiteX7205" fmla="*/ 7147561 w 7250431"/>
              <a:gd name="connsiteY7205" fmla="*/ 1039178 h 4013835"/>
              <a:gd name="connsiteX7206" fmla="*/ 7178040 w 7250431"/>
              <a:gd name="connsiteY7206" fmla="*/ 1008698 h 4013835"/>
              <a:gd name="connsiteX7207" fmla="*/ 5808345 w 7250431"/>
              <a:gd name="connsiteY7207" fmla="*/ 773430 h 4013835"/>
              <a:gd name="connsiteX7208" fmla="*/ 5778818 w 7250431"/>
              <a:gd name="connsiteY7208" fmla="*/ 805815 h 4013835"/>
              <a:gd name="connsiteX7209" fmla="*/ 6007418 w 7250431"/>
              <a:gd name="connsiteY7209" fmla="*/ 1039178 h 4013835"/>
              <a:gd name="connsiteX7210" fmla="*/ 6036945 w 7250431"/>
              <a:gd name="connsiteY7210" fmla="*/ 1008698 h 4013835"/>
              <a:gd name="connsiteX7211" fmla="*/ 4667250 w 7250431"/>
              <a:gd name="connsiteY7211" fmla="*/ 773430 h 4013835"/>
              <a:gd name="connsiteX7212" fmla="*/ 4636770 w 7250431"/>
              <a:gd name="connsiteY7212" fmla="*/ 805815 h 4013835"/>
              <a:gd name="connsiteX7213" fmla="*/ 4870133 w 7250431"/>
              <a:gd name="connsiteY7213" fmla="*/ 1039178 h 4013835"/>
              <a:gd name="connsiteX7214" fmla="*/ 4900613 w 7250431"/>
              <a:gd name="connsiteY7214" fmla="*/ 1008698 h 4013835"/>
              <a:gd name="connsiteX7215" fmla="*/ 3526156 w 7250431"/>
              <a:gd name="connsiteY7215" fmla="*/ 773430 h 4013835"/>
              <a:gd name="connsiteX7216" fmla="*/ 3496628 w 7250431"/>
              <a:gd name="connsiteY7216" fmla="*/ 805815 h 4013835"/>
              <a:gd name="connsiteX7217" fmla="*/ 3729038 w 7250431"/>
              <a:gd name="connsiteY7217" fmla="*/ 1039178 h 4013835"/>
              <a:gd name="connsiteX7218" fmla="*/ 3759518 w 7250431"/>
              <a:gd name="connsiteY7218" fmla="*/ 1008698 h 4013835"/>
              <a:gd name="connsiteX7219" fmla="*/ 2386013 w 7250431"/>
              <a:gd name="connsiteY7219" fmla="*/ 773430 h 4013835"/>
              <a:gd name="connsiteX7220" fmla="*/ 2355533 w 7250431"/>
              <a:gd name="connsiteY7220" fmla="*/ 805815 h 4013835"/>
              <a:gd name="connsiteX7221" fmla="*/ 2587943 w 7250431"/>
              <a:gd name="connsiteY7221" fmla="*/ 1039178 h 4013835"/>
              <a:gd name="connsiteX7222" fmla="*/ 2618423 w 7250431"/>
              <a:gd name="connsiteY7222" fmla="*/ 1008698 h 4013835"/>
              <a:gd name="connsiteX7223" fmla="*/ 1249680 w 7250431"/>
              <a:gd name="connsiteY7223" fmla="*/ 773430 h 4013835"/>
              <a:gd name="connsiteX7224" fmla="*/ 1220153 w 7250431"/>
              <a:gd name="connsiteY7224" fmla="*/ 805815 h 4013835"/>
              <a:gd name="connsiteX7225" fmla="*/ 1448753 w 7250431"/>
              <a:gd name="connsiteY7225" fmla="*/ 1039178 h 4013835"/>
              <a:gd name="connsiteX7226" fmla="*/ 1478280 w 7250431"/>
              <a:gd name="connsiteY7226" fmla="*/ 1008698 h 4013835"/>
              <a:gd name="connsiteX7227" fmla="*/ 108585 w 7250431"/>
              <a:gd name="connsiteY7227" fmla="*/ 773430 h 4013835"/>
              <a:gd name="connsiteX7228" fmla="*/ 80010 w 7250431"/>
              <a:gd name="connsiteY7228" fmla="*/ 805815 h 4013835"/>
              <a:gd name="connsiteX7229" fmla="*/ 308610 w 7250431"/>
              <a:gd name="connsiteY7229" fmla="*/ 1039178 h 4013835"/>
              <a:gd name="connsiteX7230" fmla="*/ 337185 w 7250431"/>
              <a:gd name="connsiteY7230" fmla="*/ 1008698 h 4013835"/>
              <a:gd name="connsiteX7231" fmla="*/ 7250430 w 7250431"/>
              <a:gd name="connsiteY7231" fmla="*/ 771525 h 4013835"/>
              <a:gd name="connsiteX7232" fmla="*/ 7250430 w 7250431"/>
              <a:gd name="connsiteY7232" fmla="*/ 794385 h 4013835"/>
              <a:gd name="connsiteX7233" fmla="*/ 7158037 w 7250431"/>
              <a:gd name="connsiteY7233" fmla="*/ 887730 h 4013835"/>
              <a:gd name="connsiteX7234" fmla="*/ 7250430 w 7250431"/>
              <a:gd name="connsiteY7234" fmla="*/ 980123 h 4013835"/>
              <a:gd name="connsiteX7235" fmla="*/ 7250430 w 7250431"/>
              <a:gd name="connsiteY7235" fmla="*/ 1003935 h 4013835"/>
              <a:gd name="connsiteX7236" fmla="*/ 7135177 w 7250431"/>
              <a:gd name="connsiteY7236" fmla="*/ 887730 h 4013835"/>
              <a:gd name="connsiteX7237" fmla="*/ 6533198 w 7250431"/>
              <a:gd name="connsiteY7237" fmla="*/ 771525 h 4013835"/>
              <a:gd name="connsiteX7238" fmla="*/ 6503670 w 7250431"/>
              <a:gd name="connsiteY7238" fmla="*/ 802005 h 4013835"/>
              <a:gd name="connsiteX7239" fmla="*/ 6577965 w 7250431"/>
              <a:gd name="connsiteY7239" fmla="*/ 877252 h 4013835"/>
              <a:gd name="connsiteX7240" fmla="*/ 6608445 w 7250431"/>
              <a:gd name="connsiteY7240" fmla="*/ 846773 h 4013835"/>
              <a:gd name="connsiteX7241" fmla="*/ 5396865 w 7250431"/>
              <a:gd name="connsiteY7241" fmla="*/ 771525 h 4013835"/>
              <a:gd name="connsiteX7242" fmla="*/ 5367338 w 7250431"/>
              <a:gd name="connsiteY7242" fmla="*/ 802005 h 4013835"/>
              <a:gd name="connsiteX7243" fmla="*/ 5439728 w 7250431"/>
              <a:gd name="connsiteY7243" fmla="*/ 877252 h 4013835"/>
              <a:gd name="connsiteX7244" fmla="*/ 5468303 w 7250431"/>
              <a:gd name="connsiteY7244" fmla="*/ 846773 h 4013835"/>
              <a:gd name="connsiteX7245" fmla="*/ 4255770 w 7250431"/>
              <a:gd name="connsiteY7245" fmla="*/ 771525 h 4013835"/>
              <a:gd name="connsiteX7246" fmla="*/ 4226243 w 7250431"/>
              <a:gd name="connsiteY7246" fmla="*/ 802005 h 4013835"/>
              <a:gd name="connsiteX7247" fmla="*/ 4298633 w 7250431"/>
              <a:gd name="connsiteY7247" fmla="*/ 877252 h 4013835"/>
              <a:gd name="connsiteX7248" fmla="*/ 4328160 w 7250431"/>
              <a:gd name="connsiteY7248" fmla="*/ 846773 h 4013835"/>
              <a:gd name="connsiteX7249" fmla="*/ 3114675 w 7250431"/>
              <a:gd name="connsiteY7249" fmla="*/ 771525 h 4013835"/>
              <a:gd name="connsiteX7250" fmla="*/ 3085147 w 7250431"/>
              <a:gd name="connsiteY7250" fmla="*/ 802005 h 4013835"/>
              <a:gd name="connsiteX7251" fmla="*/ 3157537 w 7250431"/>
              <a:gd name="connsiteY7251" fmla="*/ 877252 h 4013835"/>
              <a:gd name="connsiteX7252" fmla="*/ 3187065 w 7250431"/>
              <a:gd name="connsiteY7252" fmla="*/ 846773 h 4013835"/>
              <a:gd name="connsiteX7253" fmla="*/ 1974533 w 7250431"/>
              <a:gd name="connsiteY7253" fmla="*/ 771525 h 4013835"/>
              <a:gd name="connsiteX7254" fmla="*/ 1945005 w 7250431"/>
              <a:gd name="connsiteY7254" fmla="*/ 802005 h 4013835"/>
              <a:gd name="connsiteX7255" fmla="*/ 2017395 w 7250431"/>
              <a:gd name="connsiteY7255" fmla="*/ 877252 h 4013835"/>
              <a:gd name="connsiteX7256" fmla="*/ 2046922 w 7250431"/>
              <a:gd name="connsiteY7256" fmla="*/ 846773 h 4013835"/>
              <a:gd name="connsiteX7257" fmla="*/ 834391 w 7250431"/>
              <a:gd name="connsiteY7257" fmla="*/ 771525 h 4013835"/>
              <a:gd name="connsiteX7258" fmla="*/ 803910 w 7250431"/>
              <a:gd name="connsiteY7258" fmla="*/ 802005 h 4013835"/>
              <a:gd name="connsiteX7259" fmla="*/ 879158 w 7250431"/>
              <a:gd name="connsiteY7259" fmla="*/ 877252 h 4013835"/>
              <a:gd name="connsiteX7260" fmla="*/ 910590 w 7250431"/>
              <a:gd name="connsiteY7260" fmla="*/ 846773 h 4013835"/>
              <a:gd name="connsiteX7261" fmla="*/ 6699885 w 7250431"/>
              <a:gd name="connsiteY7261" fmla="*/ 754380 h 4013835"/>
              <a:gd name="connsiteX7262" fmla="*/ 6780848 w 7250431"/>
              <a:gd name="connsiteY7262" fmla="*/ 835343 h 4013835"/>
              <a:gd name="connsiteX7263" fmla="*/ 6821805 w 7250431"/>
              <a:gd name="connsiteY7263" fmla="*/ 795338 h 4013835"/>
              <a:gd name="connsiteX7264" fmla="*/ 6874193 w 7250431"/>
              <a:gd name="connsiteY7264" fmla="*/ 847725 h 4013835"/>
              <a:gd name="connsiteX7265" fmla="*/ 6780848 w 7250431"/>
              <a:gd name="connsiteY7265" fmla="*/ 940118 h 4013835"/>
              <a:gd name="connsiteX7266" fmla="*/ 6648450 w 7250431"/>
              <a:gd name="connsiteY7266" fmla="*/ 806768 h 4013835"/>
              <a:gd name="connsiteX7267" fmla="*/ 6131242 w 7250431"/>
              <a:gd name="connsiteY7267" fmla="*/ 754380 h 4013835"/>
              <a:gd name="connsiteX7268" fmla="*/ 6182677 w 7250431"/>
              <a:gd name="connsiteY7268" fmla="*/ 806768 h 4013835"/>
              <a:gd name="connsiteX7269" fmla="*/ 6100762 w 7250431"/>
              <a:gd name="connsiteY7269" fmla="*/ 887730 h 4013835"/>
              <a:gd name="connsiteX7270" fmla="*/ 6129337 w 7250431"/>
              <a:gd name="connsiteY7270" fmla="*/ 915353 h 4013835"/>
              <a:gd name="connsiteX7271" fmla="*/ 6169342 w 7250431"/>
              <a:gd name="connsiteY7271" fmla="*/ 877253 h 4013835"/>
              <a:gd name="connsiteX7272" fmla="*/ 6225539 w 7250431"/>
              <a:gd name="connsiteY7272" fmla="*/ 927735 h 4013835"/>
              <a:gd name="connsiteX7273" fmla="*/ 6129337 w 7250431"/>
              <a:gd name="connsiteY7273" fmla="*/ 1021080 h 4013835"/>
              <a:gd name="connsiteX7274" fmla="*/ 5994082 w 7250431"/>
              <a:gd name="connsiteY7274" fmla="*/ 887730 h 4013835"/>
              <a:gd name="connsiteX7275" fmla="*/ 5558790 w 7250431"/>
              <a:gd name="connsiteY7275" fmla="*/ 754380 h 4013835"/>
              <a:gd name="connsiteX7276" fmla="*/ 5640705 w 7250431"/>
              <a:gd name="connsiteY7276" fmla="*/ 835343 h 4013835"/>
              <a:gd name="connsiteX7277" fmla="*/ 5681662 w 7250431"/>
              <a:gd name="connsiteY7277" fmla="*/ 795338 h 4013835"/>
              <a:gd name="connsiteX7278" fmla="*/ 5733098 w 7250431"/>
              <a:gd name="connsiteY7278" fmla="*/ 847725 h 4013835"/>
              <a:gd name="connsiteX7279" fmla="*/ 5640705 w 7250431"/>
              <a:gd name="connsiteY7279" fmla="*/ 940118 h 4013835"/>
              <a:gd name="connsiteX7280" fmla="*/ 5507355 w 7250431"/>
              <a:gd name="connsiteY7280" fmla="*/ 806768 h 4013835"/>
              <a:gd name="connsiteX7281" fmla="*/ 4990148 w 7250431"/>
              <a:gd name="connsiteY7281" fmla="*/ 754380 h 4013835"/>
              <a:gd name="connsiteX7282" fmla="*/ 5041583 w 7250431"/>
              <a:gd name="connsiteY7282" fmla="*/ 806768 h 4013835"/>
              <a:gd name="connsiteX7283" fmla="*/ 4959668 w 7250431"/>
              <a:gd name="connsiteY7283" fmla="*/ 887730 h 4013835"/>
              <a:gd name="connsiteX7284" fmla="*/ 4988243 w 7250431"/>
              <a:gd name="connsiteY7284" fmla="*/ 915353 h 4013835"/>
              <a:gd name="connsiteX7285" fmla="*/ 5028248 w 7250431"/>
              <a:gd name="connsiteY7285" fmla="*/ 877253 h 4013835"/>
              <a:gd name="connsiteX7286" fmla="*/ 5084445 w 7250431"/>
              <a:gd name="connsiteY7286" fmla="*/ 927735 h 4013835"/>
              <a:gd name="connsiteX7287" fmla="*/ 4988243 w 7250431"/>
              <a:gd name="connsiteY7287" fmla="*/ 1021080 h 4013835"/>
              <a:gd name="connsiteX7288" fmla="*/ 4852988 w 7250431"/>
              <a:gd name="connsiteY7288" fmla="*/ 887730 h 4013835"/>
              <a:gd name="connsiteX7289" fmla="*/ 4417695 w 7250431"/>
              <a:gd name="connsiteY7289" fmla="*/ 754380 h 4013835"/>
              <a:gd name="connsiteX7290" fmla="*/ 4500563 w 7250431"/>
              <a:gd name="connsiteY7290" fmla="*/ 835343 h 4013835"/>
              <a:gd name="connsiteX7291" fmla="*/ 4541520 w 7250431"/>
              <a:gd name="connsiteY7291" fmla="*/ 795338 h 4013835"/>
              <a:gd name="connsiteX7292" fmla="*/ 4592955 w 7250431"/>
              <a:gd name="connsiteY7292" fmla="*/ 847725 h 4013835"/>
              <a:gd name="connsiteX7293" fmla="*/ 4500563 w 7250431"/>
              <a:gd name="connsiteY7293" fmla="*/ 940118 h 4013835"/>
              <a:gd name="connsiteX7294" fmla="*/ 4366260 w 7250431"/>
              <a:gd name="connsiteY7294" fmla="*/ 806768 h 4013835"/>
              <a:gd name="connsiteX7295" fmla="*/ 3850957 w 7250431"/>
              <a:gd name="connsiteY7295" fmla="*/ 754380 h 4013835"/>
              <a:gd name="connsiteX7296" fmla="*/ 3901440 w 7250431"/>
              <a:gd name="connsiteY7296" fmla="*/ 806768 h 4013835"/>
              <a:gd name="connsiteX7297" fmla="*/ 3821430 w 7250431"/>
              <a:gd name="connsiteY7297" fmla="*/ 887730 h 4013835"/>
              <a:gd name="connsiteX7298" fmla="*/ 3849052 w 7250431"/>
              <a:gd name="connsiteY7298" fmla="*/ 915353 h 4013835"/>
              <a:gd name="connsiteX7299" fmla="*/ 3888105 w 7250431"/>
              <a:gd name="connsiteY7299" fmla="*/ 877253 h 4013835"/>
              <a:gd name="connsiteX7300" fmla="*/ 3944302 w 7250431"/>
              <a:gd name="connsiteY7300" fmla="*/ 927735 h 4013835"/>
              <a:gd name="connsiteX7301" fmla="*/ 3849052 w 7250431"/>
              <a:gd name="connsiteY7301" fmla="*/ 1021080 h 4013835"/>
              <a:gd name="connsiteX7302" fmla="*/ 3717607 w 7250431"/>
              <a:gd name="connsiteY7302" fmla="*/ 887730 h 4013835"/>
              <a:gd name="connsiteX7303" fmla="*/ 3281362 w 7250431"/>
              <a:gd name="connsiteY7303" fmla="*/ 754380 h 4013835"/>
              <a:gd name="connsiteX7304" fmla="*/ 3362325 w 7250431"/>
              <a:gd name="connsiteY7304" fmla="*/ 835343 h 4013835"/>
              <a:gd name="connsiteX7305" fmla="*/ 3401377 w 7250431"/>
              <a:gd name="connsiteY7305" fmla="*/ 795338 h 4013835"/>
              <a:gd name="connsiteX7306" fmla="*/ 3451860 w 7250431"/>
              <a:gd name="connsiteY7306" fmla="*/ 847725 h 4013835"/>
              <a:gd name="connsiteX7307" fmla="*/ 3362325 w 7250431"/>
              <a:gd name="connsiteY7307" fmla="*/ 940118 h 4013835"/>
              <a:gd name="connsiteX7308" fmla="*/ 3231832 w 7250431"/>
              <a:gd name="connsiteY7308" fmla="*/ 806768 h 4013835"/>
              <a:gd name="connsiteX7309" fmla="*/ 2709862 w 7250431"/>
              <a:gd name="connsiteY7309" fmla="*/ 754380 h 4013835"/>
              <a:gd name="connsiteX7310" fmla="*/ 2761297 w 7250431"/>
              <a:gd name="connsiteY7310" fmla="*/ 806768 h 4013835"/>
              <a:gd name="connsiteX7311" fmla="*/ 2680335 w 7250431"/>
              <a:gd name="connsiteY7311" fmla="*/ 887730 h 4013835"/>
              <a:gd name="connsiteX7312" fmla="*/ 2707957 w 7250431"/>
              <a:gd name="connsiteY7312" fmla="*/ 915353 h 4013835"/>
              <a:gd name="connsiteX7313" fmla="*/ 2747962 w 7250431"/>
              <a:gd name="connsiteY7313" fmla="*/ 877253 h 4013835"/>
              <a:gd name="connsiteX7314" fmla="*/ 2803207 w 7250431"/>
              <a:gd name="connsiteY7314" fmla="*/ 927735 h 4013835"/>
              <a:gd name="connsiteX7315" fmla="*/ 2707957 w 7250431"/>
              <a:gd name="connsiteY7315" fmla="*/ 1021080 h 4013835"/>
              <a:gd name="connsiteX7316" fmla="*/ 2577465 w 7250431"/>
              <a:gd name="connsiteY7316" fmla="*/ 887730 h 4013835"/>
              <a:gd name="connsiteX7317" fmla="*/ 2142173 w 7250431"/>
              <a:gd name="connsiteY7317" fmla="*/ 754380 h 4013835"/>
              <a:gd name="connsiteX7318" fmla="*/ 2224088 w 7250431"/>
              <a:gd name="connsiteY7318" fmla="*/ 835343 h 4013835"/>
              <a:gd name="connsiteX7319" fmla="*/ 2265046 w 7250431"/>
              <a:gd name="connsiteY7319" fmla="*/ 795338 h 4013835"/>
              <a:gd name="connsiteX7320" fmla="*/ 2316480 w 7250431"/>
              <a:gd name="connsiteY7320" fmla="*/ 847725 h 4013835"/>
              <a:gd name="connsiteX7321" fmla="*/ 2224088 w 7250431"/>
              <a:gd name="connsiteY7321" fmla="*/ 940118 h 4013835"/>
              <a:gd name="connsiteX7322" fmla="*/ 2090738 w 7250431"/>
              <a:gd name="connsiteY7322" fmla="*/ 806768 h 4013835"/>
              <a:gd name="connsiteX7323" fmla="*/ 1569720 w 7250431"/>
              <a:gd name="connsiteY7323" fmla="*/ 754380 h 4013835"/>
              <a:gd name="connsiteX7324" fmla="*/ 1620203 w 7250431"/>
              <a:gd name="connsiteY7324" fmla="*/ 806768 h 4013835"/>
              <a:gd name="connsiteX7325" fmla="*/ 1539240 w 7250431"/>
              <a:gd name="connsiteY7325" fmla="*/ 887730 h 4013835"/>
              <a:gd name="connsiteX7326" fmla="*/ 1568767 w 7250431"/>
              <a:gd name="connsiteY7326" fmla="*/ 915353 h 4013835"/>
              <a:gd name="connsiteX7327" fmla="*/ 1606867 w 7250431"/>
              <a:gd name="connsiteY7327" fmla="*/ 877253 h 4013835"/>
              <a:gd name="connsiteX7328" fmla="*/ 1662112 w 7250431"/>
              <a:gd name="connsiteY7328" fmla="*/ 927735 h 4013835"/>
              <a:gd name="connsiteX7329" fmla="*/ 1568767 w 7250431"/>
              <a:gd name="connsiteY7329" fmla="*/ 1021080 h 4013835"/>
              <a:gd name="connsiteX7330" fmla="*/ 1436370 w 7250431"/>
              <a:gd name="connsiteY7330" fmla="*/ 887730 h 4013835"/>
              <a:gd name="connsiteX7331" fmla="*/ 1001078 w 7250431"/>
              <a:gd name="connsiteY7331" fmla="*/ 754380 h 4013835"/>
              <a:gd name="connsiteX7332" fmla="*/ 1083945 w 7250431"/>
              <a:gd name="connsiteY7332" fmla="*/ 835343 h 4013835"/>
              <a:gd name="connsiteX7333" fmla="*/ 1123950 w 7250431"/>
              <a:gd name="connsiteY7333" fmla="*/ 795338 h 4013835"/>
              <a:gd name="connsiteX7334" fmla="*/ 1175385 w 7250431"/>
              <a:gd name="connsiteY7334" fmla="*/ 847725 h 4013835"/>
              <a:gd name="connsiteX7335" fmla="*/ 1083945 w 7250431"/>
              <a:gd name="connsiteY7335" fmla="*/ 940118 h 4013835"/>
              <a:gd name="connsiteX7336" fmla="*/ 949642 w 7250431"/>
              <a:gd name="connsiteY7336" fmla="*/ 806768 h 4013835"/>
              <a:gd name="connsiteX7337" fmla="*/ 431483 w 7250431"/>
              <a:gd name="connsiteY7337" fmla="*/ 754380 h 4013835"/>
              <a:gd name="connsiteX7338" fmla="*/ 483870 w 7250431"/>
              <a:gd name="connsiteY7338" fmla="*/ 806768 h 4013835"/>
              <a:gd name="connsiteX7339" fmla="*/ 401002 w 7250431"/>
              <a:gd name="connsiteY7339" fmla="*/ 887730 h 4013835"/>
              <a:gd name="connsiteX7340" fmla="*/ 430530 w 7250431"/>
              <a:gd name="connsiteY7340" fmla="*/ 915353 h 4013835"/>
              <a:gd name="connsiteX7341" fmla="*/ 470535 w 7250431"/>
              <a:gd name="connsiteY7341" fmla="*/ 877253 h 4013835"/>
              <a:gd name="connsiteX7342" fmla="*/ 526733 w 7250431"/>
              <a:gd name="connsiteY7342" fmla="*/ 927735 h 4013835"/>
              <a:gd name="connsiteX7343" fmla="*/ 430530 w 7250431"/>
              <a:gd name="connsiteY7343" fmla="*/ 1021080 h 4013835"/>
              <a:gd name="connsiteX7344" fmla="*/ 295275 w 7250431"/>
              <a:gd name="connsiteY7344" fmla="*/ 887730 h 4013835"/>
              <a:gd name="connsiteX7345" fmla="*/ 6949440 w 7250431"/>
              <a:gd name="connsiteY7345" fmla="*/ 748665 h 4013835"/>
              <a:gd name="connsiteX7346" fmla="*/ 7198995 w 7250431"/>
              <a:gd name="connsiteY7346" fmla="*/ 1008698 h 4013835"/>
              <a:gd name="connsiteX7347" fmla="*/ 7147560 w 7250431"/>
              <a:gd name="connsiteY7347" fmla="*/ 1061085 h 4013835"/>
              <a:gd name="connsiteX7348" fmla="*/ 6897052 w 7250431"/>
              <a:gd name="connsiteY7348" fmla="*/ 805815 h 4013835"/>
              <a:gd name="connsiteX7349" fmla="*/ 6533198 w 7250431"/>
              <a:gd name="connsiteY7349" fmla="*/ 748665 h 4013835"/>
              <a:gd name="connsiteX7350" fmla="*/ 6631305 w 7250431"/>
              <a:gd name="connsiteY7350" fmla="*/ 846773 h 4013835"/>
              <a:gd name="connsiteX7351" fmla="*/ 6577965 w 7250431"/>
              <a:gd name="connsiteY7351" fmla="*/ 899160 h 4013835"/>
              <a:gd name="connsiteX7352" fmla="*/ 6480810 w 7250431"/>
              <a:gd name="connsiteY7352" fmla="*/ 802005 h 4013835"/>
              <a:gd name="connsiteX7353" fmla="*/ 5808345 w 7250431"/>
              <a:gd name="connsiteY7353" fmla="*/ 748665 h 4013835"/>
              <a:gd name="connsiteX7354" fmla="*/ 6057900 w 7250431"/>
              <a:gd name="connsiteY7354" fmla="*/ 1008698 h 4013835"/>
              <a:gd name="connsiteX7355" fmla="*/ 6007417 w 7250431"/>
              <a:gd name="connsiteY7355" fmla="*/ 1061085 h 4013835"/>
              <a:gd name="connsiteX7356" fmla="*/ 5756910 w 7250431"/>
              <a:gd name="connsiteY7356" fmla="*/ 805815 h 4013835"/>
              <a:gd name="connsiteX7357" fmla="*/ 5396865 w 7250431"/>
              <a:gd name="connsiteY7357" fmla="*/ 748665 h 4013835"/>
              <a:gd name="connsiteX7358" fmla="*/ 5490210 w 7250431"/>
              <a:gd name="connsiteY7358" fmla="*/ 846773 h 4013835"/>
              <a:gd name="connsiteX7359" fmla="*/ 5439727 w 7250431"/>
              <a:gd name="connsiteY7359" fmla="*/ 899160 h 4013835"/>
              <a:gd name="connsiteX7360" fmla="*/ 5345430 w 7250431"/>
              <a:gd name="connsiteY7360" fmla="*/ 802005 h 4013835"/>
              <a:gd name="connsiteX7361" fmla="*/ 4667250 w 7250431"/>
              <a:gd name="connsiteY7361" fmla="*/ 748665 h 4013835"/>
              <a:gd name="connsiteX7362" fmla="*/ 4922520 w 7250431"/>
              <a:gd name="connsiteY7362" fmla="*/ 1008698 h 4013835"/>
              <a:gd name="connsiteX7363" fmla="*/ 4870132 w 7250431"/>
              <a:gd name="connsiteY7363" fmla="*/ 1061085 h 4013835"/>
              <a:gd name="connsiteX7364" fmla="*/ 4615815 w 7250431"/>
              <a:gd name="connsiteY7364" fmla="*/ 805815 h 4013835"/>
              <a:gd name="connsiteX7365" fmla="*/ 4255770 w 7250431"/>
              <a:gd name="connsiteY7365" fmla="*/ 748665 h 4013835"/>
              <a:gd name="connsiteX7366" fmla="*/ 4349115 w 7250431"/>
              <a:gd name="connsiteY7366" fmla="*/ 846773 h 4013835"/>
              <a:gd name="connsiteX7367" fmla="*/ 4298632 w 7250431"/>
              <a:gd name="connsiteY7367" fmla="*/ 899160 h 4013835"/>
              <a:gd name="connsiteX7368" fmla="*/ 4204335 w 7250431"/>
              <a:gd name="connsiteY7368" fmla="*/ 802005 h 4013835"/>
              <a:gd name="connsiteX7369" fmla="*/ 3526155 w 7250431"/>
              <a:gd name="connsiteY7369" fmla="*/ 748665 h 4013835"/>
              <a:gd name="connsiteX7370" fmla="*/ 3781425 w 7250431"/>
              <a:gd name="connsiteY7370" fmla="*/ 1008698 h 4013835"/>
              <a:gd name="connsiteX7371" fmla="*/ 3729038 w 7250431"/>
              <a:gd name="connsiteY7371" fmla="*/ 1061085 h 4013835"/>
              <a:gd name="connsiteX7372" fmla="*/ 3474720 w 7250431"/>
              <a:gd name="connsiteY7372" fmla="*/ 805815 h 4013835"/>
              <a:gd name="connsiteX7373" fmla="*/ 3114675 w 7250431"/>
              <a:gd name="connsiteY7373" fmla="*/ 748665 h 4013835"/>
              <a:gd name="connsiteX7374" fmla="*/ 3208020 w 7250431"/>
              <a:gd name="connsiteY7374" fmla="*/ 846773 h 4013835"/>
              <a:gd name="connsiteX7375" fmla="*/ 3157537 w 7250431"/>
              <a:gd name="connsiteY7375" fmla="*/ 899160 h 4013835"/>
              <a:gd name="connsiteX7376" fmla="*/ 3063240 w 7250431"/>
              <a:gd name="connsiteY7376" fmla="*/ 802005 h 4013835"/>
              <a:gd name="connsiteX7377" fmla="*/ 2386013 w 7250431"/>
              <a:gd name="connsiteY7377" fmla="*/ 748665 h 4013835"/>
              <a:gd name="connsiteX7378" fmla="*/ 2641282 w 7250431"/>
              <a:gd name="connsiteY7378" fmla="*/ 1008698 h 4013835"/>
              <a:gd name="connsiteX7379" fmla="*/ 2587943 w 7250431"/>
              <a:gd name="connsiteY7379" fmla="*/ 1061085 h 4013835"/>
              <a:gd name="connsiteX7380" fmla="*/ 2333625 w 7250431"/>
              <a:gd name="connsiteY7380" fmla="*/ 805815 h 4013835"/>
              <a:gd name="connsiteX7381" fmla="*/ 1974532 w 7250431"/>
              <a:gd name="connsiteY7381" fmla="*/ 748665 h 4013835"/>
              <a:gd name="connsiteX7382" fmla="*/ 2067877 w 7250431"/>
              <a:gd name="connsiteY7382" fmla="*/ 846773 h 4013835"/>
              <a:gd name="connsiteX7383" fmla="*/ 2017395 w 7250431"/>
              <a:gd name="connsiteY7383" fmla="*/ 899160 h 4013835"/>
              <a:gd name="connsiteX7384" fmla="*/ 1923097 w 7250431"/>
              <a:gd name="connsiteY7384" fmla="*/ 802005 h 4013835"/>
              <a:gd name="connsiteX7385" fmla="*/ 1249680 w 7250431"/>
              <a:gd name="connsiteY7385" fmla="*/ 748665 h 4013835"/>
              <a:gd name="connsiteX7386" fmla="*/ 1500188 w 7250431"/>
              <a:gd name="connsiteY7386" fmla="*/ 1008698 h 4013835"/>
              <a:gd name="connsiteX7387" fmla="*/ 1448753 w 7250431"/>
              <a:gd name="connsiteY7387" fmla="*/ 1061085 h 4013835"/>
              <a:gd name="connsiteX7388" fmla="*/ 1199198 w 7250431"/>
              <a:gd name="connsiteY7388" fmla="*/ 805815 h 4013835"/>
              <a:gd name="connsiteX7389" fmla="*/ 834391 w 7250431"/>
              <a:gd name="connsiteY7389" fmla="*/ 748665 h 4013835"/>
              <a:gd name="connsiteX7390" fmla="*/ 932497 w 7250431"/>
              <a:gd name="connsiteY7390" fmla="*/ 846773 h 4013835"/>
              <a:gd name="connsiteX7391" fmla="*/ 879157 w 7250431"/>
              <a:gd name="connsiteY7391" fmla="*/ 899160 h 4013835"/>
              <a:gd name="connsiteX7392" fmla="*/ 782002 w 7250431"/>
              <a:gd name="connsiteY7392" fmla="*/ 802005 h 4013835"/>
              <a:gd name="connsiteX7393" fmla="*/ 108584 w 7250431"/>
              <a:gd name="connsiteY7393" fmla="*/ 748665 h 4013835"/>
              <a:gd name="connsiteX7394" fmla="*/ 359092 w 7250431"/>
              <a:gd name="connsiteY7394" fmla="*/ 1008698 h 4013835"/>
              <a:gd name="connsiteX7395" fmla="*/ 308610 w 7250431"/>
              <a:gd name="connsiteY7395" fmla="*/ 1061085 h 4013835"/>
              <a:gd name="connsiteX7396" fmla="*/ 58102 w 7250431"/>
              <a:gd name="connsiteY7396" fmla="*/ 805815 h 4013835"/>
              <a:gd name="connsiteX7397" fmla="*/ 6254115 w 7250431"/>
              <a:gd name="connsiteY7397" fmla="*/ 735330 h 4013835"/>
              <a:gd name="connsiteX7398" fmla="*/ 6220777 w 7250431"/>
              <a:gd name="connsiteY7398" fmla="*/ 764858 h 4013835"/>
              <a:gd name="connsiteX7399" fmla="*/ 6258877 w 7250431"/>
              <a:gd name="connsiteY7399" fmla="*/ 806768 h 4013835"/>
              <a:gd name="connsiteX7400" fmla="*/ 6219825 w 7250431"/>
              <a:gd name="connsiteY7400" fmla="*/ 847725 h 4013835"/>
              <a:gd name="connsiteX7401" fmla="*/ 6292215 w 7250431"/>
              <a:gd name="connsiteY7401" fmla="*/ 918210 h 4013835"/>
              <a:gd name="connsiteX7402" fmla="*/ 6404610 w 7250431"/>
              <a:gd name="connsiteY7402" fmla="*/ 807720 h 4013835"/>
              <a:gd name="connsiteX7403" fmla="*/ 6376035 w 7250431"/>
              <a:gd name="connsiteY7403" fmla="*/ 778193 h 4013835"/>
              <a:gd name="connsiteX7404" fmla="*/ 6336982 w 7250431"/>
              <a:gd name="connsiteY7404" fmla="*/ 817245 h 4013835"/>
              <a:gd name="connsiteX7405" fmla="*/ 5117783 w 7250431"/>
              <a:gd name="connsiteY7405" fmla="*/ 735330 h 4013835"/>
              <a:gd name="connsiteX7406" fmla="*/ 5084445 w 7250431"/>
              <a:gd name="connsiteY7406" fmla="*/ 764858 h 4013835"/>
              <a:gd name="connsiteX7407" fmla="*/ 5123498 w 7250431"/>
              <a:gd name="connsiteY7407" fmla="*/ 806768 h 4013835"/>
              <a:gd name="connsiteX7408" fmla="*/ 5083493 w 7250431"/>
              <a:gd name="connsiteY7408" fmla="*/ 847725 h 4013835"/>
              <a:gd name="connsiteX7409" fmla="*/ 5154931 w 7250431"/>
              <a:gd name="connsiteY7409" fmla="*/ 918210 h 4013835"/>
              <a:gd name="connsiteX7410" fmla="*/ 5264468 w 7250431"/>
              <a:gd name="connsiteY7410" fmla="*/ 807720 h 4013835"/>
              <a:gd name="connsiteX7411" fmla="*/ 5236845 w 7250431"/>
              <a:gd name="connsiteY7411" fmla="*/ 778193 h 4013835"/>
              <a:gd name="connsiteX7412" fmla="*/ 5197793 w 7250431"/>
              <a:gd name="connsiteY7412" fmla="*/ 817245 h 4013835"/>
              <a:gd name="connsiteX7413" fmla="*/ 3976687 w 7250431"/>
              <a:gd name="connsiteY7413" fmla="*/ 735330 h 4013835"/>
              <a:gd name="connsiteX7414" fmla="*/ 3943350 w 7250431"/>
              <a:gd name="connsiteY7414" fmla="*/ 764858 h 4013835"/>
              <a:gd name="connsiteX7415" fmla="*/ 3982402 w 7250431"/>
              <a:gd name="connsiteY7415" fmla="*/ 806768 h 4013835"/>
              <a:gd name="connsiteX7416" fmla="*/ 3942397 w 7250431"/>
              <a:gd name="connsiteY7416" fmla="*/ 847725 h 4013835"/>
              <a:gd name="connsiteX7417" fmla="*/ 4013835 w 7250431"/>
              <a:gd name="connsiteY7417" fmla="*/ 918210 h 4013835"/>
              <a:gd name="connsiteX7418" fmla="*/ 4123372 w 7250431"/>
              <a:gd name="connsiteY7418" fmla="*/ 807720 h 4013835"/>
              <a:gd name="connsiteX7419" fmla="*/ 4095750 w 7250431"/>
              <a:gd name="connsiteY7419" fmla="*/ 778193 h 4013835"/>
              <a:gd name="connsiteX7420" fmla="*/ 4057650 w 7250431"/>
              <a:gd name="connsiteY7420" fmla="*/ 817245 h 4013835"/>
              <a:gd name="connsiteX7421" fmla="*/ 2834641 w 7250431"/>
              <a:gd name="connsiteY7421" fmla="*/ 735330 h 4013835"/>
              <a:gd name="connsiteX7422" fmla="*/ 2802256 w 7250431"/>
              <a:gd name="connsiteY7422" fmla="*/ 764858 h 4013835"/>
              <a:gd name="connsiteX7423" fmla="*/ 2840356 w 7250431"/>
              <a:gd name="connsiteY7423" fmla="*/ 806768 h 4013835"/>
              <a:gd name="connsiteX7424" fmla="*/ 2801303 w 7250431"/>
              <a:gd name="connsiteY7424" fmla="*/ 847725 h 4013835"/>
              <a:gd name="connsiteX7425" fmla="*/ 2873693 w 7250431"/>
              <a:gd name="connsiteY7425" fmla="*/ 918210 h 4013835"/>
              <a:gd name="connsiteX7426" fmla="*/ 2982278 w 7250431"/>
              <a:gd name="connsiteY7426" fmla="*/ 807720 h 4013835"/>
              <a:gd name="connsiteX7427" fmla="*/ 2954656 w 7250431"/>
              <a:gd name="connsiteY7427" fmla="*/ 778193 h 4013835"/>
              <a:gd name="connsiteX7428" fmla="*/ 2916556 w 7250431"/>
              <a:gd name="connsiteY7428" fmla="*/ 817245 h 4013835"/>
              <a:gd name="connsiteX7429" fmla="*/ 1693546 w 7250431"/>
              <a:gd name="connsiteY7429" fmla="*/ 735330 h 4013835"/>
              <a:gd name="connsiteX7430" fmla="*/ 1662113 w 7250431"/>
              <a:gd name="connsiteY7430" fmla="*/ 764858 h 4013835"/>
              <a:gd name="connsiteX7431" fmla="*/ 1700213 w 7250431"/>
              <a:gd name="connsiteY7431" fmla="*/ 806768 h 4013835"/>
              <a:gd name="connsiteX7432" fmla="*/ 1660208 w 7250431"/>
              <a:gd name="connsiteY7432" fmla="*/ 847725 h 4013835"/>
              <a:gd name="connsiteX7433" fmla="*/ 1732598 w 7250431"/>
              <a:gd name="connsiteY7433" fmla="*/ 918210 h 4013835"/>
              <a:gd name="connsiteX7434" fmla="*/ 1841183 w 7250431"/>
              <a:gd name="connsiteY7434" fmla="*/ 807720 h 4013835"/>
              <a:gd name="connsiteX7435" fmla="*/ 1813560 w 7250431"/>
              <a:gd name="connsiteY7435" fmla="*/ 778193 h 4013835"/>
              <a:gd name="connsiteX7436" fmla="*/ 1776413 w 7250431"/>
              <a:gd name="connsiteY7436" fmla="*/ 817245 h 4013835"/>
              <a:gd name="connsiteX7437" fmla="*/ 553403 w 7250431"/>
              <a:gd name="connsiteY7437" fmla="*/ 735330 h 4013835"/>
              <a:gd name="connsiteX7438" fmla="*/ 521018 w 7250431"/>
              <a:gd name="connsiteY7438" fmla="*/ 764858 h 4013835"/>
              <a:gd name="connsiteX7439" fmla="*/ 559118 w 7250431"/>
              <a:gd name="connsiteY7439" fmla="*/ 806768 h 4013835"/>
              <a:gd name="connsiteX7440" fmla="*/ 519113 w 7250431"/>
              <a:gd name="connsiteY7440" fmla="*/ 847725 h 4013835"/>
              <a:gd name="connsiteX7441" fmla="*/ 591503 w 7250431"/>
              <a:gd name="connsiteY7441" fmla="*/ 918210 h 4013835"/>
              <a:gd name="connsiteX7442" fmla="*/ 701993 w 7250431"/>
              <a:gd name="connsiteY7442" fmla="*/ 807720 h 4013835"/>
              <a:gd name="connsiteX7443" fmla="*/ 672465 w 7250431"/>
              <a:gd name="connsiteY7443" fmla="*/ 778193 h 4013835"/>
              <a:gd name="connsiteX7444" fmla="*/ 635318 w 7250431"/>
              <a:gd name="connsiteY7444" fmla="*/ 817245 h 4013835"/>
              <a:gd name="connsiteX7445" fmla="*/ 6254115 w 7250431"/>
              <a:gd name="connsiteY7445" fmla="*/ 713423 h 4013835"/>
              <a:gd name="connsiteX7446" fmla="*/ 6336983 w 7250431"/>
              <a:gd name="connsiteY7446" fmla="*/ 795338 h 4013835"/>
              <a:gd name="connsiteX7447" fmla="*/ 6376035 w 7250431"/>
              <a:gd name="connsiteY7447" fmla="*/ 757238 h 4013835"/>
              <a:gd name="connsiteX7448" fmla="*/ 6428423 w 7250431"/>
              <a:gd name="connsiteY7448" fmla="*/ 807721 h 4013835"/>
              <a:gd name="connsiteX7449" fmla="*/ 6291263 w 7250431"/>
              <a:gd name="connsiteY7449" fmla="*/ 940118 h 4013835"/>
              <a:gd name="connsiteX7450" fmla="*/ 6196965 w 7250431"/>
              <a:gd name="connsiteY7450" fmla="*/ 847725 h 4013835"/>
              <a:gd name="connsiteX7451" fmla="*/ 6236970 w 7250431"/>
              <a:gd name="connsiteY7451" fmla="*/ 806768 h 4013835"/>
              <a:gd name="connsiteX7452" fmla="*/ 6198870 w 7250431"/>
              <a:gd name="connsiteY7452" fmla="*/ 764858 h 4013835"/>
              <a:gd name="connsiteX7453" fmla="*/ 5117782 w 7250431"/>
              <a:gd name="connsiteY7453" fmla="*/ 713423 h 4013835"/>
              <a:gd name="connsiteX7454" fmla="*/ 5197792 w 7250431"/>
              <a:gd name="connsiteY7454" fmla="*/ 795338 h 4013835"/>
              <a:gd name="connsiteX7455" fmla="*/ 5236845 w 7250431"/>
              <a:gd name="connsiteY7455" fmla="*/ 757238 h 4013835"/>
              <a:gd name="connsiteX7456" fmla="*/ 5287327 w 7250431"/>
              <a:gd name="connsiteY7456" fmla="*/ 807721 h 4013835"/>
              <a:gd name="connsiteX7457" fmla="*/ 5153977 w 7250431"/>
              <a:gd name="connsiteY7457" fmla="*/ 940118 h 4013835"/>
              <a:gd name="connsiteX7458" fmla="*/ 5061585 w 7250431"/>
              <a:gd name="connsiteY7458" fmla="*/ 847725 h 4013835"/>
              <a:gd name="connsiteX7459" fmla="*/ 5100637 w 7250431"/>
              <a:gd name="connsiteY7459" fmla="*/ 806768 h 4013835"/>
              <a:gd name="connsiteX7460" fmla="*/ 5063490 w 7250431"/>
              <a:gd name="connsiteY7460" fmla="*/ 764858 h 4013835"/>
              <a:gd name="connsiteX7461" fmla="*/ 3976687 w 7250431"/>
              <a:gd name="connsiteY7461" fmla="*/ 713423 h 4013835"/>
              <a:gd name="connsiteX7462" fmla="*/ 4057650 w 7250431"/>
              <a:gd name="connsiteY7462" fmla="*/ 795338 h 4013835"/>
              <a:gd name="connsiteX7463" fmla="*/ 4095750 w 7250431"/>
              <a:gd name="connsiteY7463" fmla="*/ 757238 h 4013835"/>
              <a:gd name="connsiteX7464" fmla="*/ 4146232 w 7250431"/>
              <a:gd name="connsiteY7464" fmla="*/ 807721 h 4013835"/>
              <a:gd name="connsiteX7465" fmla="*/ 4012882 w 7250431"/>
              <a:gd name="connsiteY7465" fmla="*/ 940118 h 4013835"/>
              <a:gd name="connsiteX7466" fmla="*/ 3920490 w 7250431"/>
              <a:gd name="connsiteY7466" fmla="*/ 847725 h 4013835"/>
              <a:gd name="connsiteX7467" fmla="*/ 3960495 w 7250431"/>
              <a:gd name="connsiteY7467" fmla="*/ 806768 h 4013835"/>
              <a:gd name="connsiteX7468" fmla="*/ 3922395 w 7250431"/>
              <a:gd name="connsiteY7468" fmla="*/ 764858 h 4013835"/>
              <a:gd name="connsiteX7469" fmla="*/ 2834640 w 7250431"/>
              <a:gd name="connsiteY7469" fmla="*/ 713423 h 4013835"/>
              <a:gd name="connsiteX7470" fmla="*/ 2916555 w 7250431"/>
              <a:gd name="connsiteY7470" fmla="*/ 795338 h 4013835"/>
              <a:gd name="connsiteX7471" fmla="*/ 2954655 w 7250431"/>
              <a:gd name="connsiteY7471" fmla="*/ 757238 h 4013835"/>
              <a:gd name="connsiteX7472" fmla="*/ 3006090 w 7250431"/>
              <a:gd name="connsiteY7472" fmla="*/ 807721 h 4013835"/>
              <a:gd name="connsiteX7473" fmla="*/ 2871788 w 7250431"/>
              <a:gd name="connsiteY7473" fmla="*/ 940118 h 4013835"/>
              <a:gd name="connsiteX7474" fmla="*/ 2779395 w 7250431"/>
              <a:gd name="connsiteY7474" fmla="*/ 847725 h 4013835"/>
              <a:gd name="connsiteX7475" fmla="*/ 2818448 w 7250431"/>
              <a:gd name="connsiteY7475" fmla="*/ 806768 h 4013835"/>
              <a:gd name="connsiteX7476" fmla="*/ 2780348 w 7250431"/>
              <a:gd name="connsiteY7476" fmla="*/ 764858 h 4013835"/>
              <a:gd name="connsiteX7477" fmla="*/ 1693545 w 7250431"/>
              <a:gd name="connsiteY7477" fmla="*/ 713423 h 4013835"/>
              <a:gd name="connsiteX7478" fmla="*/ 1776413 w 7250431"/>
              <a:gd name="connsiteY7478" fmla="*/ 795338 h 4013835"/>
              <a:gd name="connsiteX7479" fmla="*/ 1813560 w 7250431"/>
              <a:gd name="connsiteY7479" fmla="*/ 757238 h 4013835"/>
              <a:gd name="connsiteX7480" fmla="*/ 1864995 w 7250431"/>
              <a:gd name="connsiteY7480" fmla="*/ 807721 h 4013835"/>
              <a:gd name="connsiteX7481" fmla="*/ 1730693 w 7250431"/>
              <a:gd name="connsiteY7481" fmla="*/ 940118 h 4013835"/>
              <a:gd name="connsiteX7482" fmla="*/ 1639254 w 7250431"/>
              <a:gd name="connsiteY7482" fmla="*/ 847725 h 4013835"/>
              <a:gd name="connsiteX7483" fmla="*/ 1677353 w 7250431"/>
              <a:gd name="connsiteY7483" fmla="*/ 806768 h 4013835"/>
              <a:gd name="connsiteX7484" fmla="*/ 1640205 w 7250431"/>
              <a:gd name="connsiteY7484" fmla="*/ 764858 h 4013835"/>
              <a:gd name="connsiteX7485" fmla="*/ 553402 w 7250431"/>
              <a:gd name="connsiteY7485" fmla="*/ 713423 h 4013835"/>
              <a:gd name="connsiteX7486" fmla="*/ 635317 w 7250431"/>
              <a:gd name="connsiteY7486" fmla="*/ 795338 h 4013835"/>
              <a:gd name="connsiteX7487" fmla="*/ 672465 w 7250431"/>
              <a:gd name="connsiteY7487" fmla="*/ 757238 h 4013835"/>
              <a:gd name="connsiteX7488" fmla="*/ 723900 w 7250431"/>
              <a:gd name="connsiteY7488" fmla="*/ 807721 h 4013835"/>
              <a:gd name="connsiteX7489" fmla="*/ 589597 w 7250431"/>
              <a:gd name="connsiteY7489" fmla="*/ 940118 h 4013835"/>
              <a:gd name="connsiteX7490" fmla="*/ 498157 w 7250431"/>
              <a:gd name="connsiteY7490" fmla="*/ 847725 h 4013835"/>
              <a:gd name="connsiteX7491" fmla="*/ 536257 w 7250431"/>
              <a:gd name="connsiteY7491" fmla="*/ 806768 h 4013835"/>
              <a:gd name="connsiteX7492" fmla="*/ 499110 w 7250431"/>
              <a:gd name="connsiteY7492" fmla="*/ 764858 h 4013835"/>
              <a:gd name="connsiteX7493" fmla="*/ 7188518 w 7250431"/>
              <a:gd name="connsiteY7493" fmla="*/ 694373 h 4013835"/>
              <a:gd name="connsiteX7494" fmla="*/ 7076123 w 7250431"/>
              <a:gd name="connsiteY7494" fmla="*/ 806768 h 4013835"/>
              <a:gd name="connsiteX7495" fmla="*/ 7105650 w 7250431"/>
              <a:gd name="connsiteY7495" fmla="*/ 836296 h 4013835"/>
              <a:gd name="connsiteX7496" fmla="*/ 7218045 w 7250431"/>
              <a:gd name="connsiteY7496" fmla="*/ 723900 h 4013835"/>
              <a:gd name="connsiteX7497" fmla="*/ 6046470 w 7250431"/>
              <a:gd name="connsiteY7497" fmla="*/ 694373 h 4013835"/>
              <a:gd name="connsiteX7498" fmla="*/ 5934075 w 7250431"/>
              <a:gd name="connsiteY7498" fmla="*/ 806768 h 4013835"/>
              <a:gd name="connsiteX7499" fmla="*/ 5963602 w 7250431"/>
              <a:gd name="connsiteY7499" fmla="*/ 836296 h 4013835"/>
              <a:gd name="connsiteX7500" fmla="*/ 6075998 w 7250431"/>
              <a:gd name="connsiteY7500" fmla="*/ 723900 h 4013835"/>
              <a:gd name="connsiteX7501" fmla="*/ 4910137 w 7250431"/>
              <a:gd name="connsiteY7501" fmla="*/ 694373 h 4013835"/>
              <a:gd name="connsiteX7502" fmla="*/ 4793932 w 7250431"/>
              <a:gd name="connsiteY7502" fmla="*/ 806768 h 4013835"/>
              <a:gd name="connsiteX7503" fmla="*/ 4824412 w 7250431"/>
              <a:gd name="connsiteY7503" fmla="*/ 836296 h 4013835"/>
              <a:gd name="connsiteX7504" fmla="*/ 4940617 w 7250431"/>
              <a:gd name="connsiteY7504" fmla="*/ 723900 h 4013835"/>
              <a:gd name="connsiteX7505" fmla="*/ 3769043 w 7250431"/>
              <a:gd name="connsiteY7505" fmla="*/ 694373 h 4013835"/>
              <a:gd name="connsiteX7506" fmla="*/ 3652838 w 7250431"/>
              <a:gd name="connsiteY7506" fmla="*/ 806768 h 4013835"/>
              <a:gd name="connsiteX7507" fmla="*/ 3683318 w 7250431"/>
              <a:gd name="connsiteY7507" fmla="*/ 836296 h 4013835"/>
              <a:gd name="connsiteX7508" fmla="*/ 3799523 w 7250431"/>
              <a:gd name="connsiteY7508" fmla="*/ 723900 h 4013835"/>
              <a:gd name="connsiteX7509" fmla="*/ 2629852 w 7250431"/>
              <a:gd name="connsiteY7509" fmla="*/ 694373 h 4013835"/>
              <a:gd name="connsiteX7510" fmla="*/ 2517457 w 7250431"/>
              <a:gd name="connsiteY7510" fmla="*/ 806768 h 4013835"/>
              <a:gd name="connsiteX7511" fmla="*/ 2546985 w 7250431"/>
              <a:gd name="connsiteY7511" fmla="*/ 836296 h 4013835"/>
              <a:gd name="connsiteX7512" fmla="*/ 2659380 w 7250431"/>
              <a:gd name="connsiteY7512" fmla="*/ 723900 h 4013835"/>
              <a:gd name="connsiteX7513" fmla="*/ 1489710 w 7250431"/>
              <a:gd name="connsiteY7513" fmla="*/ 694373 h 4013835"/>
              <a:gd name="connsiteX7514" fmla="*/ 1376363 w 7250431"/>
              <a:gd name="connsiteY7514" fmla="*/ 806768 h 4013835"/>
              <a:gd name="connsiteX7515" fmla="*/ 1405891 w 7250431"/>
              <a:gd name="connsiteY7515" fmla="*/ 836296 h 4013835"/>
              <a:gd name="connsiteX7516" fmla="*/ 1519238 w 7250431"/>
              <a:gd name="connsiteY7516" fmla="*/ 723900 h 4013835"/>
              <a:gd name="connsiteX7517" fmla="*/ 348616 w 7250431"/>
              <a:gd name="connsiteY7517" fmla="*/ 694373 h 4013835"/>
              <a:gd name="connsiteX7518" fmla="*/ 236220 w 7250431"/>
              <a:gd name="connsiteY7518" fmla="*/ 806768 h 4013835"/>
              <a:gd name="connsiteX7519" fmla="*/ 265748 w 7250431"/>
              <a:gd name="connsiteY7519" fmla="*/ 836296 h 4013835"/>
              <a:gd name="connsiteX7520" fmla="*/ 378143 w 7250431"/>
              <a:gd name="connsiteY7520" fmla="*/ 723900 h 4013835"/>
              <a:gd name="connsiteX7521" fmla="*/ 7188518 w 7250431"/>
              <a:gd name="connsiteY7521" fmla="*/ 672465 h 4013835"/>
              <a:gd name="connsiteX7522" fmla="*/ 7239000 w 7250431"/>
              <a:gd name="connsiteY7522" fmla="*/ 723900 h 4013835"/>
              <a:gd name="connsiteX7523" fmla="*/ 7105650 w 7250431"/>
              <a:gd name="connsiteY7523" fmla="*/ 858203 h 4013835"/>
              <a:gd name="connsiteX7524" fmla="*/ 7054215 w 7250431"/>
              <a:gd name="connsiteY7524" fmla="*/ 806767 h 4013835"/>
              <a:gd name="connsiteX7525" fmla="*/ 6046470 w 7250431"/>
              <a:gd name="connsiteY7525" fmla="*/ 672465 h 4013835"/>
              <a:gd name="connsiteX7526" fmla="*/ 6097905 w 7250431"/>
              <a:gd name="connsiteY7526" fmla="*/ 723900 h 4013835"/>
              <a:gd name="connsiteX7527" fmla="*/ 5963602 w 7250431"/>
              <a:gd name="connsiteY7527" fmla="*/ 858203 h 4013835"/>
              <a:gd name="connsiteX7528" fmla="*/ 5913120 w 7250431"/>
              <a:gd name="connsiteY7528" fmla="*/ 806767 h 4013835"/>
              <a:gd name="connsiteX7529" fmla="*/ 4910138 w 7250431"/>
              <a:gd name="connsiteY7529" fmla="*/ 672465 h 4013835"/>
              <a:gd name="connsiteX7530" fmla="*/ 4963477 w 7250431"/>
              <a:gd name="connsiteY7530" fmla="*/ 723900 h 4013835"/>
              <a:gd name="connsiteX7531" fmla="*/ 4824413 w 7250431"/>
              <a:gd name="connsiteY7531" fmla="*/ 858203 h 4013835"/>
              <a:gd name="connsiteX7532" fmla="*/ 4772025 w 7250431"/>
              <a:gd name="connsiteY7532" fmla="*/ 806767 h 4013835"/>
              <a:gd name="connsiteX7533" fmla="*/ 3769043 w 7250431"/>
              <a:gd name="connsiteY7533" fmla="*/ 672465 h 4013835"/>
              <a:gd name="connsiteX7534" fmla="*/ 3822382 w 7250431"/>
              <a:gd name="connsiteY7534" fmla="*/ 723900 h 4013835"/>
              <a:gd name="connsiteX7535" fmla="*/ 3683318 w 7250431"/>
              <a:gd name="connsiteY7535" fmla="*/ 858203 h 4013835"/>
              <a:gd name="connsiteX7536" fmla="*/ 3630930 w 7250431"/>
              <a:gd name="connsiteY7536" fmla="*/ 806767 h 4013835"/>
              <a:gd name="connsiteX7537" fmla="*/ 2629853 w 7250431"/>
              <a:gd name="connsiteY7537" fmla="*/ 672465 h 4013835"/>
              <a:gd name="connsiteX7538" fmla="*/ 2681288 w 7250431"/>
              <a:gd name="connsiteY7538" fmla="*/ 723900 h 4013835"/>
              <a:gd name="connsiteX7539" fmla="*/ 2546985 w 7250431"/>
              <a:gd name="connsiteY7539" fmla="*/ 858203 h 4013835"/>
              <a:gd name="connsiteX7540" fmla="*/ 2496503 w 7250431"/>
              <a:gd name="connsiteY7540" fmla="*/ 806767 h 4013835"/>
              <a:gd name="connsiteX7541" fmla="*/ 1489710 w 7250431"/>
              <a:gd name="connsiteY7541" fmla="*/ 672465 h 4013835"/>
              <a:gd name="connsiteX7542" fmla="*/ 1540193 w 7250431"/>
              <a:gd name="connsiteY7542" fmla="*/ 723900 h 4013835"/>
              <a:gd name="connsiteX7543" fmla="*/ 1405891 w 7250431"/>
              <a:gd name="connsiteY7543" fmla="*/ 858203 h 4013835"/>
              <a:gd name="connsiteX7544" fmla="*/ 1355408 w 7250431"/>
              <a:gd name="connsiteY7544" fmla="*/ 806767 h 4013835"/>
              <a:gd name="connsiteX7545" fmla="*/ 348616 w 7250431"/>
              <a:gd name="connsiteY7545" fmla="*/ 672465 h 4013835"/>
              <a:gd name="connsiteX7546" fmla="*/ 400051 w 7250431"/>
              <a:gd name="connsiteY7546" fmla="*/ 723900 h 4013835"/>
              <a:gd name="connsiteX7547" fmla="*/ 265748 w 7250431"/>
              <a:gd name="connsiteY7547" fmla="*/ 858203 h 4013835"/>
              <a:gd name="connsiteX7548" fmla="*/ 214313 w 7250431"/>
              <a:gd name="connsiteY7548" fmla="*/ 806767 h 4013835"/>
              <a:gd name="connsiteX7549" fmla="*/ 6821805 w 7250431"/>
              <a:gd name="connsiteY7549" fmla="*/ 653416 h 4013835"/>
              <a:gd name="connsiteX7550" fmla="*/ 6751320 w 7250431"/>
              <a:gd name="connsiteY7550" fmla="*/ 724853 h 4013835"/>
              <a:gd name="connsiteX7551" fmla="*/ 6780848 w 7250431"/>
              <a:gd name="connsiteY7551" fmla="*/ 755333 h 4013835"/>
              <a:gd name="connsiteX7552" fmla="*/ 6821805 w 7250431"/>
              <a:gd name="connsiteY7552" fmla="*/ 714375 h 4013835"/>
              <a:gd name="connsiteX7553" fmla="*/ 6863715 w 7250431"/>
              <a:gd name="connsiteY7553" fmla="*/ 755333 h 4013835"/>
              <a:gd name="connsiteX7554" fmla="*/ 6893243 w 7250431"/>
              <a:gd name="connsiteY7554" fmla="*/ 724853 h 4013835"/>
              <a:gd name="connsiteX7555" fmla="*/ 6659880 w 7250431"/>
              <a:gd name="connsiteY7555" fmla="*/ 653416 h 4013835"/>
              <a:gd name="connsiteX7556" fmla="*/ 6589395 w 7250431"/>
              <a:gd name="connsiteY7556" fmla="*/ 720090 h 4013835"/>
              <a:gd name="connsiteX7557" fmla="*/ 6619875 w 7250431"/>
              <a:gd name="connsiteY7557" fmla="*/ 749617 h 4013835"/>
              <a:gd name="connsiteX7558" fmla="*/ 6690360 w 7250431"/>
              <a:gd name="connsiteY7558" fmla="*/ 682942 h 4013835"/>
              <a:gd name="connsiteX7559" fmla="*/ 5681663 w 7250431"/>
              <a:gd name="connsiteY7559" fmla="*/ 653415 h 4013835"/>
              <a:gd name="connsiteX7560" fmla="*/ 5610225 w 7250431"/>
              <a:gd name="connsiteY7560" fmla="*/ 724853 h 4013835"/>
              <a:gd name="connsiteX7561" fmla="*/ 5639752 w 7250431"/>
              <a:gd name="connsiteY7561" fmla="*/ 755333 h 4013835"/>
              <a:gd name="connsiteX7562" fmla="*/ 5681663 w 7250431"/>
              <a:gd name="connsiteY7562" fmla="*/ 714375 h 4013835"/>
              <a:gd name="connsiteX7563" fmla="*/ 5722620 w 7250431"/>
              <a:gd name="connsiteY7563" fmla="*/ 755333 h 4013835"/>
              <a:gd name="connsiteX7564" fmla="*/ 5753100 w 7250431"/>
              <a:gd name="connsiteY7564" fmla="*/ 724853 h 4013835"/>
              <a:gd name="connsiteX7565" fmla="*/ 5520690 w 7250431"/>
              <a:gd name="connsiteY7565" fmla="*/ 653415 h 4013835"/>
              <a:gd name="connsiteX7566" fmla="*/ 5454015 w 7250431"/>
              <a:gd name="connsiteY7566" fmla="*/ 720090 h 4013835"/>
              <a:gd name="connsiteX7567" fmla="*/ 5483543 w 7250431"/>
              <a:gd name="connsiteY7567" fmla="*/ 749617 h 4013835"/>
              <a:gd name="connsiteX7568" fmla="*/ 5550218 w 7250431"/>
              <a:gd name="connsiteY7568" fmla="*/ 682942 h 4013835"/>
              <a:gd name="connsiteX7569" fmla="*/ 4540567 w 7250431"/>
              <a:gd name="connsiteY7569" fmla="*/ 653415 h 4013835"/>
              <a:gd name="connsiteX7570" fmla="*/ 4470082 w 7250431"/>
              <a:gd name="connsiteY7570" fmla="*/ 724853 h 4013835"/>
              <a:gd name="connsiteX7571" fmla="*/ 4500562 w 7250431"/>
              <a:gd name="connsiteY7571" fmla="*/ 755333 h 4013835"/>
              <a:gd name="connsiteX7572" fmla="*/ 4540567 w 7250431"/>
              <a:gd name="connsiteY7572" fmla="*/ 714375 h 4013835"/>
              <a:gd name="connsiteX7573" fmla="*/ 4581525 w 7250431"/>
              <a:gd name="connsiteY7573" fmla="*/ 755333 h 4013835"/>
              <a:gd name="connsiteX7574" fmla="*/ 4612005 w 7250431"/>
              <a:gd name="connsiteY7574" fmla="*/ 724853 h 4013835"/>
              <a:gd name="connsiteX7575" fmla="*/ 4379595 w 7250431"/>
              <a:gd name="connsiteY7575" fmla="*/ 653415 h 4013835"/>
              <a:gd name="connsiteX7576" fmla="*/ 4312920 w 7250431"/>
              <a:gd name="connsiteY7576" fmla="*/ 720090 h 4013835"/>
              <a:gd name="connsiteX7577" fmla="*/ 4342448 w 7250431"/>
              <a:gd name="connsiteY7577" fmla="*/ 749617 h 4013835"/>
              <a:gd name="connsiteX7578" fmla="*/ 4409123 w 7250431"/>
              <a:gd name="connsiteY7578" fmla="*/ 682942 h 4013835"/>
              <a:gd name="connsiteX7579" fmla="*/ 3403283 w 7250431"/>
              <a:gd name="connsiteY7579" fmla="*/ 653415 h 4013835"/>
              <a:gd name="connsiteX7580" fmla="*/ 3334703 w 7250431"/>
              <a:gd name="connsiteY7580" fmla="*/ 724853 h 4013835"/>
              <a:gd name="connsiteX7581" fmla="*/ 3363278 w 7250431"/>
              <a:gd name="connsiteY7581" fmla="*/ 755333 h 4013835"/>
              <a:gd name="connsiteX7582" fmla="*/ 3403283 w 7250431"/>
              <a:gd name="connsiteY7582" fmla="*/ 714375 h 4013835"/>
              <a:gd name="connsiteX7583" fmla="*/ 3442335 w 7250431"/>
              <a:gd name="connsiteY7583" fmla="*/ 755333 h 4013835"/>
              <a:gd name="connsiteX7584" fmla="*/ 3471863 w 7250431"/>
              <a:gd name="connsiteY7584" fmla="*/ 724853 h 4013835"/>
              <a:gd name="connsiteX7585" fmla="*/ 3238500 w 7250431"/>
              <a:gd name="connsiteY7585" fmla="*/ 653415 h 4013835"/>
              <a:gd name="connsiteX7586" fmla="*/ 3171825 w 7250431"/>
              <a:gd name="connsiteY7586" fmla="*/ 720090 h 4013835"/>
              <a:gd name="connsiteX7587" fmla="*/ 3201353 w 7250431"/>
              <a:gd name="connsiteY7587" fmla="*/ 749617 h 4013835"/>
              <a:gd name="connsiteX7588" fmla="*/ 3268028 w 7250431"/>
              <a:gd name="connsiteY7588" fmla="*/ 682942 h 4013835"/>
              <a:gd name="connsiteX7589" fmla="*/ 2265046 w 7250431"/>
              <a:gd name="connsiteY7589" fmla="*/ 653415 h 4013835"/>
              <a:gd name="connsiteX7590" fmla="*/ 2193608 w 7250431"/>
              <a:gd name="connsiteY7590" fmla="*/ 724853 h 4013835"/>
              <a:gd name="connsiteX7591" fmla="*/ 2224088 w 7250431"/>
              <a:gd name="connsiteY7591" fmla="*/ 755333 h 4013835"/>
              <a:gd name="connsiteX7592" fmla="*/ 2265046 w 7250431"/>
              <a:gd name="connsiteY7592" fmla="*/ 714375 h 4013835"/>
              <a:gd name="connsiteX7593" fmla="*/ 2306003 w 7250431"/>
              <a:gd name="connsiteY7593" fmla="*/ 755333 h 4013835"/>
              <a:gd name="connsiteX7594" fmla="*/ 2335530 w 7250431"/>
              <a:gd name="connsiteY7594" fmla="*/ 724853 h 4013835"/>
              <a:gd name="connsiteX7595" fmla="*/ 2101215 w 7250431"/>
              <a:gd name="connsiteY7595" fmla="*/ 653415 h 4013835"/>
              <a:gd name="connsiteX7596" fmla="*/ 2032635 w 7250431"/>
              <a:gd name="connsiteY7596" fmla="*/ 720090 h 4013835"/>
              <a:gd name="connsiteX7597" fmla="*/ 2063115 w 7250431"/>
              <a:gd name="connsiteY7597" fmla="*/ 749617 h 4013835"/>
              <a:gd name="connsiteX7598" fmla="*/ 2131695 w 7250431"/>
              <a:gd name="connsiteY7598" fmla="*/ 682942 h 4013835"/>
              <a:gd name="connsiteX7599" fmla="*/ 1123950 w 7250431"/>
              <a:gd name="connsiteY7599" fmla="*/ 653415 h 4013835"/>
              <a:gd name="connsiteX7600" fmla="*/ 1053465 w 7250431"/>
              <a:gd name="connsiteY7600" fmla="*/ 724853 h 4013835"/>
              <a:gd name="connsiteX7601" fmla="*/ 1082992 w 7250431"/>
              <a:gd name="connsiteY7601" fmla="*/ 755333 h 4013835"/>
              <a:gd name="connsiteX7602" fmla="*/ 1123950 w 7250431"/>
              <a:gd name="connsiteY7602" fmla="*/ 714375 h 4013835"/>
              <a:gd name="connsiteX7603" fmla="*/ 1163955 w 7250431"/>
              <a:gd name="connsiteY7603" fmla="*/ 755333 h 4013835"/>
              <a:gd name="connsiteX7604" fmla="*/ 1194435 w 7250431"/>
              <a:gd name="connsiteY7604" fmla="*/ 724853 h 4013835"/>
              <a:gd name="connsiteX7605" fmla="*/ 960121 w 7250431"/>
              <a:gd name="connsiteY7605" fmla="*/ 653415 h 4013835"/>
              <a:gd name="connsiteX7606" fmla="*/ 890588 w 7250431"/>
              <a:gd name="connsiteY7606" fmla="*/ 720090 h 4013835"/>
              <a:gd name="connsiteX7607" fmla="*/ 921068 w 7250431"/>
              <a:gd name="connsiteY7607" fmla="*/ 749617 h 4013835"/>
              <a:gd name="connsiteX7608" fmla="*/ 990601 w 7250431"/>
              <a:gd name="connsiteY7608" fmla="*/ 682942 h 4013835"/>
              <a:gd name="connsiteX7609" fmla="*/ 0 w 7250431"/>
              <a:gd name="connsiteY7609" fmla="*/ 649605 h 4013835"/>
              <a:gd name="connsiteX7610" fmla="*/ 75248 w 7250431"/>
              <a:gd name="connsiteY7610" fmla="*/ 724853 h 4013835"/>
              <a:gd name="connsiteX7611" fmla="*/ 22860 w 7250431"/>
              <a:gd name="connsiteY7611" fmla="*/ 777240 h 4013835"/>
              <a:gd name="connsiteX7612" fmla="*/ 0 w 7250431"/>
              <a:gd name="connsiteY7612" fmla="*/ 754380 h 4013835"/>
              <a:gd name="connsiteX7613" fmla="*/ 0 w 7250431"/>
              <a:gd name="connsiteY7613" fmla="*/ 731520 h 4013835"/>
              <a:gd name="connsiteX7614" fmla="*/ 22860 w 7250431"/>
              <a:gd name="connsiteY7614" fmla="*/ 755333 h 4013835"/>
              <a:gd name="connsiteX7615" fmla="*/ 53340 w 7250431"/>
              <a:gd name="connsiteY7615" fmla="*/ 724853 h 4013835"/>
              <a:gd name="connsiteX7616" fmla="*/ 0 w 7250431"/>
              <a:gd name="connsiteY7616" fmla="*/ 671513 h 4013835"/>
              <a:gd name="connsiteX7617" fmla="*/ 6821806 w 7250431"/>
              <a:gd name="connsiteY7617" fmla="*/ 632460 h 4013835"/>
              <a:gd name="connsiteX7618" fmla="*/ 6915151 w 7250431"/>
              <a:gd name="connsiteY7618" fmla="*/ 724852 h 4013835"/>
              <a:gd name="connsiteX7619" fmla="*/ 6863715 w 7250431"/>
              <a:gd name="connsiteY7619" fmla="*/ 777240 h 4013835"/>
              <a:gd name="connsiteX7620" fmla="*/ 6821806 w 7250431"/>
              <a:gd name="connsiteY7620" fmla="*/ 735330 h 4013835"/>
              <a:gd name="connsiteX7621" fmla="*/ 6780848 w 7250431"/>
              <a:gd name="connsiteY7621" fmla="*/ 777240 h 4013835"/>
              <a:gd name="connsiteX7622" fmla="*/ 6729413 w 7250431"/>
              <a:gd name="connsiteY7622" fmla="*/ 724852 h 4013835"/>
              <a:gd name="connsiteX7623" fmla="*/ 6659881 w 7250431"/>
              <a:gd name="connsiteY7623" fmla="*/ 632460 h 4013835"/>
              <a:gd name="connsiteX7624" fmla="*/ 6712268 w 7250431"/>
              <a:gd name="connsiteY7624" fmla="*/ 682942 h 4013835"/>
              <a:gd name="connsiteX7625" fmla="*/ 6619876 w 7250431"/>
              <a:gd name="connsiteY7625" fmla="*/ 771525 h 4013835"/>
              <a:gd name="connsiteX7626" fmla="*/ 6567488 w 7250431"/>
              <a:gd name="connsiteY7626" fmla="*/ 720090 h 4013835"/>
              <a:gd name="connsiteX7627" fmla="*/ 5681663 w 7250431"/>
              <a:gd name="connsiteY7627" fmla="*/ 632460 h 4013835"/>
              <a:gd name="connsiteX7628" fmla="*/ 5774056 w 7250431"/>
              <a:gd name="connsiteY7628" fmla="*/ 724852 h 4013835"/>
              <a:gd name="connsiteX7629" fmla="*/ 5722620 w 7250431"/>
              <a:gd name="connsiteY7629" fmla="*/ 777240 h 4013835"/>
              <a:gd name="connsiteX7630" fmla="*/ 5681663 w 7250431"/>
              <a:gd name="connsiteY7630" fmla="*/ 735330 h 4013835"/>
              <a:gd name="connsiteX7631" fmla="*/ 5639753 w 7250431"/>
              <a:gd name="connsiteY7631" fmla="*/ 777240 h 4013835"/>
              <a:gd name="connsiteX7632" fmla="*/ 5588318 w 7250431"/>
              <a:gd name="connsiteY7632" fmla="*/ 724852 h 4013835"/>
              <a:gd name="connsiteX7633" fmla="*/ 5520689 w 7250431"/>
              <a:gd name="connsiteY7633" fmla="*/ 632460 h 4013835"/>
              <a:gd name="connsiteX7634" fmla="*/ 5571172 w 7250431"/>
              <a:gd name="connsiteY7634" fmla="*/ 682942 h 4013835"/>
              <a:gd name="connsiteX7635" fmla="*/ 5483542 w 7250431"/>
              <a:gd name="connsiteY7635" fmla="*/ 771525 h 4013835"/>
              <a:gd name="connsiteX7636" fmla="*/ 5432107 w 7250431"/>
              <a:gd name="connsiteY7636" fmla="*/ 720090 h 4013835"/>
              <a:gd name="connsiteX7637" fmla="*/ 4540568 w 7250431"/>
              <a:gd name="connsiteY7637" fmla="*/ 632460 h 4013835"/>
              <a:gd name="connsiteX7638" fmla="*/ 4632960 w 7250431"/>
              <a:gd name="connsiteY7638" fmla="*/ 724852 h 4013835"/>
              <a:gd name="connsiteX7639" fmla="*/ 4581525 w 7250431"/>
              <a:gd name="connsiteY7639" fmla="*/ 777240 h 4013835"/>
              <a:gd name="connsiteX7640" fmla="*/ 4540568 w 7250431"/>
              <a:gd name="connsiteY7640" fmla="*/ 735330 h 4013835"/>
              <a:gd name="connsiteX7641" fmla="*/ 4500563 w 7250431"/>
              <a:gd name="connsiteY7641" fmla="*/ 777240 h 4013835"/>
              <a:gd name="connsiteX7642" fmla="*/ 4448175 w 7250431"/>
              <a:gd name="connsiteY7642" fmla="*/ 724852 h 4013835"/>
              <a:gd name="connsiteX7643" fmla="*/ 4379595 w 7250431"/>
              <a:gd name="connsiteY7643" fmla="*/ 632460 h 4013835"/>
              <a:gd name="connsiteX7644" fmla="*/ 4430078 w 7250431"/>
              <a:gd name="connsiteY7644" fmla="*/ 682942 h 4013835"/>
              <a:gd name="connsiteX7645" fmla="*/ 4342448 w 7250431"/>
              <a:gd name="connsiteY7645" fmla="*/ 771525 h 4013835"/>
              <a:gd name="connsiteX7646" fmla="*/ 4291013 w 7250431"/>
              <a:gd name="connsiteY7646" fmla="*/ 720090 h 4013835"/>
              <a:gd name="connsiteX7647" fmla="*/ 3403283 w 7250431"/>
              <a:gd name="connsiteY7647" fmla="*/ 632460 h 4013835"/>
              <a:gd name="connsiteX7648" fmla="*/ 3491865 w 7250431"/>
              <a:gd name="connsiteY7648" fmla="*/ 724852 h 4013835"/>
              <a:gd name="connsiteX7649" fmla="*/ 3442335 w 7250431"/>
              <a:gd name="connsiteY7649" fmla="*/ 777240 h 4013835"/>
              <a:gd name="connsiteX7650" fmla="*/ 3403283 w 7250431"/>
              <a:gd name="connsiteY7650" fmla="*/ 735330 h 4013835"/>
              <a:gd name="connsiteX7651" fmla="*/ 3363278 w 7250431"/>
              <a:gd name="connsiteY7651" fmla="*/ 777240 h 4013835"/>
              <a:gd name="connsiteX7652" fmla="*/ 3312795 w 7250431"/>
              <a:gd name="connsiteY7652" fmla="*/ 724852 h 4013835"/>
              <a:gd name="connsiteX7653" fmla="*/ 3238500 w 7250431"/>
              <a:gd name="connsiteY7653" fmla="*/ 632460 h 4013835"/>
              <a:gd name="connsiteX7654" fmla="*/ 3289935 w 7250431"/>
              <a:gd name="connsiteY7654" fmla="*/ 682942 h 4013835"/>
              <a:gd name="connsiteX7655" fmla="*/ 3201353 w 7250431"/>
              <a:gd name="connsiteY7655" fmla="*/ 771525 h 4013835"/>
              <a:gd name="connsiteX7656" fmla="*/ 3150870 w 7250431"/>
              <a:gd name="connsiteY7656" fmla="*/ 720090 h 4013835"/>
              <a:gd name="connsiteX7657" fmla="*/ 2265045 w 7250431"/>
              <a:gd name="connsiteY7657" fmla="*/ 632460 h 4013835"/>
              <a:gd name="connsiteX7658" fmla="*/ 2357438 w 7250431"/>
              <a:gd name="connsiteY7658" fmla="*/ 724852 h 4013835"/>
              <a:gd name="connsiteX7659" fmla="*/ 2306003 w 7250431"/>
              <a:gd name="connsiteY7659" fmla="*/ 777240 h 4013835"/>
              <a:gd name="connsiteX7660" fmla="*/ 2265045 w 7250431"/>
              <a:gd name="connsiteY7660" fmla="*/ 735330 h 4013835"/>
              <a:gd name="connsiteX7661" fmla="*/ 2224088 w 7250431"/>
              <a:gd name="connsiteY7661" fmla="*/ 777240 h 4013835"/>
              <a:gd name="connsiteX7662" fmla="*/ 2171700 w 7250431"/>
              <a:gd name="connsiteY7662" fmla="*/ 724852 h 4013835"/>
              <a:gd name="connsiteX7663" fmla="*/ 2101215 w 7250431"/>
              <a:gd name="connsiteY7663" fmla="*/ 632460 h 4013835"/>
              <a:gd name="connsiteX7664" fmla="*/ 2154555 w 7250431"/>
              <a:gd name="connsiteY7664" fmla="*/ 682942 h 4013835"/>
              <a:gd name="connsiteX7665" fmla="*/ 2063115 w 7250431"/>
              <a:gd name="connsiteY7665" fmla="*/ 771525 h 4013835"/>
              <a:gd name="connsiteX7666" fmla="*/ 2009775 w 7250431"/>
              <a:gd name="connsiteY7666" fmla="*/ 720090 h 4013835"/>
              <a:gd name="connsiteX7667" fmla="*/ 1123950 w 7250431"/>
              <a:gd name="connsiteY7667" fmla="*/ 632460 h 4013835"/>
              <a:gd name="connsiteX7668" fmla="*/ 1216343 w 7250431"/>
              <a:gd name="connsiteY7668" fmla="*/ 724852 h 4013835"/>
              <a:gd name="connsiteX7669" fmla="*/ 1163955 w 7250431"/>
              <a:gd name="connsiteY7669" fmla="*/ 777240 h 4013835"/>
              <a:gd name="connsiteX7670" fmla="*/ 1123950 w 7250431"/>
              <a:gd name="connsiteY7670" fmla="*/ 735330 h 4013835"/>
              <a:gd name="connsiteX7671" fmla="*/ 1082993 w 7250431"/>
              <a:gd name="connsiteY7671" fmla="*/ 777240 h 4013835"/>
              <a:gd name="connsiteX7672" fmla="*/ 1030605 w 7250431"/>
              <a:gd name="connsiteY7672" fmla="*/ 724852 h 4013835"/>
              <a:gd name="connsiteX7673" fmla="*/ 960120 w 7250431"/>
              <a:gd name="connsiteY7673" fmla="*/ 632460 h 4013835"/>
              <a:gd name="connsiteX7674" fmla="*/ 1013460 w 7250431"/>
              <a:gd name="connsiteY7674" fmla="*/ 682942 h 4013835"/>
              <a:gd name="connsiteX7675" fmla="*/ 921068 w 7250431"/>
              <a:gd name="connsiteY7675" fmla="*/ 771525 h 4013835"/>
              <a:gd name="connsiteX7676" fmla="*/ 868680 w 7250431"/>
              <a:gd name="connsiteY7676" fmla="*/ 720090 h 4013835"/>
              <a:gd name="connsiteX7677" fmla="*/ 6903720 w 7250431"/>
              <a:gd name="connsiteY7677" fmla="*/ 573406 h 4013835"/>
              <a:gd name="connsiteX7678" fmla="*/ 6873240 w 7250431"/>
              <a:gd name="connsiteY7678" fmla="*/ 602934 h 4013835"/>
              <a:gd name="connsiteX7679" fmla="*/ 7024688 w 7250431"/>
              <a:gd name="connsiteY7679" fmla="*/ 755333 h 4013835"/>
              <a:gd name="connsiteX7680" fmla="*/ 7137083 w 7250431"/>
              <a:gd name="connsiteY7680" fmla="*/ 643891 h 4013835"/>
              <a:gd name="connsiteX7681" fmla="*/ 7106603 w 7250431"/>
              <a:gd name="connsiteY7681" fmla="*/ 614363 h 4013835"/>
              <a:gd name="connsiteX7682" fmla="*/ 7024688 w 7250431"/>
              <a:gd name="connsiteY7682" fmla="*/ 695325 h 4013835"/>
              <a:gd name="connsiteX7683" fmla="*/ 5761673 w 7250431"/>
              <a:gd name="connsiteY7683" fmla="*/ 573406 h 4013835"/>
              <a:gd name="connsiteX7684" fmla="*/ 5731193 w 7250431"/>
              <a:gd name="connsiteY7684" fmla="*/ 602932 h 4013835"/>
              <a:gd name="connsiteX7685" fmla="*/ 5883593 w 7250431"/>
              <a:gd name="connsiteY7685" fmla="*/ 755333 h 4013835"/>
              <a:gd name="connsiteX7686" fmla="*/ 5995988 w 7250431"/>
              <a:gd name="connsiteY7686" fmla="*/ 643891 h 4013835"/>
              <a:gd name="connsiteX7687" fmla="*/ 5965508 w 7250431"/>
              <a:gd name="connsiteY7687" fmla="*/ 614363 h 4013835"/>
              <a:gd name="connsiteX7688" fmla="*/ 5883593 w 7250431"/>
              <a:gd name="connsiteY7688" fmla="*/ 695325 h 4013835"/>
              <a:gd name="connsiteX7689" fmla="*/ 4625341 w 7250431"/>
              <a:gd name="connsiteY7689" fmla="*/ 573406 h 4013835"/>
              <a:gd name="connsiteX7690" fmla="*/ 4595813 w 7250431"/>
              <a:gd name="connsiteY7690" fmla="*/ 602932 h 4013835"/>
              <a:gd name="connsiteX7691" fmla="*/ 4746308 w 7250431"/>
              <a:gd name="connsiteY7691" fmla="*/ 755333 h 4013835"/>
              <a:gd name="connsiteX7692" fmla="*/ 4855845 w 7250431"/>
              <a:gd name="connsiteY7692" fmla="*/ 643891 h 4013835"/>
              <a:gd name="connsiteX7693" fmla="*/ 4826318 w 7250431"/>
              <a:gd name="connsiteY7693" fmla="*/ 614363 h 4013835"/>
              <a:gd name="connsiteX7694" fmla="*/ 4746308 w 7250431"/>
              <a:gd name="connsiteY7694" fmla="*/ 695325 h 4013835"/>
              <a:gd name="connsiteX7695" fmla="*/ 3485198 w 7250431"/>
              <a:gd name="connsiteY7695" fmla="*/ 573406 h 4013835"/>
              <a:gd name="connsiteX7696" fmla="*/ 3455670 w 7250431"/>
              <a:gd name="connsiteY7696" fmla="*/ 602932 h 4013835"/>
              <a:gd name="connsiteX7697" fmla="*/ 3609023 w 7250431"/>
              <a:gd name="connsiteY7697" fmla="*/ 755333 h 4013835"/>
              <a:gd name="connsiteX7698" fmla="*/ 3719513 w 7250431"/>
              <a:gd name="connsiteY7698" fmla="*/ 643891 h 4013835"/>
              <a:gd name="connsiteX7699" fmla="*/ 3689985 w 7250431"/>
              <a:gd name="connsiteY7699" fmla="*/ 614363 h 4013835"/>
              <a:gd name="connsiteX7700" fmla="*/ 3609023 w 7250431"/>
              <a:gd name="connsiteY7700" fmla="*/ 695325 h 4013835"/>
              <a:gd name="connsiteX7701" fmla="*/ 2344103 w 7250431"/>
              <a:gd name="connsiteY7701" fmla="*/ 573406 h 4013835"/>
              <a:gd name="connsiteX7702" fmla="*/ 2314575 w 7250431"/>
              <a:gd name="connsiteY7702" fmla="*/ 602932 h 4013835"/>
              <a:gd name="connsiteX7703" fmla="*/ 2466975 w 7250431"/>
              <a:gd name="connsiteY7703" fmla="*/ 755333 h 4013835"/>
              <a:gd name="connsiteX7704" fmla="*/ 2578418 w 7250431"/>
              <a:gd name="connsiteY7704" fmla="*/ 643891 h 4013835"/>
              <a:gd name="connsiteX7705" fmla="*/ 2547938 w 7250431"/>
              <a:gd name="connsiteY7705" fmla="*/ 614363 h 4013835"/>
              <a:gd name="connsiteX7706" fmla="*/ 2466975 w 7250431"/>
              <a:gd name="connsiteY7706" fmla="*/ 695325 h 4013835"/>
              <a:gd name="connsiteX7707" fmla="*/ 1203960 w 7250431"/>
              <a:gd name="connsiteY7707" fmla="*/ 573406 h 4013835"/>
              <a:gd name="connsiteX7708" fmla="*/ 1173480 w 7250431"/>
              <a:gd name="connsiteY7708" fmla="*/ 602932 h 4013835"/>
              <a:gd name="connsiteX7709" fmla="*/ 1325880 w 7250431"/>
              <a:gd name="connsiteY7709" fmla="*/ 755333 h 4013835"/>
              <a:gd name="connsiteX7710" fmla="*/ 1437323 w 7250431"/>
              <a:gd name="connsiteY7710" fmla="*/ 643891 h 4013835"/>
              <a:gd name="connsiteX7711" fmla="*/ 1406843 w 7250431"/>
              <a:gd name="connsiteY7711" fmla="*/ 614363 h 4013835"/>
              <a:gd name="connsiteX7712" fmla="*/ 1325880 w 7250431"/>
              <a:gd name="connsiteY7712" fmla="*/ 695325 h 4013835"/>
              <a:gd name="connsiteX7713" fmla="*/ 62866 w 7250431"/>
              <a:gd name="connsiteY7713" fmla="*/ 573406 h 4013835"/>
              <a:gd name="connsiteX7714" fmla="*/ 33338 w 7250431"/>
              <a:gd name="connsiteY7714" fmla="*/ 602932 h 4013835"/>
              <a:gd name="connsiteX7715" fmla="*/ 185738 w 7250431"/>
              <a:gd name="connsiteY7715" fmla="*/ 755333 h 4013835"/>
              <a:gd name="connsiteX7716" fmla="*/ 296228 w 7250431"/>
              <a:gd name="connsiteY7716" fmla="*/ 643891 h 4013835"/>
              <a:gd name="connsiteX7717" fmla="*/ 266701 w 7250431"/>
              <a:gd name="connsiteY7717" fmla="*/ 614363 h 4013835"/>
              <a:gd name="connsiteX7718" fmla="*/ 185738 w 7250431"/>
              <a:gd name="connsiteY7718" fmla="*/ 695325 h 4013835"/>
              <a:gd name="connsiteX7719" fmla="*/ 6903720 w 7250431"/>
              <a:gd name="connsiteY7719" fmla="*/ 551498 h 4013835"/>
              <a:gd name="connsiteX7720" fmla="*/ 7024687 w 7250431"/>
              <a:gd name="connsiteY7720" fmla="*/ 673418 h 4013835"/>
              <a:gd name="connsiteX7721" fmla="*/ 7106602 w 7250431"/>
              <a:gd name="connsiteY7721" fmla="*/ 591503 h 4013835"/>
              <a:gd name="connsiteX7722" fmla="*/ 7158037 w 7250431"/>
              <a:gd name="connsiteY7722" fmla="*/ 643891 h 4013835"/>
              <a:gd name="connsiteX7723" fmla="*/ 7024687 w 7250431"/>
              <a:gd name="connsiteY7723" fmla="*/ 777240 h 4013835"/>
              <a:gd name="connsiteX7724" fmla="*/ 6851332 w 7250431"/>
              <a:gd name="connsiteY7724" fmla="*/ 602934 h 4013835"/>
              <a:gd name="connsiteX7725" fmla="*/ 5761673 w 7250431"/>
              <a:gd name="connsiteY7725" fmla="*/ 551498 h 4013835"/>
              <a:gd name="connsiteX7726" fmla="*/ 5883593 w 7250431"/>
              <a:gd name="connsiteY7726" fmla="*/ 673418 h 4013835"/>
              <a:gd name="connsiteX7727" fmla="*/ 5965508 w 7250431"/>
              <a:gd name="connsiteY7727" fmla="*/ 591503 h 4013835"/>
              <a:gd name="connsiteX7728" fmla="*/ 6016943 w 7250431"/>
              <a:gd name="connsiteY7728" fmla="*/ 643891 h 4013835"/>
              <a:gd name="connsiteX7729" fmla="*/ 5883593 w 7250431"/>
              <a:gd name="connsiteY7729" fmla="*/ 777240 h 4013835"/>
              <a:gd name="connsiteX7730" fmla="*/ 5710238 w 7250431"/>
              <a:gd name="connsiteY7730" fmla="*/ 602934 h 4013835"/>
              <a:gd name="connsiteX7731" fmla="*/ 4625340 w 7250431"/>
              <a:gd name="connsiteY7731" fmla="*/ 551498 h 4013835"/>
              <a:gd name="connsiteX7732" fmla="*/ 4746307 w 7250431"/>
              <a:gd name="connsiteY7732" fmla="*/ 673418 h 4013835"/>
              <a:gd name="connsiteX7733" fmla="*/ 4826317 w 7250431"/>
              <a:gd name="connsiteY7733" fmla="*/ 591503 h 4013835"/>
              <a:gd name="connsiteX7734" fmla="*/ 4876800 w 7250431"/>
              <a:gd name="connsiteY7734" fmla="*/ 643891 h 4013835"/>
              <a:gd name="connsiteX7735" fmla="*/ 4746307 w 7250431"/>
              <a:gd name="connsiteY7735" fmla="*/ 777240 h 4013835"/>
              <a:gd name="connsiteX7736" fmla="*/ 4574857 w 7250431"/>
              <a:gd name="connsiteY7736" fmla="*/ 602934 h 4013835"/>
              <a:gd name="connsiteX7737" fmla="*/ 3485197 w 7250431"/>
              <a:gd name="connsiteY7737" fmla="*/ 551498 h 4013835"/>
              <a:gd name="connsiteX7738" fmla="*/ 3609022 w 7250431"/>
              <a:gd name="connsiteY7738" fmla="*/ 673418 h 4013835"/>
              <a:gd name="connsiteX7739" fmla="*/ 3689985 w 7250431"/>
              <a:gd name="connsiteY7739" fmla="*/ 591503 h 4013835"/>
              <a:gd name="connsiteX7740" fmla="*/ 3741420 w 7250431"/>
              <a:gd name="connsiteY7740" fmla="*/ 643891 h 4013835"/>
              <a:gd name="connsiteX7741" fmla="*/ 3609022 w 7250431"/>
              <a:gd name="connsiteY7741" fmla="*/ 777240 h 4013835"/>
              <a:gd name="connsiteX7742" fmla="*/ 3434715 w 7250431"/>
              <a:gd name="connsiteY7742" fmla="*/ 602934 h 4013835"/>
              <a:gd name="connsiteX7743" fmla="*/ 2344103 w 7250431"/>
              <a:gd name="connsiteY7743" fmla="*/ 551498 h 4013835"/>
              <a:gd name="connsiteX7744" fmla="*/ 2466975 w 7250431"/>
              <a:gd name="connsiteY7744" fmla="*/ 673418 h 4013835"/>
              <a:gd name="connsiteX7745" fmla="*/ 2547937 w 7250431"/>
              <a:gd name="connsiteY7745" fmla="*/ 591503 h 4013835"/>
              <a:gd name="connsiteX7746" fmla="*/ 2600325 w 7250431"/>
              <a:gd name="connsiteY7746" fmla="*/ 643891 h 4013835"/>
              <a:gd name="connsiteX7747" fmla="*/ 2466975 w 7250431"/>
              <a:gd name="connsiteY7747" fmla="*/ 777240 h 4013835"/>
              <a:gd name="connsiteX7748" fmla="*/ 2293620 w 7250431"/>
              <a:gd name="connsiteY7748" fmla="*/ 602934 h 4013835"/>
              <a:gd name="connsiteX7749" fmla="*/ 1203960 w 7250431"/>
              <a:gd name="connsiteY7749" fmla="*/ 551498 h 4013835"/>
              <a:gd name="connsiteX7750" fmla="*/ 1325880 w 7250431"/>
              <a:gd name="connsiteY7750" fmla="*/ 673418 h 4013835"/>
              <a:gd name="connsiteX7751" fmla="*/ 1406842 w 7250431"/>
              <a:gd name="connsiteY7751" fmla="*/ 591503 h 4013835"/>
              <a:gd name="connsiteX7752" fmla="*/ 1459230 w 7250431"/>
              <a:gd name="connsiteY7752" fmla="*/ 643891 h 4013835"/>
              <a:gd name="connsiteX7753" fmla="*/ 1325880 w 7250431"/>
              <a:gd name="connsiteY7753" fmla="*/ 777240 h 4013835"/>
              <a:gd name="connsiteX7754" fmla="*/ 1152525 w 7250431"/>
              <a:gd name="connsiteY7754" fmla="*/ 602934 h 4013835"/>
              <a:gd name="connsiteX7755" fmla="*/ 62865 w 7250431"/>
              <a:gd name="connsiteY7755" fmla="*/ 551498 h 4013835"/>
              <a:gd name="connsiteX7756" fmla="*/ 185738 w 7250431"/>
              <a:gd name="connsiteY7756" fmla="*/ 673418 h 4013835"/>
              <a:gd name="connsiteX7757" fmla="*/ 266700 w 7250431"/>
              <a:gd name="connsiteY7757" fmla="*/ 591503 h 4013835"/>
              <a:gd name="connsiteX7758" fmla="*/ 318135 w 7250431"/>
              <a:gd name="connsiteY7758" fmla="*/ 643891 h 4013835"/>
              <a:gd name="connsiteX7759" fmla="*/ 185738 w 7250431"/>
              <a:gd name="connsiteY7759" fmla="*/ 777240 h 4013835"/>
              <a:gd name="connsiteX7760" fmla="*/ 11430 w 7250431"/>
              <a:gd name="connsiteY7760" fmla="*/ 602934 h 4013835"/>
              <a:gd name="connsiteX7761" fmla="*/ 7024687 w 7250431"/>
              <a:gd name="connsiteY7761" fmla="*/ 530544 h 4013835"/>
              <a:gd name="connsiteX7762" fmla="*/ 6994207 w 7250431"/>
              <a:gd name="connsiteY7762" fmla="*/ 559119 h 4013835"/>
              <a:gd name="connsiteX7763" fmla="*/ 7024687 w 7250431"/>
              <a:gd name="connsiteY7763" fmla="*/ 587693 h 4013835"/>
              <a:gd name="connsiteX7764" fmla="*/ 7054214 w 7250431"/>
              <a:gd name="connsiteY7764" fmla="*/ 559119 h 4013835"/>
              <a:gd name="connsiteX7765" fmla="*/ 5883593 w 7250431"/>
              <a:gd name="connsiteY7765" fmla="*/ 530543 h 4013835"/>
              <a:gd name="connsiteX7766" fmla="*/ 5854065 w 7250431"/>
              <a:gd name="connsiteY7766" fmla="*/ 559119 h 4013835"/>
              <a:gd name="connsiteX7767" fmla="*/ 5883593 w 7250431"/>
              <a:gd name="connsiteY7767" fmla="*/ 587693 h 4013835"/>
              <a:gd name="connsiteX7768" fmla="*/ 5914073 w 7250431"/>
              <a:gd name="connsiteY7768" fmla="*/ 559119 h 4013835"/>
              <a:gd name="connsiteX7769" fmla="*/ 4746307 w 7250431"/>
              <a:gd name="connsiteY7769" fmla="*/ 530543 h 4013835"/>
              <a:gd name="connsiteX7770" fmla="*/ 4717732 w 7250431"/>
              <a:gd name="connsiteY7770" fmla="*/ 559119 h 4013835"/>
              <a:gd name="connsiteX7771" fmla="*/ 4746307 w 7250431"/>
              <a:gd name="connsiteY7771" fmla="*/ 587693 h 4013835"/>
              <a:gd name="connsiteX7772" fmla="*/ 4773930 w 7250431"/>
              <a:gd name="connsiteY7772" fmla="*/ 559119 h 4013835"/>
              <a:gd name="connsiteX7773" fmla="*/ 3608070 w 7250431"/>
              <a:gd name="connsiteY7773" fmla="*/ 530543 h 4013835"/>
              <a:gd name="connsiteX7774" fmla="*/ 3578543 w 7250431"/>
              <a:gd name="connsiteY7774" fmla="*/ 559119 h 4013835"/>
              <a:gd name="connsiteX7775" fmla="*/ 3608070 w 7250431"/>
              <a:gd name="connsiteY7775" fmla="*/ 587693 h 4013835"/>
              <a:gd name="connsiteX7776" fmla="*/ 3638550 w 7250431"/>
              <a:gd name="connsiteY7776" fmla="*/ 559119 h 4013835"/>
              <a:gd name="connsiteX7777" fmla="*/ 2467927 w 7250431"/>
              <a:gd name="connsiteY7777" fmla="*/ 530543 h 4013835"/>
              <a:gd name="connsiteX7778" fmla="*/ 2437447 w 7250431"/>
              <a:gd name="connsiteY7778" fmla="*/ 559119 h 4013835"/>
              <a:gd name="connsiteX7779" fmla="*/ 2467927 w 7250431"/>
              <a:gd name="connsiteY7779" fmla="*/ 587693 h 4013835"/>
              <a:gd name="connsiteX7780" fmla="*/ 2497455 w 7250431"/>
              <a:gd name="connsiteY7780" fmla="*/ 559119 h 4013835"/>
              <a:gd name="connsiteX7781" fmla="*/ 1326833 w 7250431"/>
              <a:gd name="connsiteY7781" fmla="*/ 530543 h 4013835"/>
              <a:gd name="connsiteX7782" fmla="*/ 1296353 w 7250431"/>
              <a:gd name="connsiteY7782" fmla="*/ 559119 h 4013835"/>
              <a:gd name="connsiteX7783" fmla="*/ 1326833 w 7250431"/>
              <a:gd name="connsiteY7783" fmla="*/ 587693 h 4013835"/>
              <a:gd name="connsiteX7784" fmla="*/ 1357313 w 7250431"/>
              <a:gd name="connsiteY7784" fmla="*/ 559119 h 4013835"/>
              <a:gd name="connsiteX7785" fmla="*/ 185737 w 7250431"/>
              <a:gd name="connsiteY7785" fmla="*/ 530543 h 4013835"/>
              <a:gd name="connsiteX7786" fmla="*/ 155257 w 7250431"/>
              <a:gd name="connsiteY7786" fmla="*/ 559119 h 4013835"/>
              <a:gd name="connsiteX7787" fmla="*/ 185737 w 7250431"/>
              <a:gd name="connsiteY7787" fmla="*/ 587693 h 4013835"/>
              <a:gd name="connsiteX7788" fmla="*/ 216217 w 7250431"/>
              <a:gd name="connsiteY7788" fmla="*/ 559119 h 4013835"/>
              <a:gd name="connsiteX7789" fmla="*/ 7024687 w 7250431"/>
              <a:gd name="connsiteY7789" fmla="*/ 510540 h 4013835"/>
              <a:gd name="connsiteX7790" fmla="*/ 7077075 w 7250431"/>
              <a:gd name="connsiteY7790" fmla="*/ 559119 h 4013835"/>
              <a:gd name="connsiteX7791" fmla="*/ 7024687 w 7250431"/>
              <a:gd name="connsiteY7791" fmla="*/ 608648 h 4013835"/>
              <a:gd name="connsiteX7792" fmla="*/ 6973252 w 7250431"/>
              <a:gd name="connsiteY7792" fmla="*/ 559119 h 4013835"/>
              <a:gd name="connsiteX7793" fmla="*/ 5883592 w 7250431"/>
              <a:gd name="connsiteY7793" fmla="*/ 510540 h 4013835"/>
              <a:gd name="connsiteX7794" fmla="*/ 5935980 w 7250431"/>
              <a:gd name="connsiteY7794" fmla="*/ 559119 h 4013835"/>
              <a:gd name="connsiteX7795" fmla="*/ 5883592 w 7250431"/>
              <a:gd name="connsiteY7795" fmla="*/ 608648 h 4013835"/>
              <a:gd name="connsiteX7796" fmla="*/ 5832157 w 7250431"/>
              <a:gd name="connsiteY7796" fmla="*/ 559119 h 4013835"/>
              <a:gd name="connsiteX7797" fmla="*/ 4746308 w 7250431"/>
              <a:gd name="connsiteY7797" fmla="*/ 510540 h 4013835"/>
              <a:gd name="connsiteX7798" fmla="*/ 4794885 w 7250431"/>
              <a:gd name="connsiteY7798" fmla="*/ 559119 h 4013835"/>
              <a:gd name="connsiteX7799" fmla="*/ 4746308 w 7250431"/>
              <a:gd name="connsiteY7799" fmla="*/ 608648 h 4013835"/>
              <a:gd name="connsiteX7800" fmla="*/ 4696778 w 7250431"/>
              <a:gd name="connsiteY7800" fmla="*/ 559119 h 4013835"/>
              <a:gd name="connsiteX7801" fmla="*/ 3608070 w 7250431"/>
              <a:gd name="connsiteY7801" fmla="*/ 510540 h 4013835"/>
              <a:gd name="connsiteX7802" fmla="*/ 3660457 w 7250431"/>
              <a:gd name="connsiteY7802" fmla="*/ 559119 h 4013835"/>
              <a:gd name="connsiteX7803" fmla="*/ 3608070 w 7250431"/>
              <a:gd name="connsiteY7803" fmla="*/ 608648 h 4013835"/>
              <a:gd name="connsiteX7804" fmla="*/ 3555682 w 7250431"/>
              <a:gd name="connsiteY7804" fmla="*/ 559119 h 4013835"/>
              <a:gd name="connsiteX7805" fmla="*/ 2467928 w 7250431"/>
              <a:gd name="connsiteY7805" fmla="*/ 510540 h 4013835"/>
              <a:gd name="connsiteX7806" fmla="*/ 2519363 w 7250431"/>
              <a:gd name="connsiteY7806" fmla="*/ 559119 h 4013835"/>
              <a:gd name="connsiteX7807" fmla="*/ 2467928 w 7250431"/>
              <a:gd name="connsiteY7807" fmla="*/ 608648 h 4013835"/>
              <a:gd name="connsiteX7808" fmla="*/ 2414588 w 7250431"/>
              <a:gd name="connsiteY7808" fmla="*/ 559119 h 4013835"/>
              <a:gd name="connsiteX7809" fmla="*/ 1326833 w 7250431"/>
              <a:gd name="connsiteY7809" fmla="*/ 510540 h 4013835"/>
              <a:gd name="connsiteX7810" fmla="*/ 1378267 w 7250431"/>
              <a:gd name="connsiteY7810" fmla="*/ 559119 h 4013835"/>
              <a:gd name="connsiteX7811" fmla="*/ 1326833 w 7250431"/>
              <a:gd name="connsiteY7811" fmla="*/ 608648 h 4013835"/>
              <a:gd name="connsiteX7812" fmla="*/ 1274445 w 7250431"/>
              <a:gd name="connsiteY7812" fmla="*/ 559119 h 4013835"/>
              <a:gd name="connsiteX7813" fmla="*/ 185738 w 7250431"/>
              <a:gd name="connsiteY7813" fmla="*/ 510540 h 4013835"/>
              <a:gd name="connsiteX7814" fmla="*/ 237173 w 7250431"/>
              <a:gd name="connsiteY7814" fmla="*/ 559119 h 4013835"/>
              <a:gd name="connsiteX7815" fmla="*/ 185738 w 7250431"/>
              <a:gd name="connsiteY7815" fmla="*/ 608648 h 4013835"/>
              <a:gd name="connsiteX7816" fmla="*/ 133350 w 7250431"/>
              <a:gd name="connsiteY7816" fmla="*/ 559119 h 4013835"/>
              <a:gd name="connsiteX7817" fmla="*/ 6497003 w 7250431"/>
              <a:gd name="connsiteY7817" fmla="*/ 491490 h 4013835"/>
              <a:gd name="connsiteX7818" fmla="*/ 6304598 w 7250431"/>
              <a:gd name="connsiteY7818" fmla="*/ 684848 h 4013835"/>
              <a:gd name="connsiteX7819" fmla="*/ 6335078 w 7250431"/>
              <a:gd name="connsiteY7819" fmla="*/ 714375 h 4013835"/>
              <a:gd name="connsiteX7820" fmla="*/ 6376036 w 7250431"/>
              <a:gd name="connsiteY7820" fmla="*/ 673417 h 4013835"/>
              <a:gd name="connsiteX7821" fmla="*/ 6456998 w 7250431"/>
              <a:gd name="connsiteY7821" fmla="*/ 755333 h 4013835"/>
              <a:gd name="connsiteX7822" fmla="*/ 6527483 w 7250431"/>
              <a:gd name="connsiteY7822" fmla="*/ 684848 h 4013835"/>
              <a:gd name="connsiteX7823" fmla="*/ 6497003 w 7250431"/>
              <a:gd name="connsiteY7823" fmla="*/ 655320 h 4013835"/>
              <a:gd name="connsiteX7824" fmla="*/ 6456998 w 7250431"/>
              <a:gd name="connsiteY7824" fmla="*/ 698183 h 4013835"/>
              <a:gd name="connsiteX7825" fmla="*/ 6404611 w 7250431"/>
              <a:gd name="connsiteY7825" fmla="*/ 643891 h 4013835"/>
              <a:gd name="connsiteX7826" fmla="*/ 6497003 w 7250431"/>
              <a:gd name="connsiteY7826" fmla="*/ 551498 h 4013835"/>
              <a:gd name="connsiteX7827" fmla="*/ 6577965 w 7250431"/>
              <a:gd name="connsiteY7827" fmla="*/ 631508 h 4013835"/>
              <a:gd name="connsiteX7828" fmla="*/ 6607493 w 7250431"/>
              <a:gd name="connsiteY7828" fmla="*/ 602934 h 4013835"/>
              <a:gd name="connsiteX7829" fmla="*/ 5356860 w 7250431"/>
              <a:gd name="connsiteY7829" fmla="*/ 491490 h 4013835"/>
              <a:gd name="connsiteX7830" fmla="*/ 5164455 w 7250431"/>
              <a:gd name="connsiteY7830" fmla="*/ 684848 h 4013835"/>
              <a:gd name="connsiteX7831" fmla="*/ 5193982 w 7250431"/>
              <a:gd name="connsiteY7831" fmla="*/ 714375 h 4013835"/>
              <a:gd name="connsiteX7832" fmla="*/ 5234940 w 7250431"/>
              <a:gd name="connsiteY7832" fmla="*/ 673417 h 4013835"/>
              <a:gd name="connsiteX7833" fmla="*/ 5315902 w 7250431"/>
              <a:gd name="connsiteY7833" fmla="*/ 755333 h 4013835"/>
              <a:gd name="connsiteX7834" fmla="*/ 5386387 w 7250431"/>
              <a:gd name="connsiteY7834" fmla="*/ 684848 h 4013835"/>
              <a:gd name="connsiteX7835" fmla="*/ 5356860 w 7250431"/>
              <a:gd name="connsiteY7835" fmla="*/ 655320 h 4013835"/>
              <a:gd name="connsiteX7836" fmla="*/ 5315902 w 7250431"/>
              <a:gd name="connsiteY7836" fmla="*/ 698183 h 4013835"/>
              <a:gd name="connsiteX7837" fmla="*/ 5265420 w 7250431"/>
              <a:gd name="connsiteY7837" fmla="*/ 643891 h 4013835"/>
              <a:gd name="connsiteX7838" fmla="*/ 5356860 w 7250431"/>
              <a:gd name="connsiteY7838" fmla="*/ 551498 h 4013835"/>
              <a:gd name="connsiteX7839" fmla="*/ 5437823 w 7250431"/>
              <a:gd name="connsiteY7839" fmla="*/ 631508 h 4013835"/>
              <a:gd name="connsiteX7840" fmla="*/ 5466398 w 7250431"/>
              <a:gd name="connsiteY7840" fmla="*/ 602934 h 4013835"/>
              <a:gd name="connsiteX7841" fmla="*/ 4215766 w 7250431"/>
              <a:gd name="connsiteY7841" fmla="*/ 491490 h 4013835"/>
              <a:gd name="connsiteX7842" fmla="*/ 4024313 w 7250431"/>
              <a:gd name="connsiteY7842" fmla="*/ 684848 h 4013835"/>
              <a:gd name="connsiteX7843" fmla="*/ 4053841 w 7250431"/>
              <a:gd name="connsiteY7843" fmla="*/ 714375 h 4013835"/>
              <a:gd name="connsiteX7844" fmla="*/ 4093845 w 7250431"/>
              <a:gd name="connsiteY7844" fmla="*/ 673417 h 4013835"/>
              <a:gd name="connsiteX7845" fmla="*/ 4174808 w 7250431"/>
              <a:gd name="connsiteY7845" fmla="*/ 755333 h 4013835"/>
              <a:gd name="connsiteX7846" fmla="*/ 4245293 w 7250431"/>
              <a:gd name="connsiteY7846" fmla="*/ 684848 h 4013835"/>
              <a:gd name="connsiteX7847" fmla="*/ 4215766 w 7250431"/>
              <a:gd name="connsiteY7847" fmla="*/ 655320 h 4013835"/>
              <a:gd name="connsiteX7848" fmla="*/ 4174808 w 7250431"/>
              <a:gd name="connsiteY7848" fmla="*/ 698183 h 4013835"/>
              <a:gd name="connsiteX7849" fmla="*/ 4124326 w 7250431"/>
              <a:gd name="connsiteY7849" fmla="*/ 643891 h 4013835"/>
              <a:gd name="connsiteX7850" fmla="*/ 4215766 w 7250431"/>
              <a:gd name="connsiteY7850" fmla="*/ 551498 h 4013835"/>
              <a:gd name="connsiteX7851" fmla="*/ 4297681 w 7250431"/>
              <a:gd name="connsiteY7851" fmla="*/ 631508 h 4013835"/>
              <a:gd name="connsiteX7852" fmla="*/ 4325303 w 7250431"/>
              <a:gd name="connsiteY7852" fmla="*/ 602934 h 4013835"/>
              <a:gd name="connsiteX7853" fmla="*/ 3077528 w 7250431"/>
              <a:gd name="connsiteY7853" fmla="*/ 491490 h 4013835"/>
              <a:gd name="connsiteX7854" fmla="*/ 2883218 w 7250431"/>
              <a:gd name="connsiteY7854" fmla="*/ 684848 h 4013835"/>
              <a:gd name="connsiteX7855" fmla="*/ 2913698 w 7250431"/>
              <a:gd name="connsiteY7855" fmla="*/ 714375 h 4013835"/>
              <a:gd name="connsiteX7856" fmla="*/ 2954656 w 7250431"/>
              <a:gd name="connsiteY7856" fmla="*/ 673417 h 4013835"/>
              <a:gd name="connsiteX7857" fmla="*/ 3036570 w 7250431"/>
              <a:gd name="connsiteY7857" fmla="*/ 755333 h 4013835"/>
              <a:gd name="connsiteX7858" fmla="*/ 3108008 w 7250431"/>
              <a:gd name="connsiteY7858" fmla="*/ 684848 h 4013835"/>
              <a:gd name="connsiteX7859" fmla="*/ 3077528 w 7250431"/>
              <a:gd name="connsiteY7859" fmla="*/ 655320 h 4013835"/>
              <a:gd name="connsiteX7860" fmla="*/ 3036570 w 7250431"/>
              <a:gd name="connsiteY7860" fmla="*/ 698183 h 4013835"/>
              <a:gd name="connsiteX7861" fmla="*/ 2985135 w 7250431"/>
              <a:gd name="connsiteY7861" fmla="*/ 643891 h 4013835"/>
              <a:gd name="connsiteX7862" fmla="*/ 3077528 w 7250431"/>
              <a:gd name="connsiteY7862" fmla="*/ 551498 h 4013835"/>
              <a:gd name="connsiteX7863" fmla="*/ 3160395 w 7250431"/>
              <a:gd name="connsiteY7863" fmla="*/ 631508 h 4013835"/>
              <a:gd name="connsiteX7864" fmla="*/ 3188970 w 7250431"/>
              <a:gd name="connsiteY7864" fmla="*/ 602934 h 4013835"/>
              <a:gd name="connsiteX7865" fmla="*/ 1936432 w 7250431"/>
              <a:gd name="connsiteY7865" fmla="*/ 491490 h 4013835"/>
              <a:gd name="connsiteX7866" fmla="*/ 1742122 w 7250431"/>
              <a:gd name="connsiteY7866" fmla="*/ 684848 h 4013835"/>
              <a:gd name="connsiteX7867" fmla="*/ 1772602 w 7250431"/>
              <a:gd name="connsiteY7867" fmla="*/ 714375 h 4013835"/>
              <a:gd name="connsiteX7868" fmla="*/ 1813560 w 7250431"/>
              <a:gd name="connsiteY7868" fmla="*/ 673417 h 4013835"/>
              <a:gd name="connsiteX7869" fmla="*/ 1895475 w 7250431"/>
              <a:gd name="connsiteY7869" fmla="*/ 755333 h 4013835"/>
              <a:gd name="connsiteX7870" fmla="*/ 1966912 w 7250431"/>
              <a:gd name="connsiteY7870" fmla="*/ 684848 h 4013835"/>
              <a:gd name="connsiteX7871" fmla="*/ 1936432 w 7250431"/>
              <a:gd name="connsiteY7871" fmla="*/ 655320 h 4013835"/>
              <a:gd name="connsiteX7872" fmla="*/ 1895475 w 7250431"/>
              <a:gd name="connsiteY7872" fmla="*/ 698183 h 4013835"/>
              <a:gd name="connsiteX7873" fmla="*/ 1844040 w 7250431"/>
              <a:gd name="connsiteY7873" fmla="*/ 643891 h 4013835"/>
              <a:gd name="connsiteX7874" fmla="*/ 1936432 w 7250431"/>
              <a:gd name="connsiteY7874" fmla="*/ 551498 h 4013835"/>
              <a:gd name="connsiteX7875" fmla="*/ 2019300 w 7250431"/>
              <a:gd name="connsiteY7875" fmla="*/ 631508 h 4013835"/>
              <a:gd name="connsiteX7876" fmla="*/ 2047875 w 7250431"/>
              <a:gd name="connsiteY7876" fmla="*/ 602934 h 4013835"/>
              <a:gd name="connsiteX7877" fmla="*/ 799148 w 7250431"/>
              <a:gd name="connsiteY7877" fmla="*/ 491490 h 4013835"/>
              <a:gd name="connsiteX7878" fmla="*/ 606743 w 7250431"/>
              <a:gd name="connsiteY7878" fmla="*/ 684848 h 4013835"/>
              <a:gd name="connsiteX7879" fmla="*/ 637223 w 7250431"/>
              <a:gd name="connsiteY7879" fmla="*/ 714375 h 4013835"/>
              <a:gd name="connsiteX7880" fmla="*/ 677228 w 7250431"/>
              <a:gd name="connsiteY7880" fmla="*/ 673417 h 4013835"/>
              <a:gd name="connsiteX7881" fmla="*/ 757238 w 7250431"/>
              <a:gd name="connsiteY7881" fmla="*/ 755333 h 4013835"/>
              <a:gd name="connsiteX7882" fmla="*/ 828676 w 7250431"/>
              <a:gd name="connsiteY7882" fmla="*/ 684848 h 4013835"/>
              <a:gd name="connsiteX7883" fmla="*/ 799148 w 7250431"/>
              <a:gd name="connsiteY7883" fmla="*/ 655320 h 4013835"/>
              <a:gd name="connsiteX7884" fmla="*/ 757238 w 7250431"/>
              <a:gd name="connsiteY7884" fmla="*/ 698183 h 4013835"/>
              <a:gd name="connsiteX7885" fmla="*/ 706755 w 7250431"/>
              <a:gd name="connsiteY7885" fmla="*/ 643890 h 4013835"/>
              <a:gd name="connsiteX7886" fmla="*/ 799148 w 7250431"/>
              <a:gd name="connsiteY7886" fmla="*/ 551498 h 4013835"/>
              <a:gd name="connsiteX7887" fmla="*/ 879158 w 7250431"/>
              <a:gd name="connsiteY7887" fmla="*/ 631508 h 4013835"/>
              <a:gd name="connsiteX7888" fmla="*/ 907733 w 7250431"/>
              <a:gd name="connsiteY7888" fmla="*/ 602933 h 4013835"/>
              <a:gd name="connsiteX7889" fmla="*/ 6821806 w 7250431"/>
              <a:gd name="connsiteY7889" fmla="*/ 490538 h 4013835"/>
              <a:gd name="connsiteX7890" fmla="*/ 6710363 w 7250431"/>
              <a:gd name="connsiteY7890" fmla="*/ 600076 h 4013835"/>
              <a:gd name="connsiteX7891" fmla="*/ 6740843 w 7250431"/>
              <a:gd name="connsiteY7891" fmla="*/ 628651 h 4013835"/>
              <a:gd name="connsiteX7892" fmla="*/ 6852286 w 7250431"/>
              <a:gd name="connsiteY7892" fmla="*/ 520066 h 4013835"/>
              <a:gd name="connsiteX7893" fmla="*/ 6009323 w 7250431"/>
              <a:gd name="connsiteY7893" fmla="*/ 490538 h 4013835"/>
              <a:gd name="connsiteX7894" fmla="*/ 5979795 w 7250431"/>
              <a:gd name="connsiteY7894" fmla="*/ 520065 h 4013835"/>
              <a:gd name="connsiteX7895" fmla="*/ 6170295 w 7250431"/>
              <a:gd name="connsiteY7895" fmla="*/ 709613 h 4013835"/>
              <a:gd name="connsiteX7896" fmla="*/ 6279833 w 7250431"/>
              <a:gd name="connsiteY7896" fmla="*/ 601028 h 4013835"/>
              <a:gd name="connsiteX7897" fmla="*/ 6250305 w 7250431"/>
              <a:gd name="connsiteY7897" fmla="*/ 571501 h 4013835"/>
              <a:gd name="connsiteX7898" fmla="*/ 6170295 w 7250431"/>
              <a:gd name="connsiteY7898" fmla="*/ 651511 h 4013835"/>
              <a:gd name="connsiteX7899" fmla="*/ 5681663 w 7250431"/>
              <a:gd name="connsiteY7899" fmla="*/ 490538 h 4013835"/>
              <a:gd name="connsiteX7900" fmla="*/ 5569268 w 7250431"/>
              <a:gd name="connsiteY7900" fmla="*/ 600076 h 4013835"/>
              <a:gd name="connsiteX7901" fmla="*/ 5599748 w 7250431"/>
              <a:gd name="connsiteY7901" fmla="*/ 628651 h 4013835"/>
              <a:gd name="connsiteX7902" fmla="*/ 5712143 w 7250431"/>
              <a:gd name="connsiteY7902" fmla="*/ 520065 h 4013835"/>
              <a:gd name="connsiteX7903" fmla="*/ 4869181 w 7250431"/>
              <a:gd name="connsiteY7903" fmla="*/ 490538 h 4013835"/>
              <a:gd name="connsiteX7904" fmla="*/ 4839653 w 7250431"/>
              <a:gd name="connsiteY7904" fmla="*/ 520065 h 4013835"/>
              <a:gd name="connsiteX7905" fmla="*/ 5033011 w 7250431"/>
              <a:gd name="connsiteY7905" fmla="*/ 709613 h 4013835"/>
              <a:gd name="connsiteX7906" fmla="*/ 5143500 w 7250431"/>
              <a:gd name="connsiteY7906" fmla="*/ 601028 h 4013835"/>
              <a:gd name="connsiteX7907" fmla="*/ 5113973 w 7250431"/>
              <a:gd name="connsiteY7907" fmla="*/ 571501 h 4013835"/>
              <a:gd name="connsiteX7908" fmla="*/ 5033011 w 7250431"/>
              <a:gd name="connsiteY7908" fmla="*/ 651511 h 4013835"/>
              <a:gd name="connsiteX7909" fmla="*/ 4541519 w 7250431"/>
              <a:gd name="connsiteY7909" fmla="*/ 490538 h 4013835"/>
              <a:gd name="connsiteX7910" fmla="*/ 4428172 w 7250431"/>
              <a:gd name="connsiteY7910" fmla="*/ 600076 h 4013835"/>
              <a:gd name="connsiteX7911" fmla="*/ 4458652 w 7250431"/>
              <a:gd name="connsiteY7911" fmla="*/ 628651 h 4013835"/>
              <a:gd name="connsiteX7912" fmla="*/ 4571047 w 7250431"/>
              <a:gd name="connsiteY7912" fmla="*/ 520065 h 4013835"/>
              <a:gd name="connsiteX7913" fmla="*/ 3729037 w 7250431"/>
              <a:gd name="connsiteY7913" fmla="*/ 490538 h 4013835"/>
              <a:gd name="connsiteX7914" fmla="*/ 3698557 w 7250431"/>
              <a:gd name="connsiteY7914" fmla="*/ 520065 h 4013835"/>
              <a:gd name="connsiteX7915" fmla="*/ 3891915 w 7250431"/>
              <a:gd name="connsiteY7915" fmla="*/ 709613 h 4013835"/>
              <a:gd name="connsiteX7916" fmla="*/ 4002405 w 7250431"/>
              <a:gd name="connsiteY7916" fmla="*/ 601028 h 4013835"/>
              <a:gd name="connsiteX7917" fmla="*/ 3972877 w 7250431"/>
              <a:gd name="connsiteY7917" fmla="*/ 571501 h 4013835"/>
              <a:gd name="connsiteX7918" fmla="*/ 3891915 w 7250431"/>
              <a:gd name="connsiteY7918" fmla="*/ 651511 h 4013835"/>
              <a:gd name="connsiteX7919" fmla="*/ 3401378 w 7250431"/>
              <a:gd name="connsiteY7919" fmla="*/ 490538 h 4013835"/>
              <a:gd name="connsiteX7920" fmla="*/ 3293745 w 7250431"/>
              <a:gd name="connsiteY7920" fmla="*/ 600076 h 4013835"/>
              <a:gd name="connsiteX7921" fmla="*/ 3322320 w 7250431"/>
              <a:gd name="connsiteY7921" fmla="*/ 628651 h 4013835"/>
              <a:gd name="connsiteX7922" fmla="*/ 3430905 w 7250431"/>
              <a:gd name="connsiteY7922" fmla="*/ 520065 h 4013835"/>
              <a:gd name="connsiteX7923" fmla="*/ 2587943 w 7250431"/>
              <a:gd name="connsiteY7923" fmla="*/ 490538 h 4013835"/>
              <a:gd name="connsiteX7924" fmla="*/ 2557463 w 7250431"/>
              <a:gd name="connsiteY7924" fmla="*/ 520065 h 4013835"/>
              <a:gd name="connsiteX7925" fmla="*/ 2750820 w 7250431"/>
              <a:gd name="connsiteY7925" fmla="*/ 709613 h 4013835"/>
              <a:gd name="connsiteX7926" fmla="*/ 2862263 w 7250431"/>
              <a:gd name="connsiteY7926" fmla="*/ 601028 h 4013835"/>
              <a:gd name="connsiteX7927" fmla="*/ 2831783 w 7250431"/>
              <a:gd name="connsiteY7927" fmla="*/ 571501 h 4013835"/>
              <a:gd name="connsiteX7928" fmla="*/ 2750820 w 7250431"/>
              <a:gd name="connsiteY7928" fmla="*/ 651511 h 4013835"/>
              <a:gd name="connsiteX7929" fmla="*/ 2265045 w 7250431"/>
              <a:gd name="connsiteY7929" fmla="*/ 490538 h 4013835"/>
              <a:gd name="connsiteX7930" fmla="*/ 2153603 w 7250431"/>
              <a:gd name="connsiteY7930" fmla="*/ 600076 h 4013835"/>
              <a:gd name="connsiteX7931" fmla="*/ 2184083 w 7250431"/>
              <a:gd name="connsiteY7931" fmla="*/ 628651 h 4013835"/>
              <a:gd name="connsiteX7932" fmla="*/ 2295525 w 7250431"/>
              <a:gd name="connsiteY7932" fmla="*/ 520065 h 4013835"/>
              <a:gd name="connsiteX7933" fmla="*/ 1446847 w 7250431"/>
              <a:gd name="connsiteY7933" fmla="*/ 490538 h 4013835"/>
              <a:gd name="connsiteX7934" fmla="*/ 1417320 w 7250431"/>
              <a:gd name="connsiteY7934" fmla="*/ 520065 h 4013835"/>
              <a:gd name="connsiteX7935" fmla="*/ 1609725 w 7250431"/>
              <a:gd name="connsiteY7935" fmla="*/ 709613 h 4013835"/>
              <a:gd name="connsiteX7936" fmla="*/ 1721167 w 7250431"/>
              <a:gd name="connsiteY7936" fmla="*/ 601028 h 4013835"/>
              <a:gd name="connsiteX7937" fmla="*/ 1690687 w 7250431"/>
              <a:gd name="connsiteY7937" fmla="*/ 571501 h 4013835"/>
              <a:gd name="connsiteX7938" fmla="*/ 1609725 w 7250431"/>
              <a:gd name="connsiteY7938" fmla="*/ 651511 h 4013835"/>
              <a:gd name="connsiteX7939" fmla="*/ 1123950 w 7250431"/>
              <a:gd name="connsiteY7939" fmla="*/ 490538 h 4013835"/>
              <a:gd name="connsiteX7940" fmla="*/ 1012508 w 7250431"/>
              <a:gd name="connsiteY7940" fmla="*/ 600076 h 4013835"/>
              <a:gd name="connsiteX7941" fmla="*/ 1042988 w 7250431"/>
              <a:gd name="connsiteY7941" fmla="*/ 628651 h 4013835"/>
              <a:gd name="connsiteX7942" fmla="*/ 1154430 w 7250431"/>
              <a:gd name="connsiteY7942" fmla="*/ 520065 h 4013835"/>
              <a:gd name="connsiteX7943" fmla="*/ 306706 w 7250431"/>
              <a:gd name="connsiteY7943" fmla="*/ 490538 h 4013835"/>
              <a:gd name="connsiteX7944" fmla="*/ 277178 w 7250431"/>
              <a:gd name="connsiteY7944" fmla="*/ 520065 h 4013835"/>
              <a:gd name="connsiteX7945" fmla="*/ 468631 w 7250431"/>
              <a:gd name="connsiteY7945" fmla="*/ 709613 h 4013835"/>
              <a:gd name="connsiteX7946" fmla="*/ 580073 w 7250431"/>
              <a:gd name="connsiteY7946" fmla="*/ 601028 h 4013835"/>
              <a:gd name="connsiteX7947" fmla="*/ 551498 w 7250431"/>
              <a:gd name="connsiteY7947" fmla="*/ 571501 h 4013835"/>
              <a:gd name="connsiteX7948" fmla="*/ 468631 w 7250431"/>
              <a:gd name="connsiteY7948" fmla="*/ 651511 h 4013835"/>
              <a:gd name="connsiteX7949" fmla="*/ 0 w 7250431"/>
              <a:gd name="connsiteY7949" fmla="*/ 487680 h 4013835"/>
              <a:gd name="connsiteX7950" fmla="*/ 34290 w 7250431"/>
              <a:gd name="connsiteY7950" fmla="*/ 519112 h 4013835"/>
              <a:gd name="connsiteX7951" fmla="*/ 0 w 7250431"/>
              <a:gd name="connsiteY7951" fmla="*/ 551498 h 4013835"/>
              <a:gd name="connsiteX7952" fmla="*/ 0 w 7250431"/>
              <a:gd name="connsiteY7952" fmla="*/ 531495 h 4013835"/>
              <a:gd name="connsiteX7953" fmla="*/ 12383 w 7250431"/>
              <a:gd name="connsiteY7953" fmla="*/ 519112 h 4013835"/>
              <a:gd name="connsiteX7954" fmla="*/ 0 w 7250431"/>
              <a:gd name="connsiteY7954" fmla="*/ 508635 h 4013835"/>
              <a:gd name="connsiteX7955" fmla="*/ 7146608 w 7250431"/>
              <a:gd name="connsiteY7955" fmla="*/ 469583 h 4013835"/>
              <a:gd name="connsiteX7956" fmla="*/ 7250430 w 7250431"/>
              <a:gd name="connsiteY7956" fmla="*/ 571500 h 4013835"/>
              <a:gd name="connsiteX7957" fmla="*/ 7250430 w 7250431"/>
              <a:gd name="connsiteY7957" fmla="*/ 593407 h 4013835"/>
              <a:gd name="connsiteX7958" fmla="*/ 7146608 w 7250431"/>
              <a:gd name="connsiteY7958" fmla="*/ 490538 h 4013835"/>
              <a:gd name="connsiteX7959" fmla="*/ 7117080 w 7250431"/>
              <a:gd name="connsiteY7959" fmla="*/ 520064 h 4013835"/>
              <a:gd name="connsiteX7960" fmla="*/ 7250430 w 7250431"/>
              <a:gd name="connsiteY7960" fmla="*/ 651511 h 4013835"/>
              <a:gd name="connsiteX7961" fmla="*/ 7250430 w 7250431"/>
              <a:gd name="connsiteY7961" fmla="*/ 672465 h 4013835"/>
              <a:gd name="connsiteX7962" fmla="*/ 7094220 w 7250431"/>
              <a:gd name="connsiteY7962" fmla="*/ 520064 h 4013835"/>
              <a:gd name="connsiteX7963" fmla="*/ 6821805 w 7250431"/>
              <a:gd name="connsiteY7963" fmla="*/ 469583 h 4013835"/>
              <a:gd name="connsiteX7964" fmla="*/ 6874192 w 7250431"/>
              <a:gd name="connsiteY7964" fmla="*/ 520064 h 4013835"/>
              <a:gd name="connsiteX7965" fmla="*/ 6740842 w 7250431"/>
              <a:gd name="connsiteY7965" fmla="*/ 649605 h 4013835"/>
              <a:gd name="connsiteX7966" fmla="*/ 6689407 w 7250431"/>
              <a:gd name="connsiteY7966" fmla="*/ 600076 h 4013835"/>
              <a:gd name="connsiteX7967" fmla="*/ 6497003 w 7250431"/>
              <a:gd name="connsiteY7967" fmla="*/ 469582 h 4013835"/>
              <a:gd name="connsiteX7968" fmla="*/ 6631306 w 7250431"/>
              <a:gd name="connsiteY7968" fmla="*/ 602932 h 4013835"/>
              <a:gd name="connsiteX7969" fmla="*/ 6577965 w 7250431"/>
              <a:gd name="connsiteY7969" fmla="*/ 653415 h 4013835"/>
              <a:gd name="connsiteX7970" fmla="*/ 6497003 w 7250431"/>
              <a:gd name="connsiteY7970" fmla="*/ 573406 h 4013835"/>
              <a:gd name="connsiteX7971" fmla="*/ 6427470 w 7250431"/>
              <a:gd name="connsiteY7971" fmla="*/ 643891 h 4013835"/>
              <a:gd name="connsiteX7972" fmla="*/ 6456998 w 7250431"/>
              <a:gd name="connsiteY7972" fmla="*/ 673417 h 4013835"/>
              <a:gd name="connsiteX7973" fmla="*/ 6497003 w 7250431"/>
              <a:gd name="connsiteY7973" fmla="*/ 631508 h 4013835"/>
              <a:gd name="connsiteX7974" fmla="*/ 6548438 w 7250431"/>
              <a:gd name="connsiteY7974" fmla="*/ 684847 h 4013835"/>
              <a:gd name="connsiteX7975" fmla="*/ 6456998 w 7250431"/>
              <a:gd name="connsiteY7975" fmla="*/ 777240 h 4013835"/>
              <a:gd name="connsiteX7976" fmla="*/ 6376036 w 7250431"/>
              <a:gd name="connsiteY7976" fmla="*/ 695325 h 4013835"/>
              <a:gd name="connsiteX7977" fmla="*/ 6335078 w 7250431"/>
              <a:gd name="connsiteY7977" fmla="*/ 735329 h 4013835"/>
              <a:gd name="connsiteX7978" fmla="*/ 6283643 w 7250431"/>
              <a:gd name="connsiteY7978" fmla="*/ 684847 h 4013835"/>
              <a:gd name="connsiteX7979" fmla="*/ 6009323 w 7250431"/>
              <a:gd name="connsiteY7979" fmla="*/ 469582 h 4013835"/>
              <a:gd name="connsiteX7980" fmla="*/ 6170295 w 7250431"/>
              <a:gd name="connsiteY7980" fmla="*/ 630554 h 4013835"/>
              <a:gd name="connsiteX7981" fmla="*/ 6250305 w 7250431"/>
              <a:gd name="connsiteY7981" fmla="*/ 549592 h 4013835"/>
              <a:gd name="connsiteX7982" fmla="*/ 6300788 w 7250431"/>
              <a:gd name="connsiteY7982" fmla="*/ 601028 h 4013835"/>
              <a:gd name="connsiteX7983" fmla="*/ 6170295 w 7250431"/>
              <a:gd name="connsiteY7983" fmla="*/ 730567 h 4013835"/>
              <a:gd name="connsiteX7984" fmla="*/ 5958840 w 7250431"/>
              <a:gd name="connsiteY7984" fmla="*/ 520064 h 4013835"/>
              <a:gd name="connsiteX7985" fmla="*/ 5681663 w 7250431"/>
              <a:gd name="connsiteY7985" fmla="*/ 469582 h 4013835"/>
              <a:gd name="connsiteX7986" fmla="*/ 5733098 w 7250431"/>
              <a:gd name="connsiteY7986" fmla="*/ 520064 h 4013835"/>
              <a:gd name="connsiteX7987" fmla="*/ 5599748 w 7250431"/>
              <a:gd name="connsiteY7987" fmla="*/ 649604 h 4013835"/>
              <a:gd name="connsiteX7988" fmla="*/ 5548313 w 7250431"/>
              <a:gd name="connsiteY7988" fmla="*/ 600076 h 4013835"/>
              <a:gd name="connsiteX7989" fmla="*/ 5356861 w 7250431"/>
              <a:gd name="connsiteY7989" fmla="*/ 469582 h 4013835"/>
              <a:gd name="connsiteX7990" fmla="*/ 5490211 w 7250431"/>
              <a:gd name="connsiteY7990" fmla="*/ 602932 h 4013835"/>
              <a:gd name="connsiteX7991" fmla="*/ 5437823 w 7250431"/>
              <a:gd name="connsiteY7991" fmla="*/ 653415 h 4013835"/>
              <a:gd name="connsiteX7992" fmla="*/ 5356861 w 7250431"/>
              <a:gd name="connsiteY7992" fmla="*/ 573406 h 4013835"/>
              <a:gd name="connsiteX7993" fmla="*/ 5286375 w 7250431"/>
              <a:gd name="connsiteY7993" fmla="*/ 643891 h 4013835"/>
              <a:gd name="connsiteX7994" fmla="*/ 5315903 w 7250431"/>
              <a:gd name="connsiteY7994" fmla="*/ 673417 h 4013835"/>
              <a:gd name="connsiteX7995" fmla="*/ 5356861 w 7250431"/>
              <a:gd name="connsiteY7995" fmla="*/ 631508 h 4013835"/>
              <a:gd name="connsiteX7996" fmla="*/ 5408295 w 7250431"/>
              <a:gd name="connsiteY7996" fmla="*/ 684847 h 4013835"/>
              <a:gd name="connsiteX7997" fmla="*/ 5315903 w 7250431"/>
              <a:gd name="connsiteY7997" fmla="*/ 777240 h 4013835"/>
              <a:gd name="connsiteX7998" fmla="*/ 5234940 w 7250431"/>
              <a:gd name="connsiteY7998" fmla="*/ 695325 h 4013835"/>
              <a:gd name="connsiteX7999" fmla="*/ 5193983 w 7250431"/>
              <a:gd name="connsiteY7999" fmla="*/ 735329 h 4013835"/>
              <a:gd name="connsiteX8000" fmla="*/ 5142548 w 7250431"/>
              <a:gd name="connsiteY8000" fmla="*/ 684847 h 4013835"/>
              <a:gd name="connsiteX8001" fmla="*/ 4869180 w 7250431"/>
              <a:gd name="connsiteY8001" fmla="*/ 469582 h 4013835"/>
              <a:gd name="connsiteX8002" fmla="*/ 5033010 w 7250431"/>
              <a:gd name="connsiteY8002" fmla="*/ 630554 h 4013835"/>
              <a:gd name="connsiteX8003" fmla="*/ 5113972 w 7250431"/>
              <a:gd name="connsiteY8003" fmla="*/ 549592 h 4013835"/>
              <a:gd name="connsiteX8004" fmla="*/ 5166360 w 7250431"/>
              <a:gd name="connsiteY8004" fmla="*/ 601028 h 4013835"/>
              <a:gd name="connsiteX8005" fmla="*/ 5033010 w 7250431"/>
              <a:gd name="connsiteY8005" fmla="*/ 730567 h 4013835"/>
              <a:gd name="connsiteX8006" fmla="*/ 4818697 w 7250431"/>
              <a:gd name="connsiteY8006" fmla="*/ 520064 h 4013835"/>
              <a:gd name="connsiteX8007" fmla="*/ 4541520 w 7250431"/>
              <a:gd name="connsiteY8007" fmla="*/ 469582 h 4013835"/>
              <a:gd name="connsiteX8008" fmla="*/ 4592956 w 7250431"/>
              <a:gd name="connsiteY8008" fmla="*/ 520064 h 4013835"/>
              <a:gd name="connsiteX8009" fmla="*/ 4458653 w 7250431"/>
              <a:gd name="connsiteY8009" fmla="*/ 649604 h 4013835"/>
              <a:gd name="connsiteX8010" fmla="*/ 4407218 w 7250431"/>
              <a:gd name="connsiteY8010" fmla="*/ 600076 h 4013835"/>
              <a:gd name="connsiteX8011" fmla="*/ 4215766 w 7250431"/>
              <a:gd name="connsiteY8011" fmla="*/ 469582 h 4013835"/>
              <a:gd name="connsiteX8012" fmla="*/ 4349116 w 7250431"/>
              <a:gd name="connsiteY8012" fmla="*/ 602932 h 4013835"/>
              <a:gd name="connsiteX8013" fmla="*/ 4297681 w 7250431"/>
              <a:gd name="connsiteY8013" fmla="*/ 653415 h 4013835"/>
              <a:gd name="connsiteX8014" fmla="*/ 4215766 w 7250431"/>
              <a:gd name="connsiteY8014" fmla="*/ 573406 h 4013835"/>
              <a:gd name="connsiteX8015" fmla="*/ 4145281 w 7250431"/>
              <a:gd name="connsiteY8015" fmla="*/ 643891 h 4013835"/>
              <a:gd name="connsiteX8016" fmla="*/ 4174808 w 7250431"/>
              <a:gd name="connsiteY8016" fmla="*/ 673417 h 4013835"/>
              <a:gd name="connsiteX8017" fmla="*/ 4215766 w 7250431"/>
              <a:gd name="connsiteY8017" fmla="*/ 631508 h 4013835"/>
              <a:gd name="connsiteX8018" fmla="*/ 4267200 w 7250431"/>
              <a:gd name="connsiteY8018" fmla="*/ 684847 h 4013835"/>
              <a:gd name="connsiteX8019" fmla="*/ 4174808 w 7250431"/>
              <a:gd name="connsiteY8019" fmla="*/ 777240 h 4013835"/>
              <a:gd name="connsiteX8020" fmla="*/ 4093845 w 7250431"/>
              <a:gd name="connsiteY8020" fmla="*/ 695325 h 4013835"/>
              <a:gd name="connsiteX8021" fmla="*/ 4053841 w 7250431"/>
              <a:gd name="connsiteY8021" fmla="*/ 735329 h 4013835"/>
              <a:gd name="connsiteX8022" fmla="*/ 4001453 w 7250431"/>
              <a:gd name="connsiteY8022" fmla="*/ 684847 h 4013835"/>
              <a:gd name="connsiteX8023" fmla="*/ 3729038 w 7250431"/>
              <a:gd name="connsiteY8023" fmla="*/ 469582 h 4013835"/>
              <a:gd name="connsiteX8024" fmla="*/ 3891916 w 7250431"/>
              <a:gd name="connsiteY8024" fmla="*/ 630554 h 4013835"/>
              <a:gd name="connsiteX8025" fmla="*/ 3972878 w 7250431"/>
              <a:gd name="connsiteY8025" fmla="*/ 549592 h 4013835"/>
              <a:gd name="connsiteX8026" fmla="*/ 4025266 w 7250431"/>
              <a:gd name="connsiteY8026" fmla="*/ 601028 h 4013835"/>
              <a:gd name="connsiteX8027" fmla="*/ 3891916 w 7250431"/>
              <a:gd name="connsiteY8027" fmla="*/ 730567 h 4013835"/>
              <a:gd name="connsiteX8028" fmla="*/ 3677603 w 7250431"/>
              <a:gd name="connsiteY8028" fmla="*/ 520064 h 4013835"/>
              <a:gd name="connsiteX8029" fmla="*/ 3401378 w 7250431"/>
              <a:gd name="connsiteY8029" fmla="*/ 469582 h 4013835"/>
              <a:gd name="connsiteX8030" fmla="*/ 3451860 w 7250431"/>
              <a:gd name="connsiteY8030" fmla="*/ 520064 h 4013835"/>
              <a:gd name="connsiteX8031" fmla="*/ 3322320 w 7250431"/>
              <a:gd name="connsiteY8031" fmla="*/ 649604 h 4013835"/>
              <a:gd name="connsiteX8032" fmla="*/ 3271838 w 7250431"/>
              <a:gd name="connsiteY8032" fmla="*/ 600076 h 4013835"/>
              <a:gd name="connsiteX8033" fmla="*/ 3077528 w 7250431"/>
              <a:gd name="connsiteY8033" fmla="*/ 469582 h 4013835"/>
              <a:gd name="connsiteX8034" fmla="*/ 3213735 w 7250431"/>
              <a:gd name="connsiteY8034" fmla="*/ 602932 h 4013835"/>
              <a:gd name="connsiteX8035" fmla="*/ 3160395 w 7250431"/>
              <a:gd name="connsiteY8035" fmla="*/ 653415 h 4013835"/>
              <a:gd name="connsiteX8036" fmla="*/ 3077528 w 7250431"/>
              <a:gd name="connsiteY8036" fmla="*/ 573406 h 4013835"/>
              <a:gd name="connsiteX8037" fmla="*/ 3006090 w 7250431"/>
              <a:gd name="connsiteY8037" fmla="*/ 643891 h 4013835"/>
              <a:gd name="connsiteX8038" fmla="*/ 3036570 w 7250431"/>
              <a:gd name="connsiteY8038" fmla="*/ 673417 h 4013835"/>
              <a:gd name="connsiteX8039" fmla="*/ 3077528 w 7250431"/>
              <a:gd name="connsiteY8039" fmla="*/ 631508 h 4013835"/>
              <a:gd name="connsiteX8040" fmla="*/ 3129915 w 7250431"/>
              <a:gd name="connsiteY8040" fmla="*/ 684847 h 4013835"/>
              <a:gd name="connsiteX8041" fmla="*/ 3036570 w 7250431"/>
              <a:gd name="connsiteY8041" fmla="*/ 777240 h 4013835"/>
              <a:gd name="connsiteX8042" fmla="*/ 2954655 w 7250431"/>
              <a:gd name="connsiteY8042" fmla="*/ 695325 h 4013835"/>
              <a:gd name="connsiteX8043" fmla="*/ 2913698 w 7250431"/>
              <a:gd name="connsiteY8043" fmla="*/ 735329 h 4013835"/>
              <a:gd name="connsiteX8044" fmla="*/ 2861310 w 7250431"/>
              <a:gd name="connsiteY8044" fmla="*/ 684847 h 4013835"/>
              <a:gd name="connsiteX8045" fmla="*/ 2587942 w 7250431"/>
              <a:gd name="connsiteY8045" fmla="*/ 469582 h 4013835"/>
              <a:gd name="connsiteX8046" fmla="*/ 2750820 w 7250431"/>
              <a:gd name="connsiteY8046" fmla="*/ 630554 h 4013835"/>
              <a:gd name="connsiteX8047" fmla="*/ 2831782 w 7250431"/>
              <a:gd name="connsiteY8047" fmla="*/ 549592 h 4013835"/>
              <a:gd name="connsiteX8048" fmla="*/ 2884170 w 7250431"/>
              <a:gd name="connsiteY8048" fmla="*/ 601028 h 4013835"/>
              <a:gd name="connsiteX8049" fmla="*/ 2750820 w 7250431"/>
              <a:gd name="connsiteY8049" fmla="*/ 730567 h 4013835"/>
              <a:gd name="connsiteX8050" fmla="*/ 2536507 w 7250431"/>
              <a:gd name="connsiteY8050" fmla="*/ 520064 h 4013835"/>
              <a:gd name="connsiteX8051" fmla="*/ 2265045 w 7250431"/>
              <a:gd name="connsiteY8051" fmla="*/ 469582 h 4013835"/>
              <a:gd name="connsiteX8052" fmla="*/ 2316480 w 7250431"/>
              <a:gd name="connsiteY8052" fmla="*/ 520064 h 4013835"/>
              <a:gd name="connsiteX8053" fmla="*/ 2184083 w 7250431"/>
              <a:gd name="connsiteY8053" fmla="*/ 649604 h 4013835"/>
              <a:gd name="connsiteX8054" fmla="*/ 2131695 w 7250431"/>
              <a:gd name="connsiteY8054" fmla="*/ 600076 h 4013835"/>
              <a:gd name="connsiteX8055" fmla="*/ 1936432 w 7250431"/>
              <a:gd name="connsiteY8055" fmla="*/ 469582 h 4013835"/>
              <a:gd name="connsiteX8056" fmla="*/ 2073592 w 7250431"/>
              <a:gd name="connsiteY8056" fmla="*/ 602932 h 4013835"/>
              <a:gd name="connsiteX8057" fmla="*/ 2019300 w 7250431"/>
              <a:gd name="connsiteY8057" fmla="*/ 653415 h 4013835"/>
              <a:gd name="connsiteX8058" fmla="*/ 1936432 w 7250431"/>
              <a:gd name="connsiteY8058" fmla="*/ 573406 h 4013835"/>
              <a:gd name="connsiteX8059" fmla="*/ 1864995 w 7250431"/>
              <a:gd name="connsiteY8059" fmla="*/ 643891 h 4013835"/>
              <a:gd name="connsiteX8060" fmla="*/ 1895475 w 7250431"/>
              <a:gd name="connsiteY8060" fmla="*/ 673417 h 4013835"/>
              <a:gd name="connsiteX8061" fmla="*/ 1936432 w 7250431"/>
              <a:gd name="connsiteY8061" fmla="*/ 631508 h 4013835"/>
              <a:gd name="connsiteX8062" fmla="*/ 1989772 w 7250431"/>
              <a:gd name="connsiteY8062" fmla="*/ 684847 h 4013835"/>
              <a:gd name="connsiteX8063" fmla="*/ 1895475 w 7250431"/>
              <a:gd name="connsiteY8063" fmla="*/ 777240 h 4013835"/>
              <a:gd name="connsiteX8064" fmla="*/ 1813560 w 7250431"/>
              <a:gd name="connsiteY8064" fmla="*/ 695325 h 4013835"/>
              <a:gd name="connsiteX8065" fmla="*/ 1772603 w 7250431"/>
              <a:gd name="connsiteY8065" fmla="*/ 735329 h 4013835"/>
              <a:gd name="connsiteX8066" fmla="*/ 1720215 w 7250431"/>
              <a:gd name="connsiteY8066" fmla="*/ 684847 h 4013835"/>
              <a:gd name="connsiteX8067" fmla="*/ 1446848 w 7250431"/>
              <a:gd name="connsiteY8067" fmla="*/ 469582 h 4013835"/>
              <a:gd name="connsiteX8068" fmla="*/ 1609726 w 7250431"/>
              <a:gd name="connsiteY8068" fmla="*/ 630554 h 4013835"/>
              <a:gd name="connsiteX8069" fmla="*/ 1690688 w 7250431"/>
              <a:gd name="connsiteY8069" fmla="*/ 549592 h 4013835"/>
              <a:gd name="connsiteX8070" fmla="*/ 1743076 w 7250431"/>
              <a:gd name="connsiteY8070" fmla="*/ 601028 h 4013835"/>
              <a:gd name="connsiteX8071" fmla="*/ 1609726 w 7250431"/>
              <a:gd name="connsiteY8071" fmla="*/ 730567 h 4013835"/>
              <a:gd name="connsiteX8072" fmla="*/ 1395413 w 7250431"/>
              <a:gd name="connsiteY8072" fmla="*/ 520064 h 4013835"/>
              <a:gd name="connsiteX8073" fmla="*/ 1123950 w 7250431"/>
              <a:gd name="connsiteY8073" fmla="*/ 469582 h 4013835"/>
              <a:gd name="connsiteX8074" fmla="*/ 1175385 w 7250431"/>
              <a:gd name="connsiteY8074" fmla="*/ 520064 h 4013835"/>
              <a:gd name="connsiteX8075" fmla="*/ 1042988 w 7250431"/>
              <a:gd name="connsiteY8075" fmla="*/ 649604 h 4013835"/>
              <a:gd name="connsiteX8076" fmla="*/ 990600 w 7250431"/>
              <a:gd name="connsiteY8076" fmla="*/ 600076 h 4013835"/>
              <a:gd name="connsiteX8077" fmla="*/ 799148 w 7250431"/>
              <a:gd name="connsiteY8077" fmla="*/ 469582 h 4013835"/>
              <a:gd name="connsiteX8078" fmla="*/ 932498 w 7250431"/>
              <a:gd name="connsiteY8078" fmla="*/ 602932 h 4013835"/>
              <a:gd name="connsiteX8079" fmla="*/ 879158 w 7250431"/>
              <a:gd name="connsiteY8079" fmla="*/ 653415 h 4013835"/>
              <a:gd name="connsiteX8080" fmla="*/ 799148 w 7250431"/>
              <a:gd name="connsiteY8080" fmla="*/ 573406 h 4013835"/>
              <a:gd name="connsiteX8081" fmla="*/ 727710 w 7250431"/>
              <a:gd name="connsiteY8081" fmla="*/ 643890 h 4013835"/>
              <a:gd name="connsiteX8082" fmla="*/ 757237 w 7250431"/>
              <a:gd name="connsiteY8082" fmla="*/ 673417 h 4013835"/>
              <a:gd name="connsiteX8083" fmla="*/ 799148 w 7250431"/>
              <a:gd name="connsiteY8083" fmla="*/ 631508 h 4013835"/>
              <a:gd name="connsiteX8084" fmla="*/ 849630 w 7250431"/>
              <a:gd name="connsiteY8084" fmla="*/ 684847 h 4013835"/>
              <a:gd name="connsiteX8085" fmla="*/ 757237 w 7250431"/>
              <a:gd name="connsiteY8085" fmla="*/ 777240 h 4013835"/>
              <a:gd name="connsiteX8086" fmla="*/ 677227 w 7250431"/>
              <a:gd name="connsiteY8086" fmla="*/ 695325 h 4013835"/>
              <a:gd name="connsiteX8087" fmla="*/ 637223 w 7250431"/>
              <a:gd name="connsiteY8087" fmla="*/ 735329 h 4013835"/>
              <a:gd name="connsiteX8088" fmla="*/ 584835 w 7250431"/>
              <a:gd name="connsiteY8088" fmla="*/ 684847 h 4013835"/>
              <a:gd name="connsiteX8089" fmla="*/ 306705 w 7250431"/>
              <a:gd name="connsiteY8089" fmla="*/ 469582 h 4013835"/>
              <a:gd name="connsiteX8090" fmla="*/ 468630 w 7250431"/>
              <a:gd name="connsiteY8090" fmla="*/ 630554 h 4013835"/>
              <a:gd name="connsiteX8091" fmla="*/ 551498 w 7250431"/>
              <a:gd name="connsiteY8091" fmla="*/ 549592 h 4013835"/>
              <a:gd name="connsiteX8092" fmla="*/ 601980 w 7250431"/>
              <a:gd name="connsiteY8092" fmla="*/ 601028 h 4013835"/>
              <a:gd name="connsiteX8093" fmla="*/ 468630 w 7250431"/>
              <a:gd name="connsiteY8093" fmla="*/ 730567 h 4013835"/>
              <a:gd name="connsiteX8094" fmla="*/ 255270 w 7250431"/>
              <a:gd name="connsiteY8094" fmla="*/ 520064 h 4013835"/>
              <a:gd name="connsiteX8095" fmla="*/ 6903720 w 7250431"/>
              <a:gd name="connsiteY8095" fmla="*/ 404814 h 4013835"/>
              <a:gd name="connsiteX8096" fmla="*/ 6873240 w 7250431"/>
              <a:gd name="connsiteY8096" fmla="*/ 435294 h 4013835"/>
              <a:gd name="connsiteX8097" fmla="*/ 6944678 w 7250431"/>
              <a:gd name="connsiteY8097" fmla="*/ 506731 h 4013835"/>
              <a:gd name="connsiteX8098" fmla="*/ 6974205 w 7250431"/>
              <a:gd name="connsiteY8098" fmla="*/ 476252 h 4013835"/>
              <a:gd name="connsiteX8099" fmla="*/ 5761673 w 7250431"/>
              <a:gd name="connsiteY8099" fmla="*/ 404813 h 4013835"/>
              <a:gd name="connsiteX8100" fmla="*/ 5731193 w 7250431"/>
              <a:gd name="connsiteY8100" fmla="*/ 435293 h 4013835"/>
              <a:gd name="connsiteX8101" fmla="*/ 5802631 w 7250431"/>
              <a:gd name="connsiteY8101" fmla="*/ 506731 h 4013835"/>
              <a:gd name="connsiteX8102" fmla="*/ 5833111 w 7250431"/>
              <a:gd name="connsiteY8102" fmla="*/ 476251 h 4013835"/>
              <a:gd name="connsiteX8103" fmla="*/ 4624388 w 7250431"/>
              <a:gd name="connsiteY8103" fmla="*/ 404813 h 4013835"/>
              <a:gd name="connsiteX8104" fmla="*/ 4595813 w 7250431"/>
              <a:gd name="connsiteY8104" fmla="*/ 435293 h 4013835"/>
              <a:gd name="connsiteX8105" fmla="*/ 4663441 w 7250431"/>
              <a:gd name="connsiteY8105" fmla="*/ 506731 h 4013835"/>
              <a:gd name="connsiteX8106" fmla="*/ 4692968 w 7250431"/>
              <a:gd name="connsiteY8106" fmla="*/ 476251 h 4013835"/>
              <a:gd name="connsiteX8107" fmla="*/ 3486150 w 7250431"/>
              <a:gd name="connsiteY8107" fmla="*/ 404813 h 4013835"/>
              <a:gd name="connsiteX8108" fmla="*/ 3455670 w 7250431"/>
              <a:gd name="connsiteY8108" fmla="*/ 435293 h 4013835"/>
              <a:gd name="connsiteX8109" fmla="*/ 3526155 w 7250431"/>
              <a:gd name="connsiteY8109" fmla="*/ 506731 h 4013835"/>
              <a:gd name="connsiteX8110" fmla="*/ 3556635 w 7250431"/>
              <a:gd name="connsiteY8110" fmla="*/ 476251 h 4013835"/>
              <a:gd name="connsiteX8111" fmla="*/ 2345055 w 7250431"/>
              <a:gd name="connsiteY8111" fmla="*/ 404813 h 4013835"/>
              <a:gd name="connsiteX8112" fmla="*/ 2314575 w 7250431"/>
              <a:gd name="connsiteY8112" fmla="*/ 435293 h 4013835"/>
              <a:gd name="connsiteX8113" fmla="*/ 2386013 w 7250431"/>
              <a:gd name="connsiteY8113" fmla="*/ 506731 h 4013835"/>
              <a:gd name="connsiteX8114" fmla="*/ 2415540 w 7250431"/>
              <a:gd name="connsiteY8114" fmla="*/ 476251 h 4013835"/>
              <a:gd name="connsiteX8115" fmla="*/ 1203960 w 7250431"/>
              <a:gd name="connsiteY8115" fmla="*/ 404813 h 4013835"/>
              <a:gd name="connsiteX8116" fmla="*/ 1173480 w 7250431"/>
              <a:gd name="connsiteY8116" fmla="*/ 435293 h 4013835"/>
              <a:gd name="connsiteX8117" fmla="*/ 1245871 w 7250431"/>
              <a:gd name="connsiteY8117" fmla="*/ 506731 h 4013835"/>
              <a:gd name="connsiteX8118" fmla="*/ 1274445 w 7250431"/>
              <a:gd name="connsiteY8118" fmla="*/ 476251 h 4013835"/>
              <a:gd name="connsiteX8119" fmla="*/ 62865 w 7250431"/>
              <a:gd name="connsiteY8119" fmla="*/ 404813 h 4013835"/>
              <a:gd name="connsiteX8120" fmla="*/ 34290 w 7250431"/>
              <a:gd name="connsiteY8120" fmla="*/ 435293 h 4013835"/>
              <a:gd name="connsiteX8121" fmla="*/ 104775 w 7250431"/>
              <a:gd name="connsiteY8121" fmla="*/ 506731 h 4013835"/>
              <a:gd name="connsiteX8122" fmla="*/ 135255 w 7250431"/>
              <a:gd name="connsiteY8122" fmla="*/ 476251 h 4013835"/>
              <a:gd name="connsiteX8123" fmla="*/ 6903720 w 7250431"/>
              <a:gd name="connsiteY8123" fmla="*/ 382905 h 4013835"/>
              <a:gd name="connsiteX8124" fmla="*/ 6996112 w 7250431"/>
              <a:gd name="connsiteY8124" fmla="*/ 476251 h 4013835"/>
              <a:gd name="connsiteX8125" fmla="*/ 6944677 w 7250431"/>
              <a:gd name="connsiteY8125" fmla="*/ 527685 h 4013835"/>
              <a:gd name="connsiteX8126" fmla="*/ 6851332 w 7250431"/>
              <a:gd name="connsiteY8126" fmla="*/ 435294 h 4013835"/>
              <a:gd name="connsiteX8127" fmla="*/ 5761673 w 7250431"/>
              <a:gd name="connsiteY8127" fmla="*/ 382905 h 4013835"/>
              <a:gd name="connsiteX8128" fmla="*/ 5855018 w 7250431"/>
              <a:gd name="connsiteY8128" fmla="*/ 476250 h 4013835"/>
              <a:gd name="connsiteX8129" fmla="*/ 5802631 w 7250431"/>
              <a:gd name="connsiteY8129" fmla="*/ 527685 h 4013835"/>
              <a:gd name="connsiteX8130" fmla="*/ 5710238 w 7250431"/>
              <a:gd name="connsiteY8130" fmla="*/ 435293 h 4013835"/>
              <a:gd name="connsiteX8131" fmla="*/ 4624387 w 7250431"/>
              <a:gd name="connsiteY8131" fmla="*/ 382905 h 4013835"/>
              <a:gd name="connsiteX8132" fmla="*/ 4713922 w 7250431"/>
              <a:gd name="connsiteY8132" fmla="*/ 476250 h 4013835"/>
              <a:gd name="connsiteX8133" fmla="*/ 4663440 w 7250431"/>
              <a:gd name="connsiteY8133" fmla="*/ 527685 h 4013835"/>
              <a:gd name="connsiteX8134" fmla="*/ 4574857 w 7250431"/>
              <a:gd name="connsiteY8134" fmla="*/ 435293 h 4013835"/>
              <a:gd name="connsiteX8135" fmla="*/ 3486150 w 7250431"/>
              <a:gd name="connsiteY8135" fmla="*/ 382905 h 4013835"/>
              <a:gd name="connsiteX8136" fmla="*/ 3579495 w 7250431"/>
              <a:gd name="connsiteY8136" fmla="*/ 476250 h 4013835"/>
              <a:gd name="connsiteX8137" fmla="*/ 3526155 w 7250431"/>
              <a:gd name="connsiteY8137" fmla="*/ 527685 h 4013835"/>
              <a:gd name="connsiteX8138" fmla="*/ 3434715 w 7250431"/>
              <a:gd name="connsiteY8138" fmla="*/ 435293 h 4013835"/>
              <a:gd name="connsiteX8139" fmla="*/ 2345055 w 7250431"/>
              <a:gd name="connsiteY8139" fmla="*/ 382905 h 4013835"/>
              <a:gd name="connsiteX8140" fmla="*/ 2438400 w 7250431"/>
              <a:gd name="connsiteY8140" fmla="*/ 476250 h 4013835"/>
              <a:gd name="connsiteX8141" fmla="*/ 2386012 w 7250431"/>
              <a:gd name="connsiteY8141" fmla="*/ 527685 h 4013835"/>
              <a:gd name="connsiteX8142" fmla="*/ 2293620 w 7250431"/>
              <a:gd name="connsiteY8142" fmla="*/ 435293 h 4013835"/>
              <a:gd name="connsiteX8143" fmla="*/ 1203960 w 7250431"/>
              <a:gd name="connsiteY8143" fmla="*/ 382905 h 4013835"/>
              <a:gd name="connsiteX8144" fmla="*/ 1297305 w 7250431"/>
              <a:gd name="connsiteY8144" fmla="*/ 476250 h 4013835"/>
              <a:gd name="connsiteX8145" fmla="*/ 1245871 w 7250431"/>
              <a:gd name="connsiteY8145" fmla="*/ 527685 h 4013835"/>
              <a:gd name="connsiteX8146" fmla="*/ 1152525 w 7250431"/>
              <a:gd name="connsiteY8146" fmla="*/ 435293 h 4013835"/>
              <a:gd name="connsiteX8147" fmla="*/ 62865 w 7250431"/>
              <a:gd name="connsiteY8147" fmla="*/ 382905 h 4013835"/>
              <a:gd name="connsiteX8148" fmla="*/ 156210 w 7250431"/>
              <a:gd name="connsiteY8148" fmla="*/ 476250 h 4013835"/>
              <a:gd name="connsiteX8149" fmla="*/ 104775 w 7250431"/>
              <a:gd name="connsiteY8149" fmla="*/ 527685 h 4013835"/>
              <a:gd name="connsiteX8150" fmla="*/ 11430 w 7250431"/>
              <a:gd name="connsiteY8150" fmla="*/ 435293 h 4013835"/>
              <a:gd name="connsiteX8151" fmla="*/ 6618923 w 7250431"/>
              <a:gd name="connsiteY8151" fmla="*/ 364808 h 4013835"/>
              <a:gd name="connsiteX8152" fmla="*/ 6547485 w 7250431"/>
              <a:gd name="connsiteY8152" fmla="*/ 436245 h 4013835"/>
              <a:gd name="connsiteX8153" fmla="*/ 6656070 w 7250431"/>
              <a:gd name="connsiteY8153" fmla="*/ 545783 h 4013835"/>
              <a:gd name="connsiteX8154" fmla="*/ 6685598 w 7250431"/>
              <a:gd name="connsiteY8154" fmla="*/ 515303 h 4013835"/>
              <a:gd name="connsiteX8155" fmla="*/ 6607492 w 7250431"/>
              <a:gd name="connsiteY8155" fmla="*/ 436245 h 4013835"/>
              <a:gd name="connsiteX8156" fmla="*/ 6648450 w 7250431"/>
              <a:gd name="connsiteY8156" fmla="*/ 395288 h 4013835"/>
              <a:gd name="connsiteX8157" fmla="*/ 5477827 w 7250431"/>
              <a:gd name="connsiteY8157" fmla="*/ 364808 h 4013835"/>
              <a:gd name="connsiteX8158" fmla="*/ 5408295 w 7250431"/>
              <a:gd name="connsiteY8158" fmla="*/ 436245 h 4013835"/>
              <a:gd name="connsiteX8159" fmla="*/ 5514975 w 7250431"/>
              <a:gd name="connsiteY8159" fmla="*/ 545782 h 4013835"/>
              <a:gd name="connsiteX8160" fmla="*/ 5544502 w 7250431"/>
              <a:gd name="connsiteY8160" fmla="*/ 515302 h 4013835"/>
              <a:gd name="connsiteX8161" fmla="*/ 5466398 w 7250431"/>
              <a:gd name="connsiteY8161" fmla="*/ 436245 h 4013835"/>
              <a:gd name="connsiteX8162" fmla="*/ 5507355 w 7250431"/>
              <a:gd name="connsiteY8162" fmla="*/ 395288 h 4013835"/>
              <a:gd name="connsiteX8163" fmla="*/ 4339590 w 7250431"/>
              <a:gd name="connsiteY8163" fmla="*/ 364808 h 4013835"/>
              <a:gd name="connsiteX8164" fmla="*/ 4267200 w 7250431"/>
              <a:gd name="connsiteY8164" fmla="*/ 436245 h 4013835"/>
              <a:gd name="connsiteX8165" fmla="*/ 4377690 w 7250431"/>
              <a:gd name="connsiteY8165" fmla="*/ 545782 h 4013835"/>
              <a:gd name="connsiteX8166" fmla="*/ 4408170 w 7250431"/>
              <a:gd name="connsiteY8166" fmla="*/ 515302 h 4013835"/>
              <a:gd name="connsiteX8167" fmla="*/ 4328160 w 7250431"/>
              <a:gd name="connsiteY8167" fmla="*/ 436245 h 4013835"/>
              <a:gd name="connsiteX8168" fmla="*/ 4370070 w 7250431"/>
              <a:gd name="connsiteY8168" fmla="*/ 395288 h 4013835"/>
              <a:gd name="connsiteX8169" fmla="*/ 3198495 w 7250431"/>
              <a:gd name="connsiteY8169" fmla="*/ 364808 h 4013835"/>
              <a:gd name="connsiteX8170" fmla="*/ 3127057 w 7250431"/>
              <a:gd name="connsiteY8170" fmla="*/ 436245 h 4013835"/>
              <a:gd name="connsiteX8171" fmla="*/ 3236595 w 7250431"/>
              <a:gd name="connsiteY8171" fmla="*/ 545782 h 4013835"/>
              <a:gd name="connsiteX8172" fmla="*/ 3267075 w 7250431"/>
              <a:gd name="connsiteY8172" fmla="*/ 515302 h 4013835"/>
              <a:gd name="connsiteX8173" fmla="*/ 3187065 w 7250431"/>
              <a:gd name="connsiteY8173" fmla="*/ 436245 h 4013835"/>
              <a:gd name="connsiteX8174" fmla="*/ 3228975 w 7250431"/>
              <a:gd name="connsiteY8174" fmla="*/ 395288 h 4013835"/>
              <a:gd name="connsiteX8175" fmla="*/ 2060258 w 7250431"/>
              <a:gd name="connsiteY8175" fmla="*/ 364808 h 4013835"/>
              <a:gd name="connsiteX8176" fmla="*/ 1990725 w 7250431"/>
              <a:gd name="connsiteY8176" fmla="*/ 436245 h 4013835"/>
              <a:gd name="connsiteX8177" fmla="*/ 2097405 w 7250431"/>
              <a:gd name="connsiteY8177" fmla="*/ 545782 h 4013835"/>
              <a:gd name="connsiteX8178" fmla="*/ 2126933 w 7250431"/>
              <a:gd name="connsiteY8178" fmla="*/ 515302 h 4013835"/>
              <a:gd name="connsiteX8179" fmla="*/ 2049780 w 7250431"/>
              <a:gd name="connsiteY8179" fmla="*/ 436245 h 4013835"/>
              <a:gd name="connsiteX8180" fmla="*/ 2089785 w 7250431"/>
              <a:gd name="connsiteY8180" fmla="*/ 395288 h 4013835"/>
              <a:gd name="connsiteX8181" fmla="*/ 919163 w 7250431"/>
              <a:gd name="connsiteY8181" fmla="*/ 364808 h 4013835"/>
              <a:gd name="connsiteX8182" fmla="*/ 849630 w 7250431"/>
              <a:gd name="connsiteY8182" fmla="*/ 436245 h 4013835"/>
              <a:gd name="connsiteX8183" fmla="*/ 956310 w 7250431"/>
              <a:gd name="connsiteY8183" fmla="*/ 545782 h 4013835"/>
              <a:gd name="connsiteX8184" fmla="*/ 985838 w 7250431"/>
              <a:gd name="connsiteY8184" fmla="*/ 515302 h 4013835"/>
              <a:gd name="connsiteX8185" fmla="*/ 908685 w 7250431"/>
              <a:gd name="connsiteY8185" fmla="*/ 436245 h 4013835"/>
              <a:gd name="connsiteX8186" fmla="*/ 948690 w 7250431"/>
              <a:gd name="connsiteY8186" fmla="*/ 395288 h 4013835"/>
              <a:gd name="connsiteX8187" fmla="*/ 7250430 w 7250431"/>
              <a:gd name="connsiteY8187" fmla="*/ 360045 h 4013835"/>
              <a:gd name="connsiteX8188" fmla="*/ 7250430 w 7250431"/>
              <a:gd name="connsiteY8188" fmla="*/ 381953 h 4013835"/>
              <a:gd name="connsiteX8189" fmla="*/ 7197089 w 7250431"/>
              <a:gd name="connsiteY8189" fmla="*/ 435294 h 4013835"/>
              <a:gd name="connsiteX8190" fmla="*/ 7227570 w 7250431"/>
              <a:gd name="connsiteY8190" fmla="*/ 465774 h 4013835"/>
              <a:gd name="connsiteX8191" fmla="*/ 7250430 w 7250431"/>
              <a:gd name="connsiteY8191" fmla="*/ 442913 h 4013835"/>
              <a:gd name="connsiteX8192" fmla="*/ 7250430 w 7250431"/>
              <a:gd name="connsiteY8192" fmla="*/ 463868 h 4013835"/>
              <a:gd name="connsiteX8193" fmla="*/ 7227570 w 7250431"/>
              <a:gd name="connsiteY8193" fmla="*/ 487680 h 4013835"/>
              <a:gd name="connsiteX8194" fmla="*/ 7175182 w 7250431"/>
              <a:gd name="connsiteY8194" fmla="*/ 435294 h 4013835"/>
              <a:gd name="connsiteX8195" fmla="*/ 6618923 w 7250431"/>
              <a:gd name="connsiteY8195" fmla="*/ 341948 h 4013835"/>
              <a:gd name="connsiteX8196" fmla="*/ 6669405 w 7250431"/>
              <a:gd name="connsiteY8196" fmla="*/ 395288 h 4013835"/>
              <a:gd name="connsiteX8197" fmla="*/ 6629400 w 7250431"/>
              <a:gd name="connsiteY8197" fmla="*/ 436245 h 4013835"/>
              <a:gd name="connsiteX8198" fmla="*/ 6706552 w 7250431"/>
              <a:gd name="connsiteY8198" fmla="*/ 515303 h 4013835"/>
              <a:gd name="connsiteX8199" fmla="*/ 6656070 w 7250431"/>
              <a:gd name="connsiteY8199" fmla="*/ 568644 h 4013835"/>
              <a:gd name="connsiteX8200" fmla="*/ 6526530 w 7250431"/>
              <a:gd name="connsiteY8200" fmla="*/ 436245 h 4013835"/>
              <a:gd name="connsiteX8201" fmla="*/ 5477828 w 7250431"/>
              <a:gd name="connsiteY8201" fmla="*/ 341948 h 4013835"/>
              <a:gd name="connsiteX8202" fmla="*/ 5528311 w 7250431"/>
              <a:gd name="connsiteY8202" fmla="*/ 395288 h 4013835"/>
              <a:gd name="connsiteX8203" fmla="*/ 5488306 w 7250431"/>
              <a:gd name="connsiteY8203" fmla="*/ 436245 h 4013835"/>
              <a:gd name="connsiteX8204" fmla="*/ 5565458 w 7250431"/>
              <a:gd name="connsiteY8204" fmla="*/ 515303 h 4013835"/>
              <a:gd name="connsiteX8205" fmla="*/ 5514976 w 7250431"/>
              <a:gd name="connsiteY8205" fmla="*/ 568643 h 4013835"/>
              <a:gd name="connsiteX8206" fmla="*/ 5386388 w 7250431"/>
              <a:gd name="connsiteY8206" fmla="*/ 436245 h 4013835"/>
              <a:gd name="connsiteX8207" fmla="*/ 4339590 w 7250431"/>
              <a:gd name="connsiteY8207" fmla="*/ 341948 h 4013835"/>
              <a:gd name="connsiteX8208" fmla="*/ 4391025 w 7250431"/>
              <a:gd name="connsiteY8208" fmla="*/ 395288 h 4013835"/>
              <a:gd name="connsiteX8209" fmla="*/ 4350068 w 7250431"/>
              <a:gd name="connsiteY8209" fmla="*/ 436245 h 4013835"/>
              <a:gd name="connsiteX8210" fmla="*/ 4430078 w 7250431"/>
              <a:gd name="connsiteY8210" fmla="*/ 515303 h 4013835"/>
              <a:gd name="connsiteX8211" fmla="*/ 4377690 w 7250431"/>
              <a:gd name="connsiteY8211" fmla="*/ 568643 h 4013835"/>
              <a:gd name="connsiteX8212" fmla="*/ 4245293 w 7250431"/>
              <a:gd name="connsiteY8212" fmla="*/ 436245 h 4013835"/>
              <a:gd name="connsiteX8213" fmla="*/ 3198494 w 7250431"/>
              <a:gd name="connsiteY8213" fmla="*/ 341948 h 4013835"/>
              <a:gd name="connsiteX8214" fmla="*/ 3249930 w 7250431"/>
              <a:gd name="connsiteY8214" fmla="*/ 395288 h 4013835"/>
              <a:gd name="connsiteX8215" fmla="*/ 3208972 w 7250431"/>
              <a:gd name="connsiteY8215" fmla="*/ 436245 h 4013835"/>
              <a:gd name="connsiteX8216" fmla="*/ 3289935 w 7250431"/>
              <a:gd name="connsiteY8216" fmla="*/ 515303 h 4013835"/>
              <a:gd name="connsiteX8217" fmla="*/ 3236594 w 7250431"/>
              <a:gd name="connsiteY8217" fmla="*/ 568643 h 4013835"/>
              <a:gd name="connsiteX8218" fmla="*/ 3104197 w 7250431"/>
              <a:gd name="connsiteY8218" fmla="*/ 436245 h 4013835"/>
              <a:gd name="connsiteX8219" fmla="*/ 2060257 w 7250431"/>
              <a:gd name="connsiteY8219" fmla="*/ 341948 h 4013835"/>
              <a:gd name="connsiteX8220" fmla="*/ 2110740 w 7250431"/>
              <a:gd name="connsiteY8220" fmla="*/ 395288 h 4013835"/>
              <a:gd name="connsiteX8221" fmla="*/ 2070734 w 7250431"/>
              <a:gd name="connsiteY8221" fmla="*/ 436245 h 4013835"/>
              <a:gd name="connsiteX8222" fmla="*/ 2148840 w 7250431"/>
              <a:gd name="connsiteY8222" fmla="*/ 515303 h 4013835"/>
              <a:gd name="connsiteX8223" fmla="*/ 2097405 w 7250431"/>
              <a:gd name="connsiteY8223" fmla="*/ 568643 h 4013835"/>
              <a:gd name="connsiteX8224" fmla="*/ 1968817 w 7250431"/>
              <a:gd name="connsiteY8224" fmla="*/ 436245 h 4013835"/>
              <a:gd name="connsiteX8225" fmla="*/ 919163 w 7250431"/>
              <a:gd name="connsiteY8225" fmla="*/ 341948 h 4013835"/>
              <a:gd name="connsiteX8226" fmla="*/ 970598 w 7250431"/>
              <a:gd name="connsiteY8226" fmla="*/ 395288 h 4013835"/>
              <a:gd name="connsiteX8227" fmla="*/ 929640 w 7250431"/>
              <a:gd name="connsiteY8227" fmla="*/ 436245 h 4013835"/>
              <a:gd name="connsiteX8228" fmla="*/ 1007746 w 7250431"/>
              <a:gd name="connsiteY8228" fmla="*/ 515303 h 4013835"/>
              <a:gd name="connsiteX8229" fmla="*/ 956311 w 7250431"/>
              <a:gd name="connsiteY8229" fmla="*/ 568643 h 4013835"/>
              <a:gd name="connsiteX8230" fmla="*/ 827723 w 7250431"/>
              <a:gd name="connsiteY8230" fmla="*/ 436245 h 4013835"/>
              <a:gd name="connsiteX8231" fmla="*/ 6740843 w 7250431"/>
              <a:gd name="connsiteY8231" fmla="*/ 323851 h 4013835"/>
              <a:gd name="connsiteX8232" fmla="*/ 6710363 w 7250431"/>
              <a:gd name="connsiteY8232" fmla="*/ 353378 h 4013835"/>
              <a:gd name="connsiteX8233" fmla="*/ 6751320 w 7250431"/>
              <a:gd name="connsiteY8233" fmla="*/ 395288 h 4013835"/>
              <a:gd name="connsiteX8234" fmla="*/ 6710363 w 7250431"/>
              <a:gd name="connsiteY8234" fmla="*/ 435294 h 4013835"/>
              <a:gd name="connsiteX8235" fmla="*/ 6740843 w 7250431"/>
              <a:gd name="connsiteY8235" fmla="*/ 465774 h 4013835"/>
              <a:gd name="connsiteX8236" fmla="*/ 6811328 w 7250431"/>
              <a:gd name="connsiteY8236" fmla="*/ 395288 h 4013835"/>
              <a:gd name="connsiteX8237" fmla="*/ 6173152 w 7250431"/>
              <a:gd name="connsiteY8237" fmla="*/ 323851 h 4013835"/>
              <a:gd name="connsiteX8238" fmla="*/ 6061710 w 7250431"/>
              <a:gd name="connsiteY8238" fmla="*/ 435293 h 4013835"/>
              <a:gd name="connsiteX8239" fmla="*/ 6091237 w 7250431"/>
              <a:gd name="connsiteY8239" fmla="*/ 464820 h 4013835"/>
              <a:gd name="connsiteX8240" fmla="*/ 6173152 w 7250431"/>
              <a:gd name="connsiteY8240" fmla="*/ 382905 h 4013835"/>
              <a:gd name="connsiteX8241" fmla="*/ 6224587 w 7250431"/>
              <a:gd name="connsiteY8241" fmla="*/ 435293 h 4013835"/>
              <a:gd name="connsiteX8242" fmla="*/ 6143625 w 7250431"/>
              <a:gd name="connsiteY8242" fmla="*/ 516255 h 4013835"/>
              <a:gd name="connsiteX8243" fmla="*/ 6173152 w 7250431"/>
              <a:gd name="connsiteY8243" fmla="*/ 545784 h 4013835"/>
              <a:gd name="connsiteX8244" fmla="*/ 6255067 w 7250431"/>
              <a:gd name="connsiteY8244" fmla="*/ 464820 h 4013835"/>
              <a:gd name="connsiteX8245" fmla="*/ 6336030 w 7250431"/>
              <a:gd name="connsiteY8245" fmla="*/ 545784 h 4013835"/>
              <a:gd name="connsiteX8246" fmla="*/ 6365557 w 7250431"/>
              <a:gd name="connsiteY8246" fmla="*/ 516255 h 4013835"/>
              <a:gd name="connsiteX8247" fmla="*/ 5599748 w 7250431"/>
              <a:gd name="connsiteY8247" fmla="*/ 323851 h 4013835"/>
              <a:gd name="connsiteX8248" fmla="*/ 5569268 w 7250431"/>
              <a:gd name="connsiteY8248" fmla="*/ 353377 h 4013835"/>
              <a:gd name="connsiteX8249" fmla="*/ 5610225 w 7250431"/>
              <a:gd name="connsiteY8249" fmla="*/ 395288 h 4013835"/>
              <a:gd name="connsiteX8250" fmla="*/ 5569268 w 7250431"/>
              <a:gd name="connsiteY8250" fmla="*/ 435293 h 4013835"/>
              <a:gd name="connsiteX8251" fmla="*/ 5599748 w 7250431"/>
              <a:gd name="connsiteY8251" fmla="*/ 465773 h 4013835"/>
              <a:gd name="connsiteX8252" fmla="*/ 5670233 w 7250431"/>
              <a:gd name="connsiteY8252" fmla="*/ 395288 h 4013835"/>
              <a:gd name="connsiteX8253" fmla="*/ 5033011 w 7250431"/>
              <a:gd name="connsiteY8253" fmla="*/ 323851 h 4013835"/>
              <a:gd name="connsiteX8254" fmla="*/ 4921568 w 7250431"/>
              <a:gd name="connsiteY8254" fmla="*/ 435293 h 4013835"/>
              <a:gd name="connsiteX8255" fmla="*/ 4951095 w 7250431"/>
              <a:gd name="connsiteY8255" fmla="*/ 464820 h 4013835"/>
              <a:gd name="connsiteX8256" fmla="*/ 5033011 w 7250431"/>
              <a:gd name="connsiteY8256" fmla="*/ 382905 h 4013835"/>
              <a:gd name="connsiteX8257" fmla="*/ 5083493 w 7250431"/>
              <a:gd name="connsiteY8257" fmla="*/ 435293 h 4013835"/>
              <a:gd name="connsiteX8258" fmla="*/ 5002531 w 7250431"/>
              <a:gd name="connsiteY8258" fmla="*/ 516255 h 4013835"/>
              <a:gd name="connsiteX8259" fmla="*/ 5033011 w 7250431"/>
              <a:gd name="connsiteY8259" fmla="*/ 545784 h 4013835"/>
              <a:gd name="connsiteX8260" fmla="*/ 5113973 w 7250431"/>
              <a:gd name="connsiteY8260" fmla="*/ 464820 h 4013835"/>
              <a:gd name="connsiteX8261" fmla="*/ 5194936 w 7250431"/>
              <a:gd name="connsiteY8261" fmla="*/ 545784 h 4013835"/>
              <a:gd name="connsiteX8262" fmla="*/ 5224463 w 7250431"/>
              <a:gd name="connsiteY8262" fmla="*/ 516255 h 4013835"/>
              <a:gd name="connsiteX8263" fmla="*/ 4458652 w 7250431"/>
              <a:gd name="connsiteY8263" fmla="*/ 323851 h 4013835"/>
              <a:gd name="connsiteX8264" fmla="*/ 4428172 w 7250431"/>
              <a:gd name="connsiteY8264" fmla="*/ 353377 h 4013835"/>
              <a:gd name="connsiteX8265" fmla="*/ 4470082 w 7250431"/>
              <a:gd name="connsiteY8265" fmla="*/ 395288 h 4013835"/>
              <a:gd name="connsiteX8266" fmla="*/ 4428172 w 7250431"/>
              <a:gd name="connsiteY8266" fmla="*/ 435293 h 4013835"/>
              <a:gd name="connsiteX8267" fmla="*/ 4458652 w 7250431"/>
              <a:gd name="connsiteY8267" fmla="*/ 465773 h 4013835"/>
              <a:gd name="connsiteX8268" fmla="*/ 4530090 w 7250431"/>
              <a:gd name="connsiteY8268" fmla="*/ 395288 h 4013835"/>
              <a:gd name="connsiteX8269" fmla="*/ 3891915 w 7250431"/>
              <a:gd name="connsiteY8269" fmla="*/ 323851 h 4013835"/>
              <a:gd name="connsiteX8270" fmla="*/ 3780472 w 7250431"/>
              <a:gd name="connsiteY8270" fmla="*/ 435293 h 4013835"/>
              <a:gd name="connsiteX8271" fmla="*/ 3810952 w 7250431"/>
              <a:gd name="connsiteY8271" fmla="*/ 464820 h 4013835"/>
              <a:gd name="connsiteX8272" fmla="*/ 3891915 w 7250431"/>
              <a:gd name="connsiteY8272" fmla="*/ 382905 h 4013835"/>
              <a:gd name="connsiteX8273" fmla="*/ 3943350 w 7250431"/>
              <a:gd name="connsiteY8273" fmla="*/ 435293 h 4013835"/>
              <a:gd name="connsiteX8274" fmla="*/ 3861435 w 7250431"/>
              <a:gd name="connsiteY8274" fmla="*/ 516255 h 4013835"/>
              <a:gd name="connsiteX8275" fmla="*/ 3891915 w 7250431"/>
              <a:gd name="connsiteY8275" fmla="*/ 545784 h 4013835"/>
              <a:gd name="connsiteX8276" fmla="*/ 3972877 w 7250431"/>
              <a:gd name="connsiteY8276" fmla="*/ 464820 h 4013835"/>
              <a:gd name="connsiteX8277" fmla="*/ 4054792 w 7250431"/>
              <a:gd name="connsiteY8277" fmla="*/ 545784 h 4013835"/>
              <a:gd name="connsiteX8278" fmla="*/ 4085272 w 7250431"/>
              <a:gd name="connsiteY8278" fmla="*/ 516255 h 4013835"/>
              <a:gd name="connsiteX8279" fmla="*/ 3321368 w 7250431"/>
              <a:gd name="connsiteY8279" fmla="*/ 323851 h 4013835"/>
              <a:gd name="connsiteX8280" fmla="*/ 3293745 w 7250431"/>
              <a:gd name="connsiteY8280" fmla="*/ 353377 h 4013835"/>
              <a:gd name="connsiteX8281" fmla="*/ 3332798 w 7250431"/>
              <a:gd name="connsiteY8281" fmla="*/ 395288 h 4013835"/>
              <a:gd name="connsiteX8282" fmla="*/ 3293745 w 7250431"/>
              <a:gd name="connsiteY8282" fmla="*/ 435293 h 4013835"/>
              <a:gd name="connsiteX8283" fmla="*/ 3321368 w 7250431"/>
              <a:gd name="connsiteY8283" fmla="*/ 465773 h 4013835"/>
              <a:gd name="connsiteX8284" fmla="*/ 3390900 w 7250431"/>
              <a:gd name="connsiteY8284" fmla="*/ 395288 h 4013835"/>
              <a:gd name="connsiteX8285" fmla="*/ 2750820 w 7250431"/>
              <a:gd name="connsiteY8285" fmla="*/ 323851 h 4013835"/>
              <a:gd name="connsiteX8286" fmla="*/ 2640330 w 7250431"/>
              <a:gd name="connsiteY8286" fmla="*/ 435293 h 4013835"/>
              <a:gd name="connsiteX8287" fmla="*/ 2669857 w 7250431"/>
              <a:gd name="connsiteY8287" fmla="*/ 464820 h 4013835"/>
              <a:gd name="connsiteX8288" fmla="*/ 2750820 w 7250431"/>
              <a:gd name="connsiteY8288" fmla="*/ 382905 h 4013835"/>
              <a:gd name="connsiteX8289" fmla="*/ 2802255 w 7250431"/>
              <a:gd name="connsiteY8289" fmla="*/ 435293 h 4013835"/>
              <a:gd name="connsiteX8290" fmla="*/ 2721293 w 7250431"/>
              <a:gd name="connsiteY8290" fmla="*/ 516255 h 4013835"/>
              <a:gd name="connsiteX8291" fmla="*/ 2750820 w 7250431"/>
              <a:gd name="connsiteY8291" fmla="*/ 545784 h 4013835"/>
              <a:gd name="connsiteX8292" fmla="*/ 2831782 w 7250431"/>
              <a:gd name="connsiteY8292" fmla="*/ 464820 h 4013835"/>
              <a:gd name="connsiteX8293" fmla="*/ 2913697 w 7250431"/>
              <a:gd name="connsiteY8293" fmla="*/ 545784 h 4013835"/>
              <a:gd name="connsiteX8294" fmla="*/ 2944177 w 7250431"/>
              <a:gd name="connsiteY8294" fmla="*/ 516255 h 4013835"/>
              <a:gd name="connsiteX8295" fmla="*/ 2184083 w 7250431"/>
              <a:gd name="connsiteY8295" fmla="*/ 323851 h 4013835"/>
              <a:gd name="connsiteX8296" fmla="*/ 2153603 w 7250431"/>
              <a:gd name="connsiteY8296" fmla="*/ 353377 h 4013835"/>
              <a:gd name="connsiteX8297" fmla="*/ 2194560 w 7250431"/>
              <a:gd name="connsiteY8297" fmla="*/ 395288 h 4013835"/>
              <a:gd name="connsiteX8298" fmla="*/ 2153603 w 7250431"/>
              <a:gd name="connsiteY8298" fmla="*/ 435293 h 4013835"/>
              <a:gd name="connsiteX8299" fmla="*/ 2184083 w 7250431"/>
              <a:gd name="connsiteY8299" fmla="*/ 465773 h 4013835"/>
              <a:gd name="connsiteX8300" fmla="*/ 2254568 w 7250431"/>
              <a:gd name="connsiteY8300" fmla="*/ 395288 h 4013835"/>
              <a:gd name="connsiteX8301" fmla="*/ 1609725 w 7250431"/>
              <a:gd name="connsiteY8301" fmla="*/ 323851 h 4013835"/>
              <a:gd name="connsiteX8302" fmla="*/ 1499235 w 7250431"/>
              <a:gd name="connsiteY8302" fmla="*/ 435293 h 4013835"/>
              <a:gd name="connsiteX8303" fmla="*/ 1528763 w 7250431"/>
              <a:gd name="connsiteY8303" fmla="*/ 464820 h 4013835"/>
              <a:gd name="connsiteX8304" fmla="*/ 1609725 w 7250431"/>
              <a:gd name="connsiteY8304" fmla="*/ 382905 h 4013835"/>
              <a:gd name="connsiteX8305" fmla="*/ 1662113 w 7250431"/>
              <a:gd name="connsiteY8305" fmla="*/ 435293 h 4013835"/>
              <a:gd name="connsiteX8306" fmla="*/ 1580198 w 7250431"/>
              <a:gd name="connsiteY8306" fmla="*/ 516255 h 4013835"/>
              <a:gd name="connsiteX8307" fmla="*/ 1609725 w 7250431"/>
              <a:gd name="connsiteY8307" fmla="*/ 545784 h 4013835"/>
              <a:gd name="connsiteX8308" fmla="*/ 1690688 w 7250431"/>
              <a:gd name="connsiteY8308" fmla="*/ 464820 h 4013835"/>
              <a:gd name="connsiteX8309" fmla="*/ 1773555 w 7250431"/>
              <a:gd name="connsiteY8309" fmla="*/ 545784 h 4013835"/>
              <a:gd name="connsiteX8310" fmla="*/ 1803083 w 7250431"/>
              <a:gd name="connsiteY8310" fmla="*/ 516255 h 4013835"/>
              <a:gd name="connsiteX8311" fmla="*/ 1042988 w 7250431"/>
              <a:gd name="connsiteY8311" fmla="*/ 323851 h 4013835"/>
              <a:gd name="connsiteX8312" fmla="*/ 1012508 w 7250431"/>
              <a:gd name="connsiteY8312" fmla="*/ 353377 h 4013835"/>
              <a:gd name="connsiteX8313" fmla="*/ 1053465 w 7250431"/>
              <a:gd name="connsiteY8313" fmla="*/ 395288 h 4013835"/>
              <a:gd name="connsiteX8314" fmla="*/ 1012508 w 7250431"/>
              <a:gd name="connsiteY8314" fmla="*/ 435293 h 4013835"/>
              <a:gd name="connsiteX8315" fmla="*/ 1042988 w 7250431"/>
              <a:gd name="connsiteY8315" fmla="*/ 465773 h 4013835"/>
              <a:gd name="connsiteX8316" fmla="*/ 1113473 w 7250431"/>
              <a:gd name="connsiteY8316" fmla="*/ 395288 h 4013835"/>
              <a:gd name="connsiteX8317" fmla="*/ 468630 w 7250431"/>
              <a:gd name="connsiteY8317" fmla="*/ 323851 h 4013835"/>
              <a:gd name="connsiteX8318" fmla="*/ 358140 w 7250431"/>
              <a:gd name="connsiteY8318" fmla="*/ 435293 h 4013835"/>
              <a:gd name="connsiteX8319" fmla="*/ 387668 w 7250431"/>
              <a:gd name="connsiteY8319" fmla="*/ 464820 h 4013835"/>
              <a:gd name="connsiteX8320" fmla="*/ 468630 w 7250431"/>
              <a:gd name="connsiteY8320" fmla="*/ 382905 h 4013835"/>
              <a:gd name="connsiteX8321" fmla="*/ 521018 w 7250431"/>
              <a:gd name="connsiteY8321" fmla="*/ 435293 h 4013835"/>
              <a:gd name="connsiteX8322" fmla="*/ 439103 w 7250431"/>
              <a:gd name="connsiteY8322" fmla="*/ 516255 h 4013835"/>
              <a:gd name="connsiteX8323" fmla="*/ 468630 w 7250431"/>
              <a:gd name="connsiteY8323" fmla="*/ 545784 h 4013835"/>
              <a:gd name="connsiteX8324" fmla="*/ 551498 w 7250431"/>
              <a:gd name="connsiteY8324" fmla="*/ 464820 h 4013835"/>
              <a:gd name="connsiteX8325" fmla="*/ 632460 w 7250431"/>
              <a:gd name="connsiteY8325" fmla="*/ 545784 h 4013835"/>
              <a:gd name="connsiteX8326" fmla="*/ 661988 w 7250431"/>
              <a:gd name="connsiteY8326" fmla="*/ 516255 h 4013835"/>
              <a:gd name="connsiteX8327" fmla="*/ 6740842 w 7250431"/>
              <a:gd name="connsiteY8327" fmla="*/ 301944 h 4013835"/>
              <a:gd name="connsiteX8328" fmla="*/ 6834187 w 7250431"/>
              <a:gd name="connsiteY8328" fmla="*/ 395288 h 4013835"/>
              <a:gd name="connsiteX8329" fmla="*/ 6740842 w 7250431"/>
              <a:gd name="connsiteY8329" fmla="*/ 487681 h 4013835"/>
              <a:gd name="connsiteX8330" fmla="*/ 6689407 w 7250431"/>
              <a:gd name="connsiteY8330" fmla="*/ 435294 h 4013835"/>
              <a:gd name="connsiteX8331" fmla="*/ 6729412 w 7250431"/>
              <a:gd name="connsiteY8331" fmla="*/ 395288 h 4013835"/>
              <a:gd name="connsiteX8332" fmla="*/ 6689407 w 7250431"/>
              <a:gd name="connsiteY8332" fmla="*/ 353379 h 4013835"/>
              <a:gd name="connsiteX8333" fmla="*/ 6173152 w 7250431"/>
              <a:gd name="connsiteY8333" fmla="*/ 301943 h 4013835"/>
              <a:gd name="connsiteX8334" fmla="*/ 6387465 w 7250431"/>
              <a:gd name="connsiteY8334" fmla="*/ 516256 h 4013835"/>
              <a:gd name="connsiteX8335" fmla="*/ 6336030 w 7250431"/>
              <a:gd name="connsiteY8335" fmla="*/ 568643 h 4013835"/>
              <a:gd name="connsiteX8336" fmla="*/ 6255068 w 7250431"/>
              <a:gd name="connsiteY8336" fmla="*/ 486728 h 4013835"/>
              <a:gd name="connsiteX8337" fmla="*/ 6173152 w 7250431"/>
              <a:gd name="connsiteY8337" fmla="*/ 568643 h 4013835"/>
              <a:gd name="connsiteX8338" fmla="*/ 6121718 w 7250431"/>
              <a:gd name="connsiteY8338" fmla="*/ 516256 h 4013835"/>
              <a:gd name="connsiteX8339" fmla="*/ 6203632 w 7250431"/>
              <a:gd name="connsiteY8339" fmla="*/ 435293 h 4013835"/>
              <a:gd name="connsiteX8340" fmla="*/ 6173152 w 7250431"/>
              <a:gd name="connsiteY8340" fmla="*/ 404813 h 4013835"/>
              <a:gd name="connsiteX8341" fmla="*/ 6091237 w 7250431"/>
              <a:gd name="connsiteY8341" fmla="*/ 486728 h 4013835"/>
              <a:gd name="connsiteX8342" fmla="*/ 6040755 w 7250431"/>
              <a:gd name="connsiteY8342" fmla="*/ 435293 h 4013835"/>
              <a:gd name="connsiteX8343" fmla="*/ 5599748 w 7250431"/>
              <a:gd name="connsiteY8343" fmla="*/ 301943 h 4013835"/>
              <a:gd name="connsiteX8344" fmla="*/ 5693093 w 7250431"/>
              <a:gd name="connsiteY8344" fmla="*/ 395288 h 4013835"/>
              <a:gd name="connsiteX8345" fmla="*/ 5599748 w 7250431"/>
              <a:gd name="connsiteY8345" fmla="*/ 487681 h 4013835"/>
              <a:gd name="connsiteX8346" fmla="*/ 5548313 w 7250431"/>
              <a:gd name="connsiteY8346" fmla="*/ 435293 h 4013835"/>
              <a:gd name="connsiteX8347" fmla="*/ 5589270 w 7250431"/>
              <a:gd name="connsiteY8347" fmla="*/ 395288 h 4013835"/>
              <a:gd name="connsiteX8348" fmla="*/ 5548313 w 7250431"/>
              <a:gd name="connsiteY8348" fmla="*/ 353379 h 4013835"/>
              <a:gd name="connsiteX8349" fmla="*/ 5033010 w 7250431"/>
              <a:gd name="connsiteY8349" fmla="*/ 301943 h 4013835"/>
              <a:gd name="connsiteX8350" fmla="*/ 5247323 w 7250431"/>
              <a:gd name="connsiteY8350" fmla="*/ 516256 h 4013835"/>
              <a:gd name="connsiteX8351" fmla="*/ 5194935 w 7250431"/>
              <a:gd name="connsiteY8351" fmla="*/ 568643 h 4013835"/>
              <a:gd name="connsiteX8352" fmla="*/ 5113973 w 7250431"/>
              <a:gd name="connsiteY8352" fmla="*/ 486728 h 4013835"/>
              <a:gd name="connsiteX8353" fmla="*/ 5033010 w 7250431"/>
              <a:gd name="connsiteY8353" fmla="*/ 568643 h 4013835"/>
              <a:gd name="connsiteX8354" fmla="*/ 4980623 w 7250431"/>
              <a:gd name="connsiteY8354" fmla="*/ 516256 h 4013835"/>
              <a:gd name="connsiteX8355" fmla="*/ 5062537 w 7250431"/>
              <a:gd name="connsiteY8355" fmla="*/ 435293 h 4013835"/>
              <a:gd name="connsiteX8356" fmla="*/ 5033010 w 7250431"/>
              <a:gd name="connsiteY8356" fmla="*/ 404813 h 4013835"/>
              <a:gd name="connsiteX8357" fmla="*/ 4951095 w 7250431"/>
              <a:gd name="connsiteY8357" fmla="*/ 486728 h 4013835"/>
              <a:gd name="connsiteX8358" fmla="*/ 4899660 w 7250431"/>
              <a:gd name="connsiteY8358" fmla="*/ 435293 h 4013835"/>
              <a:gd name="connsiteX8359" fmla="*/ 4458653 w 7250431"/>
              <a:gd name="connsiteY8359" fmla="*/ 301943 h 4013835"/>
              <a:gd name="connsiteX8360" fmla="*/ 4551998 w 7250431"/>
              <a:gd name="connsiteY8360" fmla="*/ 395288 h 4013835"/>
              <a:gd name="connsiteX8361" fmla="*/ 4458653 w 7250431"/>
              <a:gd name="connsiteY8361" fmla="*/ 487681 h 4013835"/>
              <a:gd name="connsiteX8362" fmla="*/ 4407218 w 7250431"/>
              <a:gd name="connsiteY8362" fmla="*/ 435293 h 4013835"/>
              <a:gd name="connsiteX8363" fmla="*/ 4448175 w 7250431"/>
              <a:gd name="connsiteY8363" fmla="*/ 395288 h 4013835"/>
              <a:gd name="connsiteX8364" fmla="*/ 4407218 w 7250431"/>
              <a:gd name="connsiteY8364" fmla="*/ 353379 h 4013835"/>
              <a:gd name="connsiteX8365" fmla="*/ 3891915 w 7250431"/>
              <a:gd name="connsiteY8365" fmla="*/ 301943 h 4013835"/>
              <a:gd name="connsiteX8366" fmla="*/ 4106228 w 7250431"/>
              <a:gd name="connsiteY8366" fmla="*/ 516256 h 4013835"/>
              <a:gd name="connsiteX8367" fmla="*/ 4054793 w 7250431"/>
              <a:gd name="connsiteY8367" fmla="*/ 568643 h 4013835"/>
              <a:gd name="connsiteX8368" fmla="*/ 3972878 w 7250431"/>
              <a:gd name="connsiteY8368" fmla="*/ 486728 h 4013835"/>
              <a:gd name="connsiteX8369" fmla="*/ 3891915 w 7250431"/>
              <a:gd name="connsiteY8369" fmla="*/ 568643 h 4013835"/>
              <a:gd name="connsiteX8370" fmla="*/ 3839528 w 7250431"/>
              <a:gd name="connsiteY8370" fmla="*/ 516256 h 4013835"/>
              <a:gd name="connsiteX8371" fmla="*/ 3921443 w 7250431"/>
              <a:gd name="connsiteY8371" fmla="*/ 435293 h 4013835"/>
              <a:gd name="connsiteX8372" fmla="*/ 3891915 w 7250431"/>
              <a:gd name="connsiteY8372" fmla="*/ 404813 h 4013835"/>
              <a:gd name="connsiteX8373" fmla="*/ 3810953 w 7250431"/>
              <a:gd name="connsiteY8373" fmla="*/ 486728 h 4013835"/>
              <a:gd name="connsiteX8374" fmla="*/ 3758565 w 7250431"/>
              <a:gd name="connsiteY8374" fmla="*/ 435293 h 4013835"/>
              <a:gd name="connsiteX8375" fmla="*/ 3321368 w 7250431"/>
              <a:gd name="connsiteY8375" fmla="*/ 301943 h 4013835"/>
              <a:gd name="connsiteX8376" fmla="*/ 3410903 w 7250431"/>
              <a:gd name="connsiteY8376" fmla="*/ 395288 h 4013835"/>
              <a:gd name="connsiteX8377" fmla="*/ 3321368 w 7250431"/>
              <a:gd name="connsiteY8377" fmla="*/ 487681 h 4013835"/>
              <a:gd name="connsiteX8378" fmla="*/ 3271838 w 7250431"/>
              <a:gd name="connsiteY8378" fmla="*/ 435293 h 4013835"/>
              <a:gd name="connsiteX8379" fmla="*/ 3310891 w 7250431"/>
              <a:gd name="connsiteY8379" fmla="*/ 395288 h 4013835"/>
              <a:gd name="connsiteX8380" fmla="*/ 3271838 w 7250431"/>
              <a:gd name="connsiteY8380" fmla="*/ 353379 h 4013835"/>
              <a:gd name="connsiteX8381" fmla="*/ 2750820 w 7250431"/>
              <a:gd name="connsiteY8381" fmla="*/ 301943 h 4013835"/>
              <a:gd name="connsiteX8382" fmla="*/ 2965133 w 7250431"/>
              <a:gd name="connsiteY8382" fmla="*/ 516256 h 4013835"/>
              <a:gd name="connsiteX8383" fmla="*/ 2913698 w 7250431"/>
              <a:gd name="connsiteY8383" fmla="*/ 568643 h 4013835"/>
              <a:gd name="connsiteX8384" fmla="*/ 2831783 w 7250431"/>
              <a:gd name="connsiteY8384" fmla="*/ 486728 h 4013835"/>
              <a:gd name="connsiteX8385" fmla="*/ 2750820 w 7250431"/>
              <a:gd name="connsiteY8385" fmla="*/ 568643 h 4013835"/>
              <a:gd name="connsiteX8386" fmla="*/ 2699385 w 7250431"/>
              <a:gd name="connsiteY8386" fmla="*/ 516256 h 4013835"/>
              <a:gd name="connsiteX8387" fmla="*/ 2780348 w 7250431"/>
              <a:gd name="connsiteY8387" fmla="*/ 435293 h 4013835"/>
              <a:gd name="connsiteX8388" fmla="*/ 2750820 w 7250431"/>
              <a:gd name="connsiteY8388" fmla="*/ 404813 h 4013835"/>
              <a:gd name="connsiteX8389" fmla="*/ 2669858 w 7250431"/>
              <a:gd name="connsiteY8389" fmla="*/ 486728 h 4013835"/>
              <a:gd name="connsiteX8390" fmla="*/ 2617470 w 7250431"/>
              <a:gd name="connsiteY8390" fmla="*/ 435293 h 4013835"/>
              <a:gd name="connsiteX8391" fmla="*/ 2184083 w 7250431"/>
              <a:gd name="connsiteY8391" fmla="*/ 301943 h 4013835"/>
              <a:gd name="connsiteX8392" fmla="*/ 2276475 w 7250431"/>
              <a:gd name="connsiteY8392" fmla="*/ 395288 h 4013835"/>
              <a:gd name="connsiteX8393" fmla="*/ 2184083 w 7250431"/>
              <a:gd name="connsiteY8393" fmla="*/ 487681 h 4013835"/>
              <a:gd name="connsiteX8394" fmla="*/ 2131695 w 7250431"/>
              <a:gd name="connsiteY8394" fmla="*/ 435293 h 4013835"/>
              <a:gd name="connsiteX8395" fmla="*/ 2171700 w 7250431"/>
              <a:gd name="connsiteY8395" fmla="*/ 395288 h 4013835"/>
              <a:gd name="connsiteX8396" fmla="*/ 2131695 w 7250431"/>
              <a:gd name="connsiteY8396" fmla="*/ 353379 h 4013835"/>
              <a:gd name="connsiteX8397" fmla="*/ 1609725 w 7250431"/>
              <a:gd name="connsiteY8397" fmla="*/ 301943 h 4013835"/>
              <a:gd name="connsiteX8398" fmla="*/ 1824038 w 7250431"/>
              <a:gd name="connsiteY8398" fmla="*/ 516256 h 4013835"/>
              <a:gd name="connsiteX8399" fmla="*/ 1773555 w 7250431"/>
              <a:gd name="connsiteY8399" fmla="*/ 568643 h 4013835"/>
              <a:gd name="connsiteX8400" fmla="*/ 1690688 w 7250431"/>
              <a:gd name="connsiteY8400" fmla="*/ 486728 h 4013835"/>
              <a:gd name="connsiteX8401" fmla="*/ 1609725 w 7250431"/>
              <a:gd name="connsiteY8401" fmla="*/ 568643 h 4013835"/>
              <a:gd name="connsiteX8402" fmla="*/ 1559242 w 7250431"/>
              <a:gd name="connsiteY8402" fmla="*/ 516256 h 4013835"/>
              <a:gd name="connsiteX8403" fmla="*/ 1640205 w 7250431"/>
              <a:gd name="connsiteY8403" fmla="*/ 435293 h 4013835"/>
              <a:gd name="connsiteX8404" fmla="*/ 1609725 w 7250431"/>
              <a:gd name="connsiteY8404" fmla="*/ 404813 h 4013835"/>
              <a:gd name="connsiteX8405" fmla="*/ 1528763 w 7250431"/>
              <a:gd name="connsiteY8405" fmla="*/ 486728 h 4013835"/>
              <a:gd name="connsiteX8406" fmla="*/ 1476375 w 7250431"/>
              <a:gd name="connsiteY8406" fmla="*/ 435293 h 4013835"/>
              <a:gd name="connsiteX8407" fmla="*/ 1042988 w 7250431"/>
              <a:gd name="connsiteY8407" fmla="*/ 301943 h 4013835"/>
              <a:gd name="connsiteX8408" fmla="*/ 1135380 w 7250431"/>
              <a:gd name="connsiteY8408" fmla="*/ 395288 h 4013835"/>
              <a:gd name="connsiteX8409" fmla="*/ 1042988 w 7250431"/>
              <a:gd name="connsiteY8409" fmla="*/ 487681 h 4013835"/>
              <a:gd name="connsiteX8410" fmla="*/ 990600 w 7250431"/>
              <a:gd name="connsiteY8410" fmla="*/ 435293 h 4013835"/>
              <a:gd name="connsiteX8411" fmla="*/ 1031558 w 7250431"/>
              <a:gd name="connsiteY8411" fmla="*/ 395288 h 4013835"/>
              <a:gd name="connsiteX8412" fmla="*/ 990600 w 7250431"/>
              <a:gd name="connsiteY8412" fmla="*/ 353379 h 4013835"/>
              <a:gd name="connsiteX8413" fmla="*/ 468630 w 7250431"/>
              <a:gd name="connsiteY8413" fmla="*/ 301943 h 4013835"/>
              <a:gd name="connsiteX8414" fmla="*/ 682942 w 7250431"/>
              <a:gd name="connsiteY8414" fmla="*/ 516256 h 4013835"/>
              <a:gd name="connsiteX8415" fmla="*/ 632460 w 7250431"/>
              <a:gd name="connsiteY8415" fmla="*/ 568643 h 4013835"/>
              <a:gd name="connsiteX8416" fmla="*/ 551497 w 7250431"/>
              <a:gd name="connsiteY8416" fmla="*/ 486728 h 4013835"/>
              <a:gd name="connsiteX8417" fmla="*/ 468630 w 7250431"/>
              <a:gd name="connsiteY8417" fmla="*/ 568643 h 4013835"/>
              <a:gd name="connsiteX8418" fmla="*/ 418147 w 7250431"/>
              <a:gd name="connsiteY8418" fmla="*/ 516256 h 4013835"/>
              <a:gd name="connsiteX8419" fmla="*/ 499110 w 7250431"/>
              <a:gd name="connsiteY8419" fmla="*/ 435293 h 4013835"/>
              <a:gd name="connsiteX8420" fmla="*/ 468630 w 7250431"/>
              <a:gd name="connsiteY8420" fmla="*/ 404813 h 4013835"/>
              <a:gd name="connsiteX8421" fmla="*/ 387667 w 7250431"/>
              <a:gd name="connsiteY8421" fmla="*/ 486728 h 4013835"/>
              <a:gd name="connsiteX8422" fmla="*/ 336232 w 7250431"/>
              <a:gd name="connsiteY8422" fmla="*/ 435293 h 4013835"/>
              <a:gd name="connsiteX8423" fmla="*/ 6533198 w 7250431"/>
              <a:gd name="connsiteY8423" fmla="*/ 287655 h 4013835"/>
              <a:gd name="connsiteX8424" fmla="*/ 6386513 w 7250431"/>
              <a:gd name="connsiteY8424" fmla="*/ 436245 h 4013835"/>
              <a:gd name="connsiteX8425" fmla="*/ 6416040 w 7250431"/>
              <a:gd name="connsiteY8425" fmla="*/ 465773 h 4013835"/>
              <a:gd name="connsiteX8426" fmla="*/ 6562726 w 7250431"/>
              <a:gd name="connsiteY8426" fmla="*/ 317183 h 4013835"/>
              <a:gd name="connsiteX8427" fmla="*/ 5393056 w 7250431"/>
              <a:gd name="connsiteY8427" fmla="*/ 287655 h 4013835"/>
              <a:gd name="connsiteX8428" fmla="*/ 5245418 w 7250431"/>
              <a:gd name="connsiteY8428" fmla="*/ 436245 h 4013835"/>
              <a:gd name="connsiteX8429" fmla="*/ 5274945 w 7250431"/>
              <a:gd name="connsiteY8429" fmla="*/ 465773 h 4013835"/>
              <a:gd name="connsiteX8430" fmla="*/ 5421631 w 7250431"/>
              <a:gd name="connsiteY8430" fmla="*/ 317183 h 4013835"/>
              <a:gd name="connsiteX8431" fmla="*/ 4256722 w 7250431"/>
              <a:gd name="connsiteY8431" fmla="*/ 287655 h 4013835"/>
              <a:gd name="connsiteX8432" fmla="*/ 4104322 w 7250431"/>
              <a:gd name="connsiteY8432" fmla="*/ 436245 h 4013835"/>
              <a:gd name="connsiteX8433" fmla="*/ 4134802 w 7250431"/>
              <a:gd name="connsiteY8433" fmla="*/ 465773 h 4013835"/>
              <a:gd name="connsiteX8434" fmla="*/ 4287202 w 7250431"/>
              <a:gd name="connsiteY8434" fmla="*/ 317183 h 4013835"/>
              <a:gd name="connsiteX8435" fmla="*/ 3115628 w 7250431"/>
              <a:gd name="connsiteY8435" fmla="*/ 287655 h 4013835"/>
              <a:gd name="connsiteX8436" fmla="*/ 2963228 w 7250431"/>
              <a:gd name="connsiteY8436" fmla="*/ 436245 h 4013835"/>
              <a:gd name="connsiteX8437" fmla="*/ 2993708 w 7250431"/>
              <a:gd name="connsiteY8437" fmla="*/ 465773 h 4013835"/>
              <a:gd name="connsiteX8438" fmla="*/ 3146108 w 7250431"/>
              <a:gd name="connsiteY8438" fmla="*/ 317183 h 4013835"/>
              <a:gd name="connsiteX8439" fmla="*/ 1976437 w 7250431"/>
              <a:gd name="connsiteY8439" fmla="*/ 287655 h 4013835"/>
              <a:gd name="connsiteX8440" fmla="*/ 1827847 w 7250431"/>
              <a:gd name="connsiteY8440" fmla="*/ 436245 h 4013835"/>
              <a:gd name="connsiteX8441" fmla="*/ 1857375 w 7250431"/>
              <a:gd name="connsiteY8441" fmla="*/ 465773 h 4013835"/>
              <a:gd name="connsiteX8442" fmla="*/ 2005965 w 7250431"/>
              <a:gd name="connsiteY8442" fmla="*/ 317183 h 4013835"/>
              <a:gd name="connsiteX8443" fmla="*/ 835342 w 7250431"/>
              <a:gd name="connsiteY8443" fmla="*/ 287655 h 4013835"/>
              <a:gd name="connsiteX8444" fmla="*/ 686752 w 7250431"/>
              <a:gd name="connsiteY8444" fmla="*/ 436245 h 4013835"/>
              <a:gd name="connsiteX8445" fmla="*/ 716279 w 7250431"/>
              <a:gd name="connsiteY8445" fmla="*/ 465773 h 4013835"/>
              <a:gd name="connsiteX8446" fmla="*/ 864870 w 7250431"/>
              <a:gd name="connsiteY8446" fmla="*/ 317183 h 4013835"/>
              <a:gd name="connsiteX8447" fmla="*/ 6533198 w 7250431"/>
              <a:gd name="connsiteY8447" fmla="*/ 266701 h 4013835"/>
              <a:gd name="connsiteX8448" fmla="*/ 6584632 w 7250431"/>
              <a:gd name="connsiteY8448" fmla="*/ 317183 h 4013835"/>
              <a:gd name="connsiteX8449" fmla="*/ 6416040 w 7250431"/>
              <a:gd name="connsiteY8449" fmla="*/ 487680 h 4013835"/>
              <a:gd name="connsiteX8450" fmla="*/ 6364605 w 7250431"/>
              <a:gd name="connsiteY8450" fmla="*/ 436245 h 4013835"/>
              <a:gd name="connsiteX8451" fmla="*/ 5393055 w 7250431"/>
              <a:gd name="connsiteY8451" fmla="*/ 266701 h 4013835"/>
              <a:gd name="connsiteX8452" fmla="*/ 5443537 w 7250431"/>
              <a:gd name="connsiteY8452" fmla="*/ 317183 h 4013835"/>
              <a:gd name="connsiteX8453" fmla="*/ 5274945 w 7250431"/>
              <a:gd name="connsiteY8453" fmla="*/ 487680 h 4013835"/>
              <a:gd name="connsiteX8454" fmla="*/ 5223510 w 7250431"/>
              <a:gd name="connsiteY8454" fmla="*/ 436245 h 4013835"/>
              <a:gd name="connsiteX8455" fmla="*/ 4256723 w 7250431"/>
              <a:gd name="connsiteY8455" fmla="*/ 266701 h 4013835"/>
              <a:gd name="connsiteX8456" fmla="*/ 4309110 w 7250431"/>
              <a:gd name="connsiteY8456" fmla="*/ 317183 h 4013835"/>
              <a:gd name="connsiteX8457" fmla="*/ 4134803 w 7250431"/>
              <a:gd name="connsiteY8457" fmla="*/ 487680 h 4013835"/>
              <a:gd name="connsiteX8458" fmla="*/ 4083368 w 7250431"/>
              <a:gd name="connsiteY8458" fmla="*/ 436245 h 4013835"/>
              <a:gd name="connsiteX8459" fmla="*/ 3115627 w 7250431"/>
              <a:gd name="connsiteY8459" fmla="*/ 266701 h 4013835"/>
              <a:gd name="connsiteX8460" fmla="*/ 3168015 w 7250431"/>
              <a:gd name="connsiteY8460" fmla="*/ 317183 h 4013835"/>
              <a:gd name="connsiteX8461" fmla="*/ 2993707 w 7250431"/>
              <a:gd name="connsiteY8461" fmla="*/ 487680 h 4013835"/>
              <a:gd name="connsiteX8462" fmla="*/ 2942272 w 7250431"/>
              <a:gd name="connsiteY8462" fmla="*/ 436245 h 4013835"/>
              <a:gd name="connsiteX8463" fmla="*/ 1976437 w 7250431"/>
              <a:gd name="connsiteY8463" fmla="*/ 266701 h 4013835"/>
              <a:gd name="connsiteX8464" fmla="*/ 2026920 w 7250431"/>
              <a:gd name="connsiteY8464" fmla="*/ 317183 h 4013835"/>
              <a:gd name="connsiteX8465" fmla="*/ 1857375 w 7250431"/>
              <a:gd name="connsiteY8465" fmla="*/ 487680 h 4013835"/>
              <a:gd name="connsiteX8466" fmla="*/ 1806892 w 7250431"/>
              <a:gd name="connsiteY8466" fmla="*/ 436245 h 4013835"/>
              <a:gd name="connsiteX8467" fmla="*/ 835343 w 7250431"/>
              <a:gd name="connsiteY8467" fmla="*/ 266701 h 4013835"/>
              <a:gd name="connsiteX8468" fmla="*/ 885825 w 7250431"/>
              <a:gd name="connsiteY8468" fmla="*/ 317183 h 4013835"/>
              <a:gd name="connsiteX8469" fmla="*/ 716280 w 7250431"/>
              <a:gd name="connsiteY8469" fmla="*/ 487680 h 4013835"/>
              <a:gd name="connsiteX8470" fmla="*/ 665798 w 7250431"/>
              <a:gd name="connsiteY8470" fmla="*/ 436245 h 4013835"/>
              <a:gd name="connsiteX8471" fmla="*/ 6086475 w 7250431"/>
              <a:gd name="connsiteY8471" fmla="*/ 241936 h 4013835"/>
              <a:gd name="connsiteX8472" fmla="*/ 5924550 w 7250431"/>
              <a:gd name="connsiteY8472" fmla="*/ 405765 h 4013835"/>
              <a:gd name="connsiteX8473" fmla="*/ 5842635 w 7250431"/>
              <a:gd name="connsiteY8473" fmla="*/ 323851 h 4013835"/>
              <a:gd name="connsiteX8474" fmla="*/ 5812155 w 7250431"/>
              <a:gd name="connsiteY8474" fmla="*/ 353377 h 4013835"/>
              <a:gd name="connsiteX8475" fmla="*/ 5924550 w 7250431"/>
              <a:gd name="connsiteY8475" fmla="*/ 465773 h 4013835"/>
              <a:gd name="connsiteX8476" fmla="*/ 6116955 w 7250431"/>
              <a:gd name="connsiteY8476" fmla="*/ 271463 h 4013835"/>
              <a:gd name="connsiteX8477" fmla="*/ 4952048 w 7250431"/>
              <a:gd name="connsiteY8477" fmla="*/ 241936 h 4013835"/>
              <a:gd name="connsiteX8478" fmla="*/ 4789170 w 7250431"/>
              <a:gd name="connsiteY8478" fmla="*/ 405765 h 4013835"/>
              <a:gd name="connsiteX8479" fmla="*/ 4707256 w 7250431"/>
              <a:gd name="connsiteY8479" fmla="*/ 323851 h 4013835"/>
              <a:gd name="connsiteX8480" fmla="*/ 4677728 w 7250431"/>
              <a:gd name="connsiteY8480" fmla="*/ 353377 h 4013835"/>
              <a:gd name="connsiteX8481" fmla="*/ 4789170 w 7250431"/>
              <a:gd name="connsiteY8481" fmla="*/ 465773 h 4013835"/>
              <a:gd name="connsiteX8482" fmla="*/ 4981575 w 7250431"/>
              <a:gd name="connsiteY8482" fmla="*/ 271463 h 4013835"/>
              <a:gd name="connsiteX8483" fmla="*/ 3811905 w 7250431"/>
              <a:gd name="connsiteY8483" fmla="*/ 241936 h 4013835"/>
              <a:gd name="connsiteX8484" fmla="*/ 3649028 w 7250431"/>
              <a:gd name="connsiteY8484" fmla="*/ 405765 h 4013835"/>
              <a:gd name="connsiteX8485" fmla="*/ 3566160 w 7250431"/>
              <a:gd name="connsiteY8485" fmla="*/ 323851 h 4013835"/>
              <a:gd name="connsiteX8486" fmla="*/ 3537585 w 7250431"/>
              <a:gd name="connsiteY8486" fmla="*/ 353377 h 4013835"/>
              <a:gd name="connsiteX8487" fmla="*/ 3649028 w 7250431"/>
              <a:gd name="connsiteY8487" fmla="*/ 465773 h 4013835"/>
              <a:gd name="connsiteX8488" fmla="*/ 3840480 w 7250431"/>
              <a:gd name="connsiteY8488" fmla="*/ 271463 h 4013835"/>
              <a:gd name="connsiteX8489" fmla="*/ 2670810 w 7250431"/>
              <a:gd name="connsiteY8489" fmla="*/ 241936 h 4013835"/>
              <a:gd name="connsiteX8490" fmla="*/ 2507932 w 7250431"/>
              <a:gd name="connsiteY8490" fmla="*/ 405765 h 4013835"/>
              <a:gd name="connsiteX8491" fmla="*/ 2426970 w 7250431"/>
              <a:gd name="connsiteY8491" fmla="*/ 323851 h 4013835"/>
              <a:gd name="connsiteX8492" fmla="*/ 2396490 w 7250431"/>
              <a:gd name="connsiteY8492" fmla="*/ 353377 h 4013835"/>
              <a:gd name="connsiteX8493" fmla="*/ 2507932 w 7250431"/>
              <a:gd name="connsiteY8493" fmla="*/ 465773 h 4013835"/>
              <a:gd name="connsiteX8494" fmla="*/ 2700337 w 7250431"/>
              <a:gd name="connsiteY8494" fmla="*/ 271463 h 4013835"/>
              <a:gd name="connsiteX8495" fmla="*/ 1529715 w 7250431"/>
              <a:gd name="connsiteY8495" fmla="*/ 241936 h 4013835"/>
              <a:gd name="connsiteX8496" fmla="*/ 1366837 w 7250431"/>
              <a:gd name="connsiteY8496" fmla="*/ 405765 h 4013835"/>
              <a:gd name="connsiteX8497" fmla="*/ 1285875 w 7250431"/>
              <a:gd name="connsiteY8497" fmla="*/ 323851 h 4013835"/>
              <a:gd name="connsiteX8498" fmla="*/ 1255395 w 7250431"/>
              <a:gd name="connsiteY8498" fmla="*/ 353377 h 4013835"/>
              <a:gd name="connsiteX8499" fmla="*/ 1366837 w 7250431"/>
              <a:gd name="connsiteY8499" fmla="*/ 465773 h 4013835"/>
              <a:gd name="connsiteX8500" fmla="*/ 1560195 w 7250431"/>
              <a:gd name="connsiteY8500" fmla="*/ 271463 h 4013835"/>
              <a:gd name="connsiteX8501" fmla="*/ 388621 w 7250431"/>
              <a:gd name="connsiteY8501" fmla="*/ 241936 h 4013835"/>
              <a:gd name="connsiteX8502" fmla="*/ 225743 w 7250431"/>
              <a:gd name="connsiteY8502" fmla="*/ 405765 h 4013835"/>
              <a:gd name="connsiteX8503" fmla="*/ 144780 w 7250431"/>
              <a:gd name="connsiteY8503" fmla="*/ 323851 h 4013835"/>
              <a:gd name="connsiteX8504" fmla="*/ 115253 w 7250431"/>
              <a:gd name="connsiteY8504" fmla="*/ 353377 h 4013835"/>
              <a:gd name="connsiteX8505" fmla="*/ 225743 w 7250431"/>
              <a:gd name="connsiteY8505" fmla="*/ 465773 h 4013835"/>
              <a:gd name="connsiteX8506" fmla="*/ 419101 w 7250431"/>
              <a:gd name="connsiteY8506" fmla="*/ 271463 h 4013835"/>
              <a:gd name="connsiteX8507" fmla="*/ 7227570 w 7250431"/>
              <a:gd name="connsiteY8507" fmla="*/ 220029 h 4013835"/>
              <a:gd name="connsiteX8508" fmla="*/ 7250430 w 7250431"/>
              <a:gd name="connsiteY8508" fmla="*/ 243841 h 4013835"/>
              <a:gd name="connsiteX8509" fmla="*/ 7250430 w 7250431"/>
              <a:gd name="connsiteY8509" fmla="*/ 264795 h 4013835"/>
              <a:gd name="connsiteX8510" fmla="*/ 7227570 w 7250431"/>
              <a:gd name="connsiteY8510" fmla="*/ 241936 h 4013835"/>
              <a:gd name="connsiteX8511" fmla="*/ 7065645 w 7250431"/>
              <a:gd name="connsiteY8511" fmla="*/ 405765 h 4013835"/>
              <a:gd name="connsiteX8512" fmla="*/ 6983730 w 7250431"/>
              <a:gd name="connsiteY8512" fmla="*/ 323852 h 4013835"/>
              <a:gd name="connsiteX8513" fmla="*/ 6953250 w 7250431"/>
              <a:gd name="connsiteY8513" fmla="*/ 353379 h 4013835"/>
              <a:gd name="connsiteX8514" fmla="*/ 7065645 w 7250431"/>
              <a:gd name="connsiteY8514" fmla="*/ 465774 h 4013835"/>
              <a:gd name="connsiteX8515" fmla="*/ 7250430 w 7250431"/>
              <a:gd name="connsiteY8515" fmla="*/ 279084 h 4013835"/>
              <a:gd name="connsiteX8516" fmla="*/ 7250430 w 7250431"/>
              <a:gd name="connsiteY8516" fmla="*/ 300991 h 4013835"/>
              <a:gd name="connsiteX8517" fmla="*/ 7065645 w 7250431"/>
              <a:gd name="connsiteY8517" fmla="*/ 487681 h 4013835"/>
              <a:gd name="connsiteX8518" fmla="*/ 6932295 w 7250431"/>
              <a:gd name="connsiteY8518" fmla="*/ 353379 h 4013835"/>
              <a:gd name="connsiteX8519" fmla="*/ 6983730 w 7250431"/>
              <a:gd name="connsiteY8519" fmla="*/ 301944 h 4013835"/>
              <a:gd name="connsiteX8520" fmla="*/ 7065645 w 7250431"/>
              <a:gd name="connsiteY8520" fmla="*/ 383859 h 4013835"/>
              <a:gd name="connsiteX8521" fmla="*/ 6086475 w 7250431"/>
              <a:gd name="connsiteY8521" fmla="*/ 220028 h 4013835"/>
              <a:gd name="connsiteX8522" fmla="*/ 6138863 w 7250431"/>
              <a:gd name="connsiteY8522" fmla="*/ 271463 h 4013835"/>
              <a:gd name="connsiteX8523" fmla="*/ 5924550 w 7250431"/>
              <a:gd name="connsiteY8523" fmla="*/ 487681 h 4013835"/>
              <a:gd name="connsiteX8524" fmla="*/ 5791200 w 7250431"/>
              <a:gd name="connsiteY8524" fmla="*/ 353379 h 4013835"/>
              <a:gd name="connsiteX8525" fmla="*/ 5842635 w 7250431"/>
              <a:gd name="connsiteY8525" fmla="*/ 301943 h 4013835"/>
              <a:gd name="connsiteX8526" fmla="*/ 5924550 w 7250431"/>
              <a:gd name="connsiteY8526" fmla="*/ 383859 h 4013835"/>
              <a:gd name="connsiteX8527" fmla="*/ 4952048 w 7250431"/>
              <a:gd name="connsiteY8527" fmla="*/ 220028 h 4013835"/>
              <a:gd name="connsiteX8528" fmla="*/ 5003483 w 7250431"/>
              <a:gd name="connsiteY8528" fmla="*/ 271463 h 4013835"/>
              <a:gd name="connsiteX8529" fmla="*/ 4789170 w 7250431"/>
              <a:gd name="connsiteY8529" fmla="*/ 487681 h 4013835"/>
              <a:gd name="connsiteX8530" fmla="*/ 4655820 w 7250431"/>
              <a:gd name="connsiteY8530" fmla="*/ 353379 h 4013835"/>
              <a:gd name="connsiteX8531" fmla="*/ 4707255 w 7250431"/>
              <a:gd name="connsiteY8531" fmla="*/ 301943 h 4013835"/>
              <a:gd name="connsiteX8532" fmla="*/ 4789170 w 7250431"/>
              <a:gd name="connsiteY8532" fmla="*/ 383859 h 4013835"/>
              <a:gd name="connsiteX8533" fmla="*/ 3811906 w 7250431"/>
              <a:gd name="connsiteY8533" fmla="*/ 220028 h 4013835"/>
              <a:gd name="connsiteX8534" fmla="*/ 3862388 w 7250431"/>
              <a:gd name="connsiteY8534" fmla="*/ 271463 h 4013835"/>
              <a:gd name="connsiteX8535" fmla="*/ 3649028 w 7250431"/>
              <a:gd name="connsiteY8535" fmla="*/ 487681 h 4013835"/>
              <a:gd name="connsiteX8536" fmla="*/ 3515678 w 7250431"/>
              <a:gd name="connsiteY8536" fmla="*/ 353379 h 4013835"/>
              <a:gd name="connsiteX8537" fmla="*/ 3566160 w 7250431"/>
              <a:gd name="connsiteY8537" fmla="*/ 301943 h 4013835"/>
              <a:gd name="connsiteX8538" fmla="*/ 3649028 w 7250431"/>
              <a:gd name="connsiteY8538" fmla="*/ 383859 h 4013835"/>
              <a:gd name="connsiteX8539" fmla="*/ 2670810 w 7250431"/>
              <a:gd name="connsiteY8539" fmla="*/ 220028 h 4013835"/>
              <a:gd name="connsiteX8540" fmla="*/ 2722245 w 7250431"/>
              <a:gd name="connsiteY8540" fmla="*/ 271463 h 4013835"/>
              <a:gd name="connsiteX8541" fmla="*/ 2507933 w 7250431"/>
              <a:gd name="connsiteY8541" fmla="*/ 487681 h 4013835"/>
              <a:gd name="connsiteX8542" fmla="*/ 2374583 w 7250431"/>
              <a:gd name="connsiteY8542" fmla="*/ 353379 h 4013835"/>
              <a:gd name="connsiteX8543" fmla="*/ 2426971 w 7250431"/>
              <a:gd name="connsiteY8543" fmla="*/ 301943 h 4013835"/>
              <a:gd name="connsiteX8544" fmla="*/ 2507933 w 7250431"/>
              <a:gd name="connsiteY8544" fmla="*/ 383859 h 4013835"/>
              <a:gd name="connsiteX8545" fmla="*/ 1529716 w 7250431"/>
              <a:gd name="connsiteY8545" fmla="*/ 220028 h 4013835"/>
              <a:gd name="connsiteX8546" fmla="*/ 1581151 w 7250431"/>
              <a:gd name="connsiteY8546" fmla="*/ 271463 h 4013835"/>
              <a:gd name="connsiteX8547" fmla="*/ 1366838 w 7250431"/>
              <a:gd name="connsiteY8547" fmla="*/ 487681 h 4013835"/>
              <a:gd name="connsiteX8548" fmla="*/ 1233488 w 7250431"/>
              <a:gd name="connsiteY8548" fmla="*/ 353379 h 4013835"/>
              <a:gd name="connsiteX8549" fmla="*/ 1285876 w 7250431"/>
              <a:gd name="connsiteY8549" fmla="*/ 301943 h 4013835"/>
              <a:gd name="connsiteX8550" fmla="*/ 1366838 w 7250431"/>
              <a:gd name="connsiteY8550" fmla="*/ 383859 h 4013835"/>
              <a:gd name="connsiteX8551" fmla="*/ 388620 w 7250431"/>
              <a:gd name="connsiteY8551" fmla="*/ 220028 h 4013835"/>
              <a:gd name="connsiteX8552" fmla="*/ 440055 w 7250431"/>
              <a:gd name="connsiteY8552" fmla="*/ 271463 h 4013835"/>
              <a:gd name="connsiteX8553" fmla="*/ 225742 w 7250431"/>
              <a:gd name="connsiteY8553" fmla="*/ 487681 h 4013835"/>
              <a:gd name="connsiteX8554" fmla="*/ 92392 w 7250431"/>
              <a:gd name="connsiteY8554" fmla="*/ 353379 h 4013835"/>
              <a:gd name="connsiteX8555" fmla="*/ 144780 w 7250431"/>
              <a:gd name="connsiteY8555" fmla="*/ 301943 h 4013835"/>
              <a:gd name="connsiteX8556" fmla="*/ 225742 w 7250431"/>
              <a:gd name="connsiteY8556" fmla="*/ 383859 h 4013835"/>
              <a:gd name="connsiteX8557" fmla="*/ 6214110 w 7250431"/>
              <a:gd name="connsiteY8557" fmla="*/ 201931 h 4013835"/>
              <a:gd name="connsiteX8558" fmla="*/ 6184582 w 7250431"/>
              <a:gd name="connsiteY8558" fmla="*/ 232411 h 4013835"/>
              <a:gd name="connsiteX8559" fmla="*/ 6336030 w 7250431"/>
              <a:gd name="connsiteY8559" fmla="*/ 383857 h 4013835"/>
              <a:gd name="connsiteX8560" fmla="*/ 6365557 w 7250431"/>
              <a:gd name="connsiteY8560" fmla="*/ 353377 h 4013835"/>
              <a:gd name="connsiteX8561" fmla="*/ 5072062 w 7250431"/>
              <a:gd name="connsiteY8561" fmla="*/ 201931 h 4013835"/>
              <a:gd name="connsiteX8562" fmla="*/ 5042535 w 7250431"/>
              <a:gd name="connsiteY8562" fmla="*/ 232411 h 4013835"/>
              <a:gd name="connsiteX8563" fmla="*/ 5194935 w 7250431"/>
              <a:gd name="connsiteY8563" fmla="*/ 383857 h 4013835"/>
              <a:gd name="connsiteX8564" fmla="*/ 5224462 w 7250431"/>
              <a:gd name="connsiteY8564" fmla="*/ 353377 h 4013835"/>
              <a:gd name="connsiteX8565" fmla="*/ 3931920 w 7250431"/>
              <a:gd name="connsiteY8565" fmla="*/ 201931 h 4013835"/>
              <a:gd name="connsiteX8566" fmla="*/ 3901440 w 7250431"/>
              <a:gd name="connsiteY8566" fmla="*/ 232411 h 4013835"/>
              <a:gd name="connsiteX8567" fmla="*/ 4054793 w 7250431"/>
              <a:gd name="connsiteY8567" fmla="*/ 383857 h 4013835"/>
              <a:gd name="connsiteX8568" fmla="*/ 4084320 w 7250431"/>
              <a:gd name="connsiteY8568" fmla="*/ 353377 h 4013835"/>
              <a:gd name="connsiteX8569" fmla="*/ 2790825 w 7250431"/>
              <a:gd name="connsiteY8569" fmla="*/ 201931 h 4013835"/>
              <a:gd name="connsiteX8570" fmla="*/ 2760345 w 7250431"/>
              <a:gd name="connsiteY8570" fmla="*/ 232411 h 4013835"/>
              <a:gd name="connsiteX8571" fmla="*/ 2913698 w 7250431"/>
              <a:gd name="connsiteY8571" fmla="*/ 383857 h 4013835"/>
              <a:gd name="connsiteX8572" fmla="*/ 2944178 w 7250431"/>
              <a:gd name="connsiteY8572" fmla="*/ 353377 h 4013835"/>
              <a:gd name="connsiteX8573" fmla="*/ 1649730 w 7250431"/>
              <a:gd name="connsiteY8573" fmla="*/ 201931 h 4013835"/>
              <a:gd name="connsiteX8574" fmla="*/ 1620203 w 7250431"/>
              <a:gd name="connsiteY8574" fmla="*/ 232411 h 4013835"/>
              <a:gd name="connsiteX8575" fmla="*/ 1772603 w 7250431"/>
              <a:gd name="connsiteY8575" fmla="*/ 383857 h 4013835"/>
              <a:gd name="connsiteX8576" fmla="*/ 1803083 w 7250431"/>
              <a:gd name="connsiteY8576" fmla="*/ 353377 h 4013835"/>
              <a:gd name="connsiteX8577" fmla="*/ 513398 w 7250431"/>
              <a:gd name="connsiteY8577" fmla="*/ 201931 h 4013835"/>
              <a:gd name="connsiteX8578" fmla="*/ 483870 w 7250431"/>
              <a:gd name="connsiteY8578" fmla="*/ 232411 h 4013835"/>
              <a:gd name="connsiteX8579" fmla="*/ 633413 w 7250431"/>
              <a:gd name="connsiteY8579" fmla="*/ 383857 h 4013835"/>
              <a:gd name="connsiteX8580" fmla="*/ 662940 w 7250431"/>
              <a:gd name="connsiteY8580" fmla="*/ 353377 h 4013835"/>
              <a:gd name="connsiteX8581" fmla="*/ 6214111 w 7250431"/>
              <a:gd name="connsiteY8581" fmla="*/ 180027 h 4013835"/>
              <a:gd name="connsiteX8582" fmla="*/ 6387465 w 7250431"/>
              <a:gd name="connsiteY8582" fmla="*/ 353377 h 4013835"/>
              <a:gd name="connsiteX8583" fmla="*/ 6336030 w 7250431"/>
              <a:gd name="connsiteY8583" fmla="*/ 405765 h 4013835"/>
              <a:gd name="connsiteX8584" fmla="*/ 6161723 w 7250431"/>
              <a:gd name="connsiteY8584" fmla="*/ 232411 h 4013835"/>
              <a:gd name="connsiteX8585" fmla="*/ 5072062 w 7250431"/>
              <a:gd name="connsiteY8585" fmla="*/ 180027 h 4013835"/>
              <a:gd name="connsiteX8586" fmla="*/ 5247323 w 7250431"/>
              <a:gd name="connsiteY8586" fmla="*/ 353377 h 4013835"/>
              <a:gd name="connsiteX8587" fmla="*/ 5194935 w 7250431"/>
              <a:gd name="connsiteY8587" fmla="*/ 405765 h 4013835"/>
              <a:gd name="connsiteX8588" fmla="*/ 5021580 w 7250431"/>
              <a:gd name="connsiteY8588" fmla="*/ 232411 h 4013835"/>
              <a:gd name="connsiteX8589" fmla="*/ 3931920 w 7250431"/>
              <a:gd name="connsiteY8589" fmla="*/ 180026 h 4013835"/>
              <a:gd name="connsiteX8590" fmla="*/ 4106228 w 7250431"/>
              <a:gd name="connsiteY8590" fmla="*/ 353377 h 4013835"/>
              <a:gd name="connsiteX8591" fmla="*/ 4054793 w 7250431"/>
              <a:gd name="connsiteY8591" fmla="*/ 405765 h 4013835"/>
              <a:gd name="connsiteX8592" fmla="*/ 3880485 w 7250431"/>
              <a:gd name="connsiteY8592" fmla="*/ 232411 h 4013835"/>
              <a:gd name="connsiteX8593" fmla="*/ 2790825 w 7250431"/>
              <a:gd name="connsiteY8593" fmla="*/ 180025 h 4013835"/>
              <a:gd name="connsiteX8594" fmla="*/ 2965132 w 7250431"/>
              <a:gd name="connsiteY8594" fmla="*/ 353377 h 4013835"/>
              <a:gd name="connsiteX8595" fmla="*/ 2913697 w 7250431"/>
              <a:gd name="connsiteY8595" fmla="*/ 405765 h 4013835"/>
              <a:gd name="connsiteX8596" fmla="*/ 2739390 w 7250431"/>
              <a:gd name="connsiteY8596" fmla="*/ 232411 h 4013835"/>
              <a:gd name="connsiteX8597" fmla="*/ 1649730 w 7250431"/>
              <a:gd name="connsiteY8597" fmla="*/ 180024 h 4013835"/>
              <a:gd name="connsiteX8598" fmla="*/ 1824037 w 7250431"/>
              <a:gd name="connsiteY8598" fmla="*/ 353377 h 4013835"/>
              <a:gd name="connsiteX8599" fmla="*/ 1772603 w 7250431"/>
              <a:gd name="connsiteY8599" fmla="*/ 405765 h 4013835"/>
              <a:gd name="connsiteX8600" fmla="*/ 1598295 w 7250431"/>
              <a:gd name="connsiteY8600" fmla="*/ 232411 h 4013835"/>
              <a:gd name="connsiteX8601" fmla="*/ 513398 w 7250431"/>
              <a:gd name="connsiteY8601" fmla="*/ 180022 h 4013835"/>
              <a:gd name="connsiteX8602" fmla="*/ 682942 w 7250431"/>
              <a:gd name="connsiteY8602" fmla="*/ 353377 h 4013835"/>
              <a:gd name="connsiteX8603" fmla="*/ 633413 w 7250431"/>
              <a:gd name="connsiteY8603" fmla="*/ 405765 h 4013835"/>
              <a:gd name="connsiteX8604" fmla="*/ 462915 w 7250431"/>
              <a:gd name="connsiteY8604" fmla="*/ 232411 h 4013835"/>
              <a:gd name="connsiteX8605" fmla="*/ 7146607 w 7250431"/>
              <a:gd name="connsiteY8605" fmla="*/ 161926 h 4013835"/>
              <a:gd name="connsiteX8606" fmla="*/ 7117080 w 7250431"/>
              <a:gd name="connsiteY8606" fmla="*/ 191454 h 4013835"/>
              <a:gd name="connsiteX8607" fmla="*/ 7146607 w 7250431"/>
              <a:gd name="connsiteY8607" fmla="*/ 221932 h 4013835"/>
              <a:gd name="connsiteX8608" fmla="*/ 7177087 w 7250431"/>
              <a:gd name="connsiteY8608" fmla="*/ 191454 h 4013835"/>
              <a:gd name="connsiteX8609" fmla="*/ 6984682 w 7250431"/>
              <a:gd name="connsiteY8609" fmla="*/ 161926 h 4013835"/>
              <a:gd name="connsiteX8610" fmla="*/ 6833235 w 7250431"/>
              <a:gd name="connsiteY8610" fmla="*/ 313374 h 4013835"/>
              <a:gd name="connsiteX8611" fmla="*/ 6862762 w 7250431"/>
              <a:gd name="connsiteY8611" fmla="*/ 342901 h 4013835"/>
              <a:gd name="connsiteX8612" fmla="*/ 6984682 w 7250431"/>
              <a:gd name="connsiteY8612" fmla="*/ 220980 h 4013835"/>
              <a:gd name="connsiteX8613" fmla="*/ 7066598 w 7250431"/>
              <a:gd name="connsiteY8613" fmla="*/ 302896 h 4013835"/>
              <a:gd name="connsiteX8614" fmla="*/ 7095173 w 7250431"/>
              <a:gd name="connsiteY8614" fmla="*/ 272416 h 4013835"/>
              <a:gd name="connsiteX8615" fmla="*/ 6740842 w 7250431"/>
              <a:gd name="connsiteY8615" fmla="*/ 161926 h 4013835"/>
              <a:gd name="connsiteX8616" fmla="*/ 6630352 w 7250431"/>
              <a:gd name="connsiteY8616" fmla="*/ 272416 h 4013835"/>
              <a:gd name="connsiteX8617" fmla="*/ 6659880 w 7250431"/>
              <a:gd name="connsiteY8617" fmla="*/ 302896 h 4013835"/>
              <a:gd name="connsiteX8618" fmla="*/ 6740842 w 7250431"/>
              <a:gd name="connsiteY8618" fmla="*/ 220980 h 4013835"/>
              <a:gd name="connsiteX8619" fmla="*/ 6781800 w 7250431"/>
              <a:gd name="connsiteY8619" fmla="*/ 261939 h 4013835"/>
              <a:gd name="connsiteX8620" fmla="*/ 6811327 w 7250431"/>
              <a:gd name="connsiteY8620" fmla="*/ 232411 h 4013835"/>
              <a:gd name="connsiteX8621" fmla="*/ 6008370 w 7250431"/>
              <a:gd name="connsiteY8621" fmla="*/ 161926 h 4013835"/>
              <a:gd name="connsiteX8622" fmla="*/ 5979795 w 7250431"/>
              <a:gd name="connsiteY8622" fmla="*/ 191454 h 4013835"/>
              <a:gd name="connsiteX8623" fmla="*/ 6008370 w 7250431"/>
              <a:gd name="connsiteY8623" fmla="*/ 221932 h 4013835"/>
              <a:gd name="connsiteX8624" fmla="*/ 6036945 w 7250431"/>
              <a:gd name="connsiteY8624" fmla="*/ 191454 h 4013835"/>
              <a:gd name="connsiteX8625" fmla="*/ 5843588 w 7250431"/>
              <a:gd name="connsiteY8625" fmla="*/ 161926 h 4013835"/>
              <a:gd name="connsiteX8626" fmla="*/ 5692140 w 7250431"/>
              <a:gd name="connsiteY8626" fmla="*/ 313374 h 4013835"/>
              <a:gd name="connsiteX8627" fmla="*/ 5721668 w 7250431"/>
              <a:gd name="connsiteY8627" fmla="*/ 342900 h 4013835"/>
              <a:gd name="connsiteX8628" fmla="*/ 5843588 w 7250431"/>
              <a:gd name="connsiteY8628" fmla="*/ 220980 h 4013835"/>
              <a:gd name="connsiteX8629" fmla="*/ 5925503 w 7250431"/>
              <a:gd name="connsiteY8629" fmla="*/ 302896 h 4013835"/>
              <a:gd name="connsiteX8630" fmla="*/ 5955030 w 7250431"/>
              <a:gd name="connsiteY8630" fmla="*/ 272416 h 4013835"/>
              <a:gd name="connsiteX8631" fmla="*/ 5600700 w 7250431"/>
              <a:gd name="connsiteY8631" fmla="*/ 161926 h 4013835"/>
              <a:gd name="connsiteX8632" fmla="*/ 5489257 w 7250431"/>
              <a:gd name="connsiteY8632" fmla="*/ 272416 h 4013835"/>
              <a:gd name="connsiteX8633" fmla="*/ 5518785 w 7250431"/>
              <a:gd name="connsiteY8633" fmla="*/ 302896 h 4013835"/>
              <a:gd name="connsiteX8634" fmla="*/ 5600700 w 7250431"/>
              <a:gd name="connsiteY8634" fmla="*/ 220980 h 4013835"/>
              <a:gd name="connsiteX8635" fmla="*/ 5640705 w 7250431"/>
              <a:gd name="connsiteY8635" fmla="*/ 261939 h 4013835"/>
              <a:gd name="connsiteX8636" fmla="*/ 5670232 w 7250431"/>
              <a:gd name="connsiteY8636" fmla="*/ 232411 h 4013835"/>
              <a:gd name="connsiteX8637" fmla="*/ 4870133 w 7250431"/>
              <a:gd name="connsiteY8637" fmla="*/ 161926 h 4013835"/>
              <a:gd name="connsiteX8638" fmla="*/ 4839653 w 7250431"/>
              <a:gd name="connsiteY8638" fmla="*/ 191454 h 4013835"/>
              <a:gd name="connsiteX8639" fmla="*/ 4870133 w 7250431"/>
              <a:gd name="connsiteY8639" fmla="*/ 221932 h 4013835"/>
              <a:gd name="connsiteX8640" fmla="*/ 4900613 w 7250431"/>
              <a:gd name="connsiteY8640" fmla="*/ 191454 h 4013835"/>
              <a:gd name="connsiteX8641" fmla="*/ 4702493 w 7250431"/>
              <a:gd name="connsiteY8641" fmla="*/ 161926 h 4013835"/>
              <a:gd name="connsiteX8642" fmla="*/ 4551045 w 7250431"/>
              <a:gd name="connsiteY8642" fmla="*/ 313374 h 4013835"/>
              <a:gd name="connsiteX8643" fmla="*/ 4580573 w 7250431"/>
              <a:gd name="connsiteY8643" fmla="*/ 342900 h 4013835"/>
              <a:gd name="connsiteX8644" fmla="*/ 4702493 w 7250431"/>
              <a:gd name="connsiteY8644" fmla="*/ 220980 h 4013835"/>
              <a:gd name="connsiteX8645" fmla="*/ 4784408 w 7250431"/>
              <a:gd name="connsiteY8645" fmla="*/ 302896 h 4013835"/>
              <a:gd name="connsiteX8646" fmla="*/ 4814888 w 7250431"/>
              <a:gd name="connsiteY8646" fmla="*/ 272416 h 4013835"/>
              <a:gd name="connsiteX8647" fmla="*/ 4458653 w 7250431"/>
              <a:gd name="connsiteY8647" fmla="*/ 161926 h 4013835"/>
              <a:gd name="connsiteX8648" fmla="*/ 4347210 w 7250431"/>
              <a:gd name="connsiteY8648" fmla="*/ 272416 h 4013835"/>
              <a:gd name="connsiteX8649" fmla="*/ 4377690 w 7250431"/>
              <a:gd name="connsiteY8649" fmla="*/ 302896 h 4013835"/>
              <a:gd name="connsiteX8650" fmla="*/ 4458653 w 7250431"/>
              <a:gd name="connsiteY8650" fmla="*/ 220980 h 4013835"/>
              <a:gd name="connsiteX8651" fmla="*/ 4500563 w 7250431"/>
              <a:gd name="connsiteY8651" fmla="*/ 261939 h 4013835"/>
              <a:gd name="connsiteX8652" fmla="*/ 4530090 w 7250431"/>
              <a:gd name="connsiteY8652" fmla="*/ 232411 h 4013835"/>
              <a:gd name="connsiteX8653" fmla="*/ 3729037 w 7250431"/>
              <a:gd name="connsiteY8653" fmla="*/ 161926 h 4013835"/>
              <a:gd name="connsiteX8654" fmla="*/ 3698557 w 7250431"/>
              <a:gd name="connsiteY8654" fmla="*/ 191454 h 4013835"/>
              <a:gd name="connsiteX8655" fmla="*/ 3729037 w 7250431"/>
              <a:gd name="connsiteY8655" fmla="*/ 221932 h 4013835"/>
              <a:gd name="connsiteX8656" fmla="*/ 3759517 w 7250431"/>
              <a:gd name="connsiteY8656" fmla="*/ 191454 h 4013835"/>
              <a:gd name="connsiteX8657" fmla="*/ 3567113 w 7250431"/>
              <a:gd name="connsiteY8657" fmla="*/ 161926 h 4013835"/>
              <a:gd name="connsiteX8658" fmla="*/ 3414713 w 7250431"/>
              <a:gd name="connsiteY8658" fmla="*/ 313374 h 4013835"/>
              <a:gd name="connsiteX8659" fmla="*/ 3445193 w 7250431"/>
              <a:gd name="connsiteY8659" fmla="*/ 342900 h 4013835"/>
              <a:gd name="connsiteX8660" fmla="*/ 3567113 w 7250431"/>
              <a:gd name="connsiteY8660" fmla="*/ 220980 h 4013835"/>
              <a:gd name="connsiteX8661" fmla="*/ 3649028 w 7250431"/>
              <a:gd name="connsiteY8661" fmla="*/ 302896 h 4013835"/>
              <a:gd name="connsiteX8662" fmla="*/ 3679508 w 7250431"/>
              <a:gd name="connsiteY8662" fmla="*/ 272416 h 4013835"/>
              <a:gd name="connsiteX8663" fmla="*/ 3320415 w 7250431"/>
              <a:gd name="connsiteY8663" fmla="*/ 161926 h 4013835"/>
              <a:gd name="connsiteX8664" fmla="*/ 3211830 w 7250431"/>
              <a:gd name="connsiteY8664" fmla="*/ 272416 h 4013835"/>
              <a:gd name="connsiteX8665" fmla="*/ 3241357 w 7250431"/>
              <a:gd name="connsiteY8665" fmla="*/ 302896 h 4013835"/>
              <a:gd name="connsiteX8666" fmla="*/ 3320415 w 7250431"/>
              <a:gd name="connsiteY8666" fmla="*/ 220980 h 4013835"/>
              <a:gd name="connsiteX8667" fmla="*/ 3361372 w 7250431"/>
              <a:gd name="connsiteY8667" fmla="*/ 261939 h 4013835"/>
              <a:gd name="connsiteX8668" fmla="*/ 3389947 w 7250431"/>
              <a:gd name="connsiteY8668" fmla="*/ 232411 h 4013835"/>
              <a:gd name="connsiteX8669" fmla="*/ 2587943 w 7250431"/>
              <a:gd name="connsiteY8669" fmla="*/ 161926 h 4013835"/>
              <a:gd name="connsiteX8670" fmla="*/ 2558415 w 7250431"/>
              <a:gd name="connsiteY8670" fmla="*/ 191454 h 4013835"/>
              <a:gd name="connsiteX8671" fmla="*/ 2587943 w 7250431"/>
              <a:gd name="connsiteY8671" fmla="*/ 221932 h 4013835"/>
              <a:gd name="connsiteX8672" fmla="*/ 2618422 w 7250431"/>
              <a:gd name="connsiteY8672" fmla="*/ 191454 h 4013835"/>
              <a:gd name="connsiteX8673" fmla="*/ 2426970 w 7250431"/>
              <a:gd name="connsiteY8673" fmla="*/ 161926 h 4013835"/>
              <a:gd name="connsiteX8674" fmla="*/ 2274570 w 7250431"/>
              <a:gd name="connsiteY8674" fmla="*/ 313374 h 4013835"/>
              <a:gd name="connsiteX8675" fmla="*/ 2304097 w 7250431"/>
              <a:gd name="connsiteY8675" fmla="*/ 342900 h 4013835"/>
              <a:gd name="connsiteX8676" fmla="*/ 2426970 w 7250431"/>
              <a:gd name="connsiteY8676" fmla="*/ 220980 h 4013835"/>
              <a:gd name="connsiteX8677" fmla="*/ 2508885 w 7250431"/>
              <a:gd name="connsiteY8677" fmla="*/ 302896 h 4013835"/>
              <a:gd name="connsiteX8678" fmla="*/ 2538412 w 7250431"/>
              <a:gd name="connsiteY8678" fmla="*/ 272416 h 4013835"/>
              <a:gd name="connsiteX8679" fmla="*/ 2184083 w 7250431"/>
              <a:gd name="connsiteY8679" fmla="*/ 161926 h 4013835"/>
              <a:gd name="connsiteX8680" fmla="*/ 2071688 w 7250431"/>
              <a:gd name="connsiteY8680" fmla="*/ 272416 h 4013835"/>
              <a:gd name="connsiteX8681" fmla="*/ 2101216 w 7250431"/>
              <a:gd name="connsiteY8681" fmla="*/ 302896 h 4013835"/>
              <a:gd name="connsiteX8682" fmla="*/ 2184083 w 7250431"/>
              <a:gd name="connsiteY8682" fmla="*/ 220980 h 4013835"/>
              <a:gd name="connsiteX8683" fmla="*/ 2225041 w 7250431"/>
              <a:gd name="connsiteY8683" fmla="*/ 261939 h 4013835"/>
              <a:gd name="connsiteX8684" fmla="*/ 2254568 w 7250431"/>
              <a:gd name="connsiteY8684" fmla="*/ 232411 h 4013835"/>
              <a:gd name="connsiteX8685" fmla="*/ 1447800 w 7250431"/>
              <a:gd name="connsiteY8685" fmla="*/ 161926 h 4013835"/>
              <a:gd name="connsiteX8686" fmla="*/ 1417320 w 7250431"/>
              <a:gd name="connsiteY8686" fmla="*/ 191454 h 4013835"/>
              <a:gd name="connsiteX8687" fmla="*/ 1447800 w 7250431"/>
              <a:gd name="connsiteY8687" fmla="*/ 221932 h 4013835"/>
              <a:gd name="connsiteX8688" fmla="*/ 1477328 w 7250431"/>
              <a:gd name="connsiteY8688" fmla="*/ 191454 h 4013835"/>
              <a:gd name="connsiteX8689" fmla="*/ 1285875 w 7250431"/>
              <a:gd name="connsiteY8689" fmla="*/ 161926 h 4013835"/>
              <a:gd name="connsiteX8690" fmla="*/ 1133475 w 7250431"/>
              <a:gd name="connsiteY8690" fmla="*/ 313374 h 4013835"/>
              <a:gd name="connsiteX8691" fmla="*/ 1163002 w 7250431"/>
              <a:gd name="connsiteY8691" fmla="*/ 342900 h 4013835"/>
              <a:gd name="connsiteX8692" fmla="*/ 1285875 w 7250431"/>
              <a:gd name="connsiteY8692" fmla="*/ 220980 h 4013835"/>
              <a:gd name="connsiteX8693" fmla="*/ 1367790 w 7250431"/>
              <a:gd name="connsiteY8693" fmla="*/ 302896 h 4013835"/>
              <a:gd name="connsiteX8694" fmla="*/ 1397317 w 7250431"/>
              <a:gd name="connsiteY8694" fmla="*/ 272416 h 4013835"/>
              <a:gd name="connsiteX8695" fmla="*/ 1042987 w 7250431"/>
              <a:gd name="connsiteY8695" fmla="*/ 161926 h 4013835"/>
              <a:gd name="connsiteX8696" fmla="*/ 930592 w 7250431"/>
              <a:gd name="connsiteY8696" fmla="*/ 272416 h 4013835"/>
              <a:gd name="connsiteX8697" fmla="*/ 961072 w 7250431"/>
              <a:gd name="connsiteY8697" fmla="*/ 302896 h 4013835"/>
              <a:gd name="connsiteX8698" fmla="*/ 1042987 w 7250431"/>
              <a:gd name="connsiteY8698" fmla="*/ 220980 h 4013835"/>
              <a:gd name="connsiteX8699" fmla="*/ 1083945 w 7250431"/>
              <a:gd name="connsiteY8699" fmla="*/ 261939 h 4013835"/>
              <a:gd name="connsiteX8700" fmla="*/ 1113472 w 7250431"/>
              <a:gd name="connsiteY8700" fmla="*/ 232411 h 4013835"/>
              <a:gd name="connsiteX8701" fmla="*/ 307658 w 7250431"/>
              <a:gd name="connsiteY8701" fmla="*/ 161926 h 4013835"/>
              <a:gd name="connsiteX8702" fmla="*/ 277178 w 7250431"/>
              <a:gd name="connsiteY8702" fmla="*/ 191454 h 4013835"/>
              <a:gd name="connsiteX8703" fmla="*/ 307658 w 7250431"/>
              <a:gd name="connsiteY8703" fmla="*/ 221932 h 4013835"/>
              <a:gd name="connsiteX8704" fmla="*/ 336233 w 7250431"/>
              <a:gd name="connsiteY8704" fmla="*/ 191454 h 4013835"/>
              <a:gd name="connsiteX8705" fmla="*/ 7146608 w 7250431"/>
              <a:gd name="connsiteY8705" fmla="*/ 139074 h 4013835"/>
              <a:gd name="connsiteX8706" fmla="*/ 7198995 w 7250431"/>
              <a:gd name="connsiteY8706" fmla="*/ 191454 h 4013835"/>
              <a:gd name="connsiteX8707" fmla="*/ 7146608 w 7250431"/>
              <a:gd name="connsiteY8707" fmla="*/ 243841 h 4013835"/>
              <a:gd name="connsiteX8708" fmla="*/ 7094220 w 7250431"/>
              <a:gd name="connsiteY8708" fmla="*/ 191454 h 4013835"/>
              <a:gd name="connsiteX8709" fmla="*/ 6984682 w 7250431"/>
              <a:gd name="connsiteY8709" fmla="*/ 139074 h 4013835"/>
              <a:gd name="connsiteX8710" fmla="*/ 7118032 w 7250431"/>
              <a:gd name="connsiteY8710" fmla="*/ 272416 h 4013835"/>
              <a:gd name="connsiteX8711" fmla="*/ 7066598 w 7250431"/>
              <a:gd name="connsiteY8711" fmla="*/ 324803 h 4013835"/>
              <a:gd name="connsiteX8712" fmla="*/ 6984682 w 7250431"/>
              <a:gd name="connsiteY8712" fmla="*/ 242889 h 4013835"/>
              <a:gd name="connsiteX8713" fmla="*/ 6862763 w 7250431"/>
              <a:gd name="connsiteY8713" fmla="*/ 365761 h 4013835"/>
              <a:gd name="connsiteX8714" fmla="*/ 6810375 w 7250431"/>
              <a:gd name="connsiteY8714" fmla="*/ 313374 h 4013835"/>
              <a:gd name="connsiteX8715" fmla="*/ 6740843 w 7250431"/>
              <a:gd name="connsiteY8715" fmla="*/ 139074 h 4013835"/>
              <a:gd name="connsiteX8716" fmla="*/ 6834188 w 7250431"/>
              <a:gd name="connsiteY8716" fmla="*/ 232411 h 4013835"/>
              <a:gd name="connsiteX8717" fmla="*/ 6781800 w 7250431"/>
              <a:gd name="connsiteY8717" fmla="*/ 282894 h 4013835"/>
              <a:gd name="connsiteX8718" fmla="*/ 6740843 w 7250431"/>
              <a:gd name="connsiteY8718" fmla="*/ 242889 h 4013835"/>
              <a:gd name="connsiteX8719" fmla="*/ 6659881 w 7250431"/>
              <a:gd name="connsiteY8719" fmla="*/ 324803 h 4013835"/>
              <a:gd name="connsiteX8720" fmla="*/ 6607493 w 7250431"/>
              <a:gd name="connsiteY8720" fmla="*/ 272416 h 4013835"/>
              <a:gd name="connsiteX8721" fmla="*/ 6008370 w 7250431"/>
              <a:gd name="connsiteY8721" fmla="*/ 139073 h 4013835"/>
              <a:gd name="connsiteX8722" fmla="*/ 6057900 w 7250431"/>
              <a:gd name="connsiteY8722" fmla="*/ 191454 h 4013835"/>
              <a:gd name="connsiteX8723" fmla="*/ 6008370 w 7250431"/>
              <a:gd name="connsiteY8723" fmla="*/ 243840 h 4013835"/>
              <a:gd name="connsiteX8724" fmla="*/ 5958840 w 7250431"/>
              <a:gd name="connsiteY8724" fmla="*/ 191454 h 4013835"/>
              <a:gd name="connsiteX8725" fmla="*/ 5843587 w 7250431"/>
              <a:gd name="connsiteY8725" fmla="*/ 139073 h 4013835"/>
              <a:gd name="connsiteX8726" fmla="*/ 5976937 w 7250431"/>
              <a:gd name="connsiteY8726" fmla="*/ 272416 h 4013835"/>
              <a:gd name="connsiteX8727" fmla="*/ 5925502 w 7250431"/>
              <a:gd name="connsiteY8727" fmla="*/ 324803 h 4013835"/>
              <a:gd name="connsiteX8728" fmla="*/ 5843587 w 7250431"/>
              <a:gd name="connsiteY8728" fmla="*/ 242889 h 4013835"/>
              <a:gd name="connsiteX8729" fmla="*/ 5721668 w 7250431"/>
              <a:gd name="connsiteY8729" fmla="*/ 365760 h 4013835"/>
              <a:gd name="connsiteX8730" fmla="*/ 5669280 w 7250431"/>
              <a:gd name="connsiteY8730" fmla="*/ 313374 h 4013835"/>
              <a:gd name="connsiteX8731" fmla="*/ 5600700 w 7250431"/>
              <a:gd name="connsiteY8731" fmla="*/ 139073 h 4013835"/>
              <a:gd name="connsiteX8732" fmla="*/ 5693093 w 7250431"/>
              <a:gd name="connsiteY8732" fmla="*/ 232411 h 4013835"/>
              <a:gd name="connsiteX8733" fmla="*/ 5640705 w 7250431"/>
              <a:gd name="connsiteY8733" fmla="*/ 282894 h 4013835"/>
              <a:gd name="connsiteX8734" fmla="*/ 5600700 w 7250431"/>
              <a:gd name="connsiteY8734" fmla="*/ 242889 h 4013835"/>
              <a:gd name="connsiteX8735" fmla="*/ 5518785 w 7250431"/>
              <a:gd name="connsiteY8735" fmla="*/ 324803 h 4013835"/>
              <a:gd name="connsiteX8736" fmla="*/ 5467350 w 7250431"/>
              <a:gd name="connsiteY8736" fmla="*/ 272416 h 4013835"/>
              <a:gd name="connsiteX8737" fmla="*/ 4870132 w 7250431"/>
              <a:gd name="connsiteY8737" fmla="*/ 139071 h 4013835"/>
              <a:gd name="connsiteX8738" fmla="*/ 4922519 w 7250431"/>
              <a:gd name="connsiteY8738" fmla="*/ 191454 h 4013835"/>
              <a:gd name="connsiteX8739" fmla="*/ 4870132 w 7250431"/>
              <a:gd name="connsiteY8739" fmla="*/ 243840 h 4013835"/>
              <a:gd name="connsiteX8740" fmla="*/ 4818697 w 7250431"/>
              <a:gd name="connsiteY8740" fmla="*/ 191454 h 4013835"/>
              <a:gd name="connsiteX8741" fmla="*/ 4702493 w 7250431"/>
              <a:gd name="connsiteY8741" fmla="*/ 139071 h 4013835"/>
              <a:gd name="connsiteX8742" fmla="*/ 4835843 w 7250431"/>
              <a:gd name="connsiteY8742" fmla="*/ 272416 h 4013835"/>
              <a:gd name="connsiteX8743" fmla="*/ 4784408 w 7250431"/>
              <a:gd name="connsiteY8743" fmla="*/ 324803 h 4013835"/>
              <a:gd name="connsiteX8744" fmla="*/ 4702493 w 7250431"/>
              <a:gd name="connsiteY8744" fmla="*/ 242889 h 4013835"/>
              <a:gd name="connsiteX8745" fmla="*/ 4580573 w 7250431"/>
              <a:gd name="connsiteY8745" fmla="*/ 365760 h 4013835"/>
              <a:gd name="connsiteX8746" fmla="*/ 4529138 w 7250431"/>
              <a:gd name="connsiteY8746" fmla="*/ 313374 h 4013835"/>
              <a:gd name="connsiteX8747" fmla="*/ 4458652 w 7250431"/>
              <a:gd name="connsiteY8747" fmla="*/ 139071 h 4013835"/>
              <a:gd name="connsiteX8748" fmla="*/ 4551997 w 7250431"/>
              <a:gd name="connsiteY8748" fmla="*/ 232411 h 4013835"/>
              <a:gd name="connsiteX8749" fmla="*/ 4500562 w 7250431"/>
              <a:gd name="connsiteY8749" fmla="*/ 282894 h 4013835"/>
              <a:gd name="connsiteX8750" fmla="*/ 4458652 w 7250431"/>
              <a:gd name="connsiteY8750" fmla="*/ 242889 h 4013835"/>
              <a:gd name="connsiteX8751" fmla="*/ 4377690 w 7250431"/>
              <a:gd name="connsiteY8751" fmla="*/ 324803 h 4013835"/>
              <a:gd name="connsiteX8752" fmla="*/ 4326255 w 7250431"/>
              <a:gd name="connsiteY8752" fmla="*/ 272416 h 4013835"/>
              <a:gd name="connsiteX8753" fmla="*/ 3729038 w 7250431"/>
              <a:gd name="connsiteY8753" fmla="*/ 139069 h 4013835"/>
              <a:gd name="connsiteX8754" fmla="*/ 3781425 w 7250431"/>
              <a:gd name="connsiteY8754" fmla="*/ 191454 h 4013835"/>
              <a:gd name="connsiteX8755" fmla="*/ 3729038 w 7250431"/>
              <a:gd name="connsiteY8755" fmla="*/ 243840 h 4013835"/>
              <a:gd name="connsiteX8756" fmla="*/ 3677603 w 7250431"/>
              <a:gd name="connsiteY8756" fmla="*/ 191454 h 4013835"/>
              <a:gd name="connsiteX8757" fmla="*/ 3567112 w 7250431"/>
              <a:gd name="connsiteY8757" fmla="*/ 139069 h 4013835"/>
              <a:gd name="connsiteX8758" fmla="*/ 3700462 w 7250431"/>
              <a:gd name="connsiteY8758" fmla="*/ 272416 h 4013835"/>
              <a:gd name="connsiteX8759" fmla="*/ 3649027 w 7250431"/>
              <a:gd name="connsiteY8759" fmla="*/ 324803 h 4013835"/>
              <a:gd name="connsiteX8760" fmla="*/ 3567112 w 7250431"/>
              <a:gd name="connsiteY8760" fmla="*/ 242889 h 4013835"/>
              <a:gd name="connsiteX8761" fmla="*/ 3445192 w 7250431"/>
              <a:gd name="connsiteY8761" fmla="*/ 365760 h 4013835"/>
              <a:gd name="connsiteX8762" fmla="*/ 3393757 w 7250431"/>
              <a:gd name="connsiteY8762" fmla="*/ 313374 h 4013835"/>
              <a:gd name="connsiteX8763" fmla="*/ 3320415 w 7250431"/>
              <a:gd name="connsiteY8763" fmla="*/ 139069 h 4013835"/>
              <a:gd name="connsiteX8764" fmla="*/ 3410903 w 7250431"/>
              <a:gd name="connsiteY8764" fmla="*/ 232411 h 4013835"/>
              <a:gd name="connsiteX8765" fmla="*/ 3361372 w 7250431"/>
              <a:gd name="connsiteY8765" fmla="*/ 282894 h 4013835"/>
              <a:gd name="connsiteX8766" fmla="*/ 3320415 w 7250431"/>
              <a:gd name="connsiteY8766" fmla="*/ 242889 h 4013835"/>
              <a:gd name="connsiteX8767" fmla="*/ 3241357 w 7250431"/>
              <a:gd name="connsiteY8767" fmla="*/ 324803 h 4013835"/>
              <a:gd name="connsiteX8768" fmla="*/ 3190875 w 7250431"/>
              <a:gd name="connsiteY8768" fmla="*/ 272416 h 4013835"/>
              <a:gd name="connsiteX8769" fmla="*/ 2587942 w 7250431"/>
              <a:gd name="connsiteY8769" fmla="*/ 139068 h 4013835"/>
              <a:gd name="connsiteX8770" fmla="*/ 2641282 w 7250431"/>
              <a:gd name="connsiteY8770" fmla="*/ 191454 h 4013835"/>
              <a:gd name="connsiteX8771" fmla="*/ 2587942 w 7250431"/>
              <a:gd name="connsiteY8771" fmla="*/ 243840 h 4013835"/>
              <a:gd name="connsiteX8772" fmla="*/ 2536507 w 7250431"/>
              <a:gd name="connsiteY8772" fmla="*/ 191454 h 4013835"/>
              <a:gd name="connsiteX8773" fmla="*/ 2426971 w 7250431"/>
              <a:gd name="connsiteY8773" fmla="*/ 139068 h 4013835"/>
              <a:gd name="connsiteX8774" fmla="*/ 2559368 w 7250431"/>
              <a:gd name="connsiteY8774" fmla="*/ 272416 h 4013835"/>
              <a:gd name="connsiteX8775" fmla="*/ 2508885 w 7250431"/>
              <a:gd name="connsiteY8775" fmla="*/ 324803 h 4013835"/>
              <a:gd name="connsiteX8776" fmla="*/ 2426971 w 7250431"/>
              <a:gd name="connsiteY8776" fmla="*/ 242889 h 4013835"/>
              <a:gd name="connsiteX8777" fmla="*/ 2304098 w 7250431"/>
              <a:gd name="connsiteY8777" fmla="*/ 365760 h 4013835"/>
              <a:gd name="connsiteX8778" fmla="*/ 2252663 w 7250431"/>
              <a:gd name="connsiteY8778" fmla="*/ 313374 h 4013835"/>
              <a:gd name="connsiteX8779" fmla="*/ 2184083 w 7250431"/>
              <a:gd name="connsiteY8779" fmla="*/ 139068 h 4013835"/>
              <a:gd name="connsiteX8780" fmla="*/ 2276475 w 7250431"/>
              <a:gd name="connsiteY8780" fmla="*/ 232411 h 4013835"/>
              <a:gd name="connsiteX8781" fmla="*/ 2225040 w 7250431"/>
              <a:gd name="connsiteY8781" fmla="*/ 282894 h 4013835"/>
              <a:gd name="connsiteX8782" fmla="*/ 2184083 w 7250431"/>
              <a:gd name="connsiteY8782" fmla="*/ 242889 h 4013835"/>
              <a:gd name="connsiteX8783" fmla="*/ 2101215 w 7250431"/>
              <a:gd name="connsiteY8783" fmla="*/ 324803 h 4013835"/>
              <a:gd name="connsiteX8784" fmla="*/ 2049780 w 7250431"/>
              <a:gd name="connsiteY8784" fmla="*/ 272416 h 4013835"/>
              <a:gd name="connsiteX8785" fmla="*/ 1447802 w 7250431"/>
              <a:gd name="connsiteY8785" fmla="*/ 139067 h 4013835"/>
              <a:gd name="connsiteX8786" fmla="*/ 1500188 w 7250431"/>
              <a:gd name="connsiteY8786" fmla="*/ 191454 h 4013835"/>
              <a:gd name="connsiteX8787" fmla="*/ 1447802 w 7250431"/>
              <a:gd name="connsiteY8787" fmla="*/ 243840 h 4013835"/>
              <a:gd name="connsiteX8788" fmla="*/ 1395413 w 7250431"/>
              <a:gd name="connsiteY8788" fmla="*/ 191454 h 4013835"/>
              <a:gd name="connsiteX8789" fmla="*/ 1285875 w 7250431"/>
              <a:gd name="connsiteY8789" fmla="*/ 139067 h 4013835"/>
              <a:gd name="connsiteX8790" fmla="*/ 1419225 w 7250431"/>
              <a:gd name="connsiteY8790" fmla="*/ 272416 h 4013835"/>
              <a:gd name="connsiteX8791" fmla="*/ 1367790 w 7250431"/>
              <a:gd name="connsiteY8791" fmla="*/ 324803 h 4013835"/>
              <a:gd name="connsiteX8792" fmla="*/ 1285875 w 7250431"/>
              <a:gd name="connsiteY8792" fmla="*/ 242889 h 4013835"/>
              <a:gd name="connsiteX8793" fmla="*/ 1163002 w 7250431"/>
              <a:gd name="connsiteY8793" fmla="*/ 365760 h 4013835"/>
              <a:gd name="connsiteX8794" fmla="*/ 1111567 w 7250431"/>
              <a:gd name="connsiteY8794" fmla="*/ 313374 h 4013835"/>
              <a:gd name="connsiteX8795" fmla="*/ 1042988 w 7250431"/>
              <a:gd name="connsiteY8795" fmla="*/ 139067 h 4013835"/>
              <a:gd name="connsiteX8796" fmla="*/ 1135380 w 7250431"/>
              <a:gd name="connsiteY8796" fmla="*/ 232411 h 4013835"/>
              <a:gd name="connsiteX8797" fmla="*/ 1083946 w 7250431"/>
              <a:gd name="connsiteY8797" fmla="*/ 282894 h 4013835"/>
              <a:gd name="connsiteX8798" fmla="*/ 1042988 w 7250431"/>
              <a:gd name="connsiteY8798" fmla="*/ 242889 h 4013835"/>
              <a:gd name="connsiteX8799" fmla="*/ 961073 w 7250431"/>
              <a:gd name="connsiteY8799" fmla="*/ 324803 h 4013835"/>
              <a:gd name="connsiteX8800" fmla="*/ 909638 w 7250431"/>
              <a:gd name="connsiteY8800" fmla="*/ 272416 h 4013835"/>
              <a:gd name="connsiteX8801" fmla="*/ 307658 w 7250431"/>
              <a:gd name="connsiteY8801" fmla="*/ 139065 h 4013835"/>
              <a:gd name="connsiteX8802" fmla="*/ 359093 w 7250431"/>
              <a:gd name="connsiteY8802" fmla="*/ 191454 h 4013835"/>
              <a:gd name="connsiteX8803" fmla="*/ 307658 w 7250431"/>
              <a:gd name="connsiteY8803" fmla="*/ 243840 h 4013835"/>
              <a:gd name="connsiteX8804" fmla="*/ 255270 w 7250431"/>
              <a:gd name="connsiteY8804" fmla="*/ 191454 h 4013835"/>
              <a:gd name="connsiteX8805" fmla="*/ 144780 w 7250431"/>
              <a:gd name="connsiteY8805" fmla="*/ 139065 h 4013835"/>
              <a:gd name="connsiteX8806" fmla="*/ 278130 w 7250431"/>
              <a:gd name="connsiteY8806" fmla="*/ 272416 h 4013835"/>
              <a:gd name="connsiteX8807" fmla="*/ 225743 w 7250431"/>
              <a:gd name="connsiteY8807" fmla="*/ 324803 h 4013835"/>
              <a:gd name="connsiteX8808" fmla="*/ 144780 w 7250431"/>
              <a:gd name="connsiteY8808" fmla="*/ 242889 h 4013835"/>
              <a:gd name="connsiteX8809" fmla="*/ 22860 w 7250431"/>
              <a:gd name="connsiteY8809" fmla="*/ 365760 h 4013835"/>
              <a:gd name="connsiteX8810" fmla="*/ 0 w 7250431"/>
              <a:gd name="connsiteY8810" fmla="*/ 341948 h 4013835"/>
              <a:gd name="connsiteX8811" fmla="*/ 0 w 7250431"/>
              <a:gd name="connsiteY8811" fmla="*/ 320041 h 4013835"/>
              <a:gd name="connsiteX8812" fmla="*/ 22860 w 7250431"/>
              <a:gd name="connsiteY8812" fmla="*/ 342900 h 4013835"/>
              <a:gd name="connsiteX8813" fmla="*/ 144780 w 7250431"/>
              <a:gd name="connsiteY8813" fmla="*/ 220980 h 4013835"/>
              <a:gd name="connsiteX8814" fmla="*/ 225743 w 7250431"/>
              <a:gd name="connsiteY8814" fmla="*/ 302896 h 4013835"/>
              <a:gd name="connsiteX8815" fmla="*/ 256223 w 7250431"/>
              <a:gd name="connsiteY8815" fmla="*/ 272416 h 4013835"/>
              <a:gd name="connsiteX8816" fmla="*/ 144780 w 7250431"/>
              <a:gd name="connsiteY8816" fmla="*/ 161926 h 4013835"/>
              <a:gd name="connsiteX8817" fmla="*/ 0 w 7250431"/>
              <a:gd name="connsiteY8817" fmla="*/ 306706 h 4013835"/>
              <a:gd name="connsiteX8818" fmla="*/ 0 w 7250431"/>
              <a:gd name="connsiteY8818" fmla="*/ 284798 h 4013835"/>
              <a:gd name="connsiteX8819" fmla="*/ 6456998 w 7250431"/>
              <a:gd name="connsiteY8819" fmla="*/ 125737 h 4013835"/>
              <a:gd name="connsiteX8820" fmla="*/ 6348413 w 7250431"/>
              <a:gd name="connsiteY8820" fmla="*/ 233363 h 4013835"/>
              <a:gd name="connsiteX8821" fmla="*/ 6416993 w 7250431"/>
              <a:gd name="connsiteY8821" fmla="*/ 302896 h 4013835"/>
              <a:gd name="connsiteX8822" fmla="*/ 6486526 w 7250431"/>
              <a:gd name="connsiteY8822" fmla="*/ 233363 h 4013835"/>
              <a:gd name="connsiteX8823" fmla="*/ 6446520 w 7250431"/>
              <a:gd name="connsiteY8823" fmla="*/ 191454 h 4013835"/>
              <a:gd name="connsiteX8824" fmla="*/ 6484620 w 7250431"/>
              <a:gd name="connsiteY8824" fmla="*/ 153359 h 4013835"/>
              <a:gd name="connsiteX8825" fmla="*/ 5315903 w 7250431"/>
              <a:gd name="connsiteY8825" fmla="*/ 125736 h 4013835"/>
              <a:gd name="connsiteX8826" fmla="*/ 5207318 w 7250431"/>
              <a:gd name="connsiteY8826" fmla="*/ 233363 h 4013835"/>
              <a:gd name="connsiteX8827" fmla="*/ 5275898 w 7250431"/>
              <a:gd name="connsiteY8827" fmla="*/ 302896 h 4013835"/>
              <a:gd name="connsiteX8828" fmla="*/ 5345431 w 7250431"/>
              <a:gd name="connsiteY8828" fmla="*/ 233363 h 4013835"/>
              <a:gd name="connsiteX8829" fmla="*/ 5305425 w 7250431"/>
              <a:gd name="connsiteY8829" fmla="*/ 191454 h 4013835"/>
              <a:gd name="connsiteX8830" fmla="*/ 5344478 w 7250431"/>
              <a:gd name="connsiteY8830" fmla="*/ 153359 h 4013835"/>
              <a:gd name="connsiteX8831" fmla="*/ 4174807 w 7250431"/>
              <a:gd name="connsiteY8831" fmla="*/ 125735 h 4013835"/>
              <a:gd name="connsiteX8832" fmla="*/ 4066222 w 7250431"/>
              <a:gd name="connsiteY8832" fmla="*/ 233363 h 4013835"/>
              <a:gd name="connsiteX8833" fmla="*/ 4134802 w 7250431"/>
              <a:gd name="connsiteY8833" fmla="*/ 302896 h 4013835"/>
              <a:gd name="connsiteX8834" fmla="*/ 4204335 w 7250431"/>
              <a:gd name="connsiteY8834" fmla="*/ 233363 h 4013835"/>
              <a:gd name="connsiteX8835" fmla="*/ 4164330 w 7250431"/>
              <a:gd name="connsiteY8835" fmla="*/ 191454 h 4013835"/>
              <a:gd name="connsiteX8836" fmla="*/ 4203382 w 7250431"/>
              <a:gd name="connsiteY8836" fmla="*/ 153358 h 4013835"/>
              <a:gd name="connsiteX8837" fmla="*/ 3034666 w 7250431"/>
              <a:gd name="connsiteY8837" fmla="*/ 125733 h 4013835"/>
              <a:gd name="connsiteX8838" fmla="*/ 2925128 w 7250431"/>
              <a:gd name="connsiteY8838" fmla="*/ 233363 h 4013835"/>
              <a:gd name="connsiteX8839" fmla="*/ 2993708 w 7250431"/>
              <a:gd name="connsiteY8839" fmla="*/ 302896 h 4013835"/>
              <a:gd name="connsiteX8840" fmla="*/ 3064193 w 7250431"/>
              <a:gd name="connsiteY8840" fmla="*/ 233363 h 4013835"/>
              <a:gd name="connsiteX8841" fmla="*/ 3024188 w 7250431"/>
              <a:gd name="connsiteY8841" fmla="*/ 191454 h 4013835"/>
              <a:gd name="connsiteX8842" fmla="*/ 3063241 w 7250431"/>
              <a:gd name="connsiteY8842" fmla="*/ 153357 h 4013835"/>
              <a:gd name="connsiteX8843" fmla="*/ 1897380 w 7250431"/>
              <a:gd name="connsiteY8843" fmla="*/ 125732 h 4013835"/>
              <a:gd name="connsiteX8844" fmla="*/ 1784985 w 7250431"/>
              <a:gd name="connsiteY8844" fmla="*/ 233363 h 4013835"/>
              <a:gd name="connsiteX8845" fmla="*/ 1856423 w 7250431"/>
              <a:gd name="connsiteY8845" fmla="*/ 302896 h 4013835"/>
              <a:gd name="connsiteX8846" fmla="*/ 1927860 w 7250431"/>
              <a:gd name="connsiteY8846" fmla="*/ 233363 h 4013835"/>
              <a:gd name="connsiteX8847" fmla="*/ 1886903 w 7250431"/>
              <a:gd name="connsiteY8847" fmla="*/ 191454 h 4013835"/>
              <a:gd name="connsiteX8848" fmla="*/ 1926908 w 7250431"/>
              <a:gd name="connsiteY8848" fmla="*/ 153355 h 4013835"/>
              <a:gd name="connsiteX8849" fmla="*/ 756285 w 7250431"/>
              <a:gd name="connsiteY8849" fmla="*/ 125730 h 4013835"/>
              <a:gd name="connsiteX8850" fmla="*/ 644842 w 7250431"/>
              <a:gd name="connsiteY8850" fmla="*/ 233363 h 4013835"/>
              <a:gd name="connsiteX8851" fmla="*/ 715327 w 7250431"/>
              <a:gd name="connsiteY8851" fmla="*/ 302896 h 4013835"/>
              <a:gd name="connsiteX8852" fmla="*/ 786765 w 7250431"/>
              <a:gd name="connsiteY8852" fmla="*/ 233363 h 4013835"/>
              <a:gd name="connsiteX8853" fmla="*/ 745807 w 7250431"/>
              <a:gd name="connsiteY8853" fmla="*/ 191454 h 4013835"/>
              <a:gd name="connsiteX8854" fmla="*/ 785812 w 7250431"/>
              <a:gd name="connsiteY8854" fmla="*/ 153353 h 4013835"/>
              <a:gd name="connsiteX8855" fmla="*/ 6456998 w 7250431"/>
              <a:gd name="connsiteY8855" fmla="*/ 104783 h 4013835"/>
              <a:gd name="connsiteX8856" fmla="*/ 6509385 w 7250431"/>
              <a:gd name="connsiteY8856" fmla="*/ 153359 h 4013835"/>
              <a:gd name="connsiteX8857" fmla="*/ 6467475 w 7250431"/>
              <a:gd name="connsiteY8857" fmla="*/ 191454 h 4013835"/>
              <a:gd name="connsiteX8858" fmla="*/ 6507480 w 7250431"/>
              <a:gd name="connsiteY8858" fmla="*/ 233363 h 4013835"/>
              <a:gd name="connsiteX8859" fmla="*/ 6416993 w 7250431"/>
              <a:gd name="connsiteY8859" fmla="*/ 324803 h 4013835"/>
              <a:gd name="connsiteX8860" fmla="*/ 6324600 w 7250431"/>
              <a:gd name="connsiteY8860" fmla="*/ 233363 h 4013835"/>
              <a:gd name="connsiteX8861" fmla="*/ 5315902 w 7250431"/>
              <a:gd name="connsiteY8861" fmla="*/ 104782 h 4013835"/>
              <a:gd name="connsiteX8862" fmla="*/ 5368290 w 7250431"/>
              <a:gd name="connsiteY8862" fmla="*/ 153359 h 4013835"/>
              <a:gd name="connsiteX8863" fmla="*/ 5326380 w 7250431"/>
              <a:gd name="connsiteY8863" fmla="*/ 191454 h 4013835"/>
              <a:gd name="connsiteX8864" fmla="*/ 5366385 w 7250431"/>
              <a:gd name="connsiteY8864" fmla="*/ 233363 h 4013835"/>
              <a:gd name="connsiteX8865" fmla="*/ 5275898 w 7250431"/>
              <a:gd name="connsiteY8865" fmla="*/ 324803 h 4013835"/>
              <a:gd name="connsiteX8866" fmla="*/ 5183505 w 7250431"/>
              <a:gd name="connsiteY8866" fmla="*/ 233363 h 4013835"/>
              <a:gd name="connsiteX8867" fmla="*/ 4174807 w 7250431"/>
              <a:gd name="connsiteY8867" fmla="*/ 104781 h 4013835"/>
              <a:gd name="connsiteX8868" fmla="*/ 4228148 w 7250431"/>
              <a:gd name="connsiteY8868" fmla="*/ 153358 h 4013835"/>
              <a:gd name="connsiteX8869" fmla="*/ 4185285 w 7250431"/>
              <a:gd name="connsiteY8869" fmla="*/ 191454 h 4013835"/>
              <a:gd name="connsiteX8870" fmla="*/ 4227195 w 7250431"/>
              <a:gd name="connsiteY8870" fmla="*/ 233363 h 4013835"/>
              <a:gd name="connsiteX8871" fmla="*/ 4134803 w 7250431"/>
              <a:gd name="connsiteY8871" fmla="*/ 324803 h 4013835"/>
              <a:gd name="connsiteX8872" fmla="*/ 4042410 w 7250431"/>
              <a:gd name="connsiteY8872" fmla="*/ 233363 h 4013835"/>
              <a:gd name="connsiteX8873" fmla="*/ 3034665 w 7250431"/>
              <a:gd name="connsiteY8873" fmla="*/ 104780 h 4013835"/>
              <a:gd name="connsiteX8874" fmla="*/ 3087053 w 7250431"/>
              <a:gd name="connsiteY8874" fmla="*/ 153357 h 4013835"/>
              <a:gd name="connsiteX8875" fmla="*/ 3045143 w 7250431"/>
              <a:gd name="connsiteY8875" fmla="*/ 191454 h 4013835"/>
              <a:gd name="connsiteX8876" fmla="*/ 3086100 w 7250431"/>
              <a:gd name="connsiteY8876" fmla="*/ 233363 h 4013835"/>
              <a:gd name="connsiteX8877" fmla="*/ 2993707 w 7250431"/>
              <a:gd name="connsiteY8877" fmla="*/ 324803 h 4013835"/>
              <a:gd name="connsiteX8878" fmla="*/ 2901315 w 7250431"/>
              <a:gd name="connsiteY8878" fmla="*/ 233363 h 4013835"/>
              <a:gd name="connsiteX8879" fmla="*/ 1897380 w 7250431"/>
              <a:gd name="connsiteY8879" fmla="*/ 104778 h 4013835"/>
              <a:gd name="connsiteX8880" fmla="*/ 1951672 w 7250431"/>
              <a:gd name="connsiteY8880" fmla="*/ 153355 h 4013835"/>
              <a:gd name="connsiteX8881" fmla="*/ 1909762 w 7250431"/>
              <a:gd name="connsiteY8881" fmla="*/ 191454 h 4013835"/>
              <a:gd name="connsiteX8882" fmla="*/ 1950720 w 7250431"/>
              <a:gd name="connsiteY8882" fmla="*/ 233363 h 4013835"/>
              <a:gd name="connsiteX8883" fmla="*/ 1856422 w 7250431"/>
              <a:gd name="connsiteY8883" fmla="*/ 324803 h 4013835"/>
              <a:gd name="connsiteX8884" fmla="*/ 1760220 w 7250431"/>
              <a:gd name="connsiteY8884" fmla="*/ 233363 h 4013835"/>
              <a:gd name="connsiteX8885" fmla="*/ 756285 w 7250431"/>
              <a:gd name="connsiteY8885" fmla="*/ 104776 h 4013835"/>
              <a:gd name="connsiteX8886" fmla="*/ 810577 w 7250431"/>
              <a:gd name="connsiteY8886" fmla="*/ 153353 h 4013835"/>
              <a:gd name="connsiteX8887" fmla="*/ 768667 w 7250431"/>
              <a:gd name="connsiteY8887" fmla="*/ 191454 h 4013835"/>
              <a:gd name="connsiteX8888" fmla="*/ 809626 w 7250431"/>
              <a:gd name="connsiteY8888" fmla="*/ 233363 h 4013835"/>
              <a:gd name="connsiteX8889" fmla="*/ 715327 w 7250431"/>
              <a:gd name="connsiteY8889" fmla="*/ 324803 h 4013835"/>
              <a:gd name="connsiteX8890" fmla="*/ 620077 w 7250431"/>
              <a:gd name="connsiteY8890" fmla="*/ 233363 h 4013835"/>
              <a:gd name="connsiteX8891" fmla="*/ 6660833 w 7250431"/>
              <a:gd name="connsiteY8891" fmla="*/ 79067 h 4013835"/>
              <a:gd name="connsiteX8892" fmla="*/ 6548438 w 7250431"/>
              <a:gd name="connsiteY8892" fmla="*/ 192410 h 4013835"/>
              <a:gd name="connsiteX8893" fmla="*/ 6577965 w 7250431"/>
              <a:gd name="connsiteY8893" fmla="*/ 221934 h 4013835"/>
              <a:gd name="connsiteX8894" fmla="*/ 6691313 w 7250431"/>
              <a:gd name="connsiteY8894" fmla="*/ 109547 h 4013835"/>
              <a:gd name="connsiteX8895" fmla="*/ 5519738 w 7250431"/>
              <a:gd name="connsiteY8895" fmla="*/ 79066 h 4013835"/>
              <a:gd name="connsiteX8896" fmla="*/ 5408295 w 7250431"/>
              <a:gd name="connsiteY8896" fmla="*/ 192406 h 4013835"/>
              <a:gd name="connsiteX8897" fmla="*/ 5438775 w 7250431"/>
              <a:gd name="connsiteY8897" fmla="*/ 221934 h 4013835"/>
              <a:gd name="connsiteX8898" fmla="*/ 5550218 w 7250431"/>
              <a:gd name="connsiteY8898" fmla="*/ 109546 h 4013835"/>
              <a:gd name="connsiteX8899" fmla="*/ 4378643 w 7250431"/>
              <a:gd name="connsiteY8899" fmla="*/ 79065 h 4013835"/>
              <a:gd name="connsiteX8900" fmla="*/ 4267200 w 7250431"/>
              <a:gd name="connsiteY8900" fmla="*/ 192406 h 4013835"/>
              <a:gd name="connsiteX8901" fmla="*/ 4297680 w 7250431"/>
              <a:gd name="connsiteY8901" fmla="*/ 221934 h 4013835"/>
              <a:gd name="connsiteX8902" fmla="*/ 4409122 w 7250431"/>
              <a:gd name="connsiteY8902" fmla="*/ 109544 h 4013835"/>
              <a:gd name="connsiteX8903" fmla="*/ 3237547 w 7250431"/>
              <a:gd name="connsiteY8903" fmla="*/ 79063 h 4013835"/>
              <a:gd name="connsiteX8904" fmla="*/ 3126105 w 7250431"/>
              <a:gd name="connsiteY8904" fmla="*/ 192406 h 4013835"/>
              <a:gd name="connsiteX8905" fmla="*/ 3156585 w 7250431"/>
              <a:gd name="connsiteY8905" fmla="*/ 221934 h 4013835"/>
              <a:gd name="connsiteX8906" fmla="*/ 3267075 w 7250431"/>
              <a:gd name="connsiteY8906" fmla="*/ 109543 h 4013835"/>
              <a:gd name="connsiteX8907" fmla="*/ 2102168 w 7250431"/>
              <a:gd name="connsiteY8907" fmla="*/ 79061 h 4013835"/>
              <a:gd name="connsiteX8908" fmla="*/ 1991678 w 7250431"/>
              <a:gd name="connsiteY8908" fmla="*/ 192406 h 4013835"/>
              <a:gd name="connsiteX8909" fmla="*/ 2021205 w 7250431"/>
              <a:gd name="connsiteY8909" fmla="*/ 221934 h 4013835"/>
              <a:gd name="connsiteX8910" fmla="*/ 2132648 w 7250431"/>
              <a:gd name="connsiteY8910" fmla="*/ 109542 h 4013835"/>
              <a:gd name="connsiteX8911" fmla="*/ 961073 w 7250431"/>
              <a:gd name="connsiteY8911" fmla="*/ 79060 h 4013835"/>
              <a:gd name="connsiteX8912" fmla="*/ 849630 w 7250431"/>
              <a:gd name="connsiteY8912" fmla="*/ 192406 h 4013835"/>
              <a:gd name="connsiteX8913" fmla="*/ 879158 w 7250431"/>
              <a:gd name="connsiteY8913" fmla="*/ 221934 h 4013835"/>
              <a:gd name="connsiteX8914" fmla="*/ 991553 w 7250431"/>
              <a:gd name="connsiteY8914" fmla="*/ 109541 h 4013835"/>
              <a:gd name="connsiteX8915" fmla="*/ 6660832 w 7250431"/>
              <a:gd name="connsiteY8915" fmla="*/ 58111 h 4013835"/>
              <a:gd name="connsiteX8916" fmla="*/ 6712268 w 7250431"/>
              <a:gd name="connsiteY8916" fmla="*/ 109546 h 4013835"/>
              <a:gd name="connsiteX8917" fmla="*/ 6577965 w 7250431"/>
              <a:gd name="connsiteY8917" fmla="*/ 243841 h 4013835"/>
              <a:gd name="connsiteX8918" fmla="*/ 6526530 w 7250431"/>
              <a:gd name="connsiteY8918" fmla="*/ 192406 h 4013835"/>
              <a:gd name="connsiteX8919" fmla="*/ 5519738 w 7250431"/>
              <a:gd name="connsiteY8919" fmla="*/ 58111 h 4013835"/>
              <a:gd name="connsiteX8920" fmla="*/ 5571173 w 7250431"/>
              <a:gd name="connsiteY8920" fmla="*/ 109544 h 4013835"/>
              <a:gd name="connsiteX8921" fmla="*/ 5438776 w 7250431"/>
              <a:gd name="connsiteY8921" fmla="*/ 243840 h 4013835"/>
              <a:gd name="connsiteX8922" fmla="*/ 5386388 w 7250431"/>
              <a:gd name="connsiteY8922" fmla="*/ 192406 h 4013835"/>
              <a:gd name="connsiteX8923" fmla="*/ 4378643 w 7250431"/>
              <a:gd name="connsiteY8923" fmla="*/ 58109 h 4013835"/>
              <a:gd name="connsiteX8924" fmla="*/ 4430078 w 7250431"/>
              <a:gd name="connsiteY8924" fmla="*/ 109543 h 4013835"/>
              <a:gd name="connsiteX8925" fmla="*/ 4297681 w 7250431"/>
              <a:gd name="connsiteY8925" fmla="*/ 243840 h 4013835"/>
              <a:gd name="connsiteX8926" fmla="*/ 4245293 w 7250431"/>
              <a:gd name="connsiteY8926" fmla="*/ 192406 h 4013835"/>
              <a:gd name="connsiteX8927" fmla="*/ 3237547 w 7250431"/>
              <a:gd name="connsiteY8927" fmla="*/ 58108 h 4013835"/>
              <a:gd name="connsiteX8928" fmla="*/ 3289935 w 7250431"/>
              <a:gd name="connsiteY8928" fmla="*/ 109542 h 4013835"/>
              <a:gd name="connsiteX8929" fmla="*/ 3156585 w 7250431"/>
              <a:gd name="connsiteY8929" fmla="*/ 243840 h 4013835"/>
              <a:gd name="connsiteX8930" fmla="*/ 3104197 w 7250431"/>
              <a:gd name="connsiteY8930" fmla="*/ 192406 h 4013835"/>
              <a:gd name="connsiteX8931" fmla="*/ 2102167 w 7250431"/>
              <a:gd name="connsiteY8931" fmla="*/ 58107 h 4013835"/>
              <a:gd name="connsiteX8932" fmla="*/ 2154555 w 7250431"/>
              <a:gd name="connsiteY8932" fmla="*/ 109541 h 4013835"/>
              <a:gd name="connsiteX8933" fmla="*/ 2021205 w 7250431"/>
              <a:gd name="connsiteY8933" fmla="*/ 243840 h 4013835"/>
              <a:gd name="connsiteX8934" fmla="*/ 1968817 w 7250431"/>
              <a:gd name="connsiteY8934" fmla="*/ 192406 h 4013835"/>
              <a:gd name="connsiteX8935" fmla="*/ 961073 w 7250431"/>
              <a:gd name="connsiteY8935" fmla="*/ 58105 h 4013835"/>
              <a:gd name="connsiteX8936" fmla="*/ 1013461 w 7250431"/>
              <a:gd name="connsiteY8936" fmla="*/ 109539 h 4013835"/>
              <a:gd name="connsiteX8937" fmla="*/ 879158 w 7250431"/>
              <a:gd name="connsiteY8937" fmla="*/ 243840 h 4013835"/>
              <a:gd name="connsiteX8938" fmla="*/ 827723 w 7250431"/>
              <a:gd name="connsiteY8938" fmla="*/ 192406 h 4013835"/>
              <a:gd name="connsiteX8939" fmla="*/ 63818 w 7250431"/>
              <a:gd name="connsiteY8939" fmla="*/ 58103 h 4013835"/>
              <a:gd name="connsiteX8940" fmla="*/ 116205 w 7250431"/>
              <a:gd name="connsiteY8940" fmla="*/ 109537 h 4013835"/>
              <a:gd name="connsiteX8941" fmla="*/ 22860 w 7250431"/>
              <a:gd name="connsiteY8941" fmla="*/ 202883 h 4013835"/>
              <a:gd name="connsiteX8942" fmla="*/ 0 w 7250431"/>
              <a:gd name="connsiteY8942" fmla="*/ 180022 h 4013835"/>
              <a:gd name="connsiteX8943" fmla="*/ 0 w 7250431"/>
              <a:gd name="connsiteY8943" fmla="*/ 158116 h 4013835"/>
              <a:gd name="connsiteX8944" fmla="*/ 22860 w 7250431"/>
              <a:gd name="connsiteY8944" fmla="*/ 180975 h 4013835"/>
              <a:gd name="connsiteX8945" fmla="*/ 93345 w 7250431"/>
              <a:gd name="connsiteY8945" fmla="*/ 109537 h 4013835"/>
              <a:gd name="connsiteX8946" fmla="*/ 63818 w 7250431"/>
              <a:gd name="connsiteY8946" fmla="*/ 79058 h 4013835"/>
              <a:gd name="connsiteX8947" fmla="*/ 22860 w 7250431"/>
              <a:gd name="connsiteY8947" fmla="*/ 120968 h 4013835"/>
              <a:gd name="connsiteX8948" fmla="*/ 0 w 7250431"/>
              <a:gd name="connsiteY8948" fmla="*/ 98108 h 4013835"/>
              <a:gd name="connsiteX8949" fmla="*/ 0 w 7250431"/>
              <a:gd name="connsiteY8949" fmla="*/ 75248 h 4013835"/>
              <a:gd name="connsiteX8950" fmla="*/ 22860 w 7250431"/>
              <a:gd name="connsiteY8950" fmla="*/ 99060 h 4013835"/>
              <a:gd name="connsiteX8951" fmla="*/ 7233285 w 7250431"/>
              <a:gd name="connsiteY8951" fmla="*/ 9 h 4013835"/>
              <a:gd name="connsiteX8952" fmla="*/ 7250430 w 7250431"/>
              <a:gd name="connsiteY8952" fmla="*/ 9 h 4013835"/>
              <a:gd name="connsiteX8953" fmla="*/ 7250430 w 7250431"/>
              <a:gd name="connsiteY8953" fmla="*/ 17155 h 4013835"/>
              <a:gd name="connsiteX8954" fmla="*/ 7204711 w 7250431"/>
              <a:gd name="connsiteY8954" fmla="*/ 9 h 4013835"/>
              <a:gd name="connsiteX8955" fmla="*/ 7227570 w 7250431"/>
              <a:gd name="connsiteY8955" fmla="*/ 9 h 4013835"/>
              <a:gd name="connsiteX8956" fmla="*/ 7198043 w 7250431"/>
              <a:gd name="connsiteY8956" fmla="*/ 29537 h 4013835"/>
              <a:gd name="connsiteX8957" fmla="*/ 7250431 w 7250431"/>
              <a:gd name="connsiteY8957" fmla="*/ 82877 h 4013835"/>
              <a:gd name="connsiteX8958" fmla="*/ 7250431 w 7250431"/>
              <a:gd name="connsiteY8958" fmla="*/ 103833 h 4013835"/>
              <a:gd name="connsiteX8959" fmla="*/ 7177088 w 7250431"/>
              <a:gd name="connsiteY8959" fmla="*/ 29537 h 4013835"/>
              <a:gd name="connsiteX8960" fmla="*/ 7066598 w 7250431"/>
              <a:gd name="connsiteY8960" fmla="*/ 9 h 4013835"/>
              <a:gd name="connsiteX8961" fmla="*/ 7088505 w 7250431"/>
              <a:gd name="connsiteY8961" fmla="*/ 9 h 4013835"/>
              <a:gd name="connsiteX8962" fmla="*/ 7250430 w 7250431"/>
              <a:gd name="connsiteY8962" fmla="*/ 163839 h 4013835"/>
              <a:gd name="connsiteX8963" fmla="*/ 7250430 w 7250431"/>
              <a:gd name="connsiteY8963" fmla="*/ 185739 h 4013835"/>
              <a:gd name="connsiteX8964" fmla="*/ 6960870 w 7250431"/>
              <a:gd name="connsiteY8964" fmla="*/ 9 h 4013835"/>
              <a:gd name="connsiteX8965" fmla="*/ 6983730 w 7250431"/>
              <a:gd name="connsiteY8965" fmla="*/ 9 h 4013835"/>
              <a:gd name="connsiteX8966" fmla="*/ 6953250 w 7250431"/>
              <a:gd name="connsiteY8966" fmla="*/ 29537 h 4013835"/>
              <a:gd name="connsiteX8967" fmla="*/ 7066598 w 7250431"/>
              <a:gd name="connsiteY8967" fmla="*/ 140027 h 4013835"/>
              <a:gd name="connsiteX8968" fmla="*/ 7095173 w 7250431"/>
              <a:gd name="connsiteY8968" fmla="*/ 110500 h 4013835"/>
              <a:gd name="connsiteX8969" fmla="*/ 6983730 w 7250431"/>
              <a:gd name="connsiteY8969" fmla="*/ 9 h 4013835"/>
              <a:gd name="connsiteX8970" fmla="*/ 7006590 w 7250431"/>
              <a:gd name="connsiteY8970" fmla="*/ 9 h 4013835"/>
              <a:gd name="connsiteX8971" fmla="*/ 7118033 w 7250431"/>
              <a:gd name="connsiteY8971" fmla="*/ 110500 h 4013835"/>
              <a:gd name="connsiteX8972" fmla="*/ 7066598 w 7250431"/>
              <a:gd name="connsiteY8972" fmla="*/ 162882 h 4013835"/>
              <a:gd name="connsiteX8973" fmla="*/ 6932295 w 7250431"/>
              <a:gd name="connsiteY8973" fmla="*/ 29537 h 4013835"/>
              <a:gd name="connsiteX8974" fmla="*/ 6821805 w 7250431"/>
              <a:gd name="connsiteY8974" fmla="*/ 9 h 4013835"/>
              <a:gd name="connsiteX8975" fmla="*/ 6845618 w 7250431"/>
              <a:gd name="connsiteY8975" fmla="*/ 9 h 4013835"/>
              <a:gd name="connsiteX8976" fmla="*/ 6863715 w 7250431"/>
              <a:gd name="connsiteY8976" fmla="*/ 19059 h 4013835"/>
              <a:gd name="connsiteX8977" fmla="*/ 6880860 w 7250431"/>
              <a:gd name="connsiteY8977" fmla="*/ 9 h 4013835"/>
              <a:gd name="connsiteX8978" fmla="*/ 6903720 w 7250431"/>
              <a:gd name="connsiteY8978" fmla="*/ 9 h 4013835"/>
              <a:gd name="connsiteX8979" fmla="*/ 6863715 w 7250431"/>
              <a:gd name="connsiteY8979" fmla="*/ 40015 h 4013835"/>
              <a:gd name="connsiteX8980" fmla="*/ 6715125 w 7250431"/>
              <a:gd name="connsiteY8980" fmla="*/ 9 h 4013835"/>
              <a:gd name="connsiteX8981" fmla="*/ 6737985 w 7250431"/>
              <a:gd name="connsiteY8981" fmla="*/ 9 h 4013835"/>
              <a:gd name="connsiteX8982" fmla="*/ 6710362 w 7250431"/>
              <a:gd name="connsiteY8982" fmla="*/ 26679 h 4013835"/>
              <a:gd name="connsiteX8983" fmla="*/ 6864667 w 7250431"/>
              <a:gd name="connsiteY8983" fmla="*/ 180975 h 4013835"/>
              <a:gd name="connsiteX8984" fmla="*/ 6934200 w 7250431"/>
              <a:gd name="connsiteY8984" fmla="*/ 110500 h 4013835"/>
              <a:gd name="connsiteX8985" fmla="*/ 6904672 w 7250431"/>
              <a:gd name="connsiteY8985" fmla="*/ 80972 h 4013835"/>
              <a:gd name="connsiteX8986" fmla="*/ 6864667 w 7250431"/>
              <a:gd name="connsiteY8986" fmla="*/ 121929 h 4013835"/>
              <a:gd name="connsiteX8987" fmla="*/ 6742747 w 7250431"/>
              <a:gd name="connsiteY8987" fmla="*/ 9 h 4013835"/>
              <a:gd name="connsiteX8988" fmla="*/ 6765607 w 7250431"/>
              <a:gd name="connsiteY8988" fmla="*/ 9 h 4013835"/>
              <a:gd name="connsiteX8989" fmla="*/ 6864667 w 7250431"/>
              <a:gd name="connsiteY8989" fmla="*/ 100022 h 4013835"/>
              <a:gd name="connsiteX8990" fmla="*/ 6904672 w 7250431"/>
              <a:gd name="connsiteY8990" fmla="*/ 60018 h 4013835"/>
              <a:gd name="connsiteX8991" fmla="*/ 6955155 w 7250431"/>
              <a:gd name="connsiteY8991" fmla="*/ 110500 h 4013835"/>
              <a:gd name="connsiteX8992" fmla="*/ 6864667 w 7250431"/>
              <a:gd name="connsiteY8992" fmla="*/ 202884 h 4013835"/>
              <a:gd name="connsiteX8993" fmla="*/ 6689407 w 7250431"/>
              <a:gd name="connsiteY8993" fmla="*/ 26679 h 4013835"/>
              <a:gd name="connsiteX8994" fmla="*/ 6394132 w 7250431"/>
              <a:gd name="connsiteY8994" fmla="*/ 8 h 4013835"/>
              <a:gd name="connsiteX8995" fmla="*/ 6417945 w 7250431"/>
              <a:gd name="connsiteY8995" fmla="*/ 8 h 4013835"/>
              <a:gd name="connsiteX8996" fmla="*/ 6264592 w 7250431"/>
              <a:gd name="connsiteY8996" fmla="*/ 152409 h 4013835"/>
              <a:gd name="connsiteX8997" fmla="*/ 6294120 w 7250431"/>
              <a:gd name="connsiteY8997" fmla="*/ 180975 h 4013835"/>
              <a:gd name="connsiteX8998" fmla="*/ 6447473 w 7250431"/>
              <a:gd name="connsiteY8998" fmla="*/ 29536 h 4013835"/>
              <a:gd name="connsiteX8999" fmla="*/ 6417945 w 7250431"/>
              <a:gd name="connsiteY8999" fmla="*/ 8 h 4013835"/>
              <a:gd name="connsiteX9000" fmla="*/ 6440805 w 7250431"/>
              <a:gd name="connsiteY9000" fmla="*/ 8 h 4013835"/>
              <a:gd name="connsiteX9001" fmla="*/ 6469380 w 7250431"/>
              <a:gd name="connsiteY9001" fmla="*/ 29536 h 4013835"/>
              <a:gd name="connsiteX9002" fmla="*/ 6294120 w 7250431"/>
              <a:gd name="connsiteY9002" fmla="*/ 202883 h 4013835"/>
              <a:gd name="connsiteX9003" fmla="*/ 6242685 w 7250431"/>
              <a:gd name="connsiteY9003" fmla="*/ 152409 h 4013835"/>
              <a:gd name="connsiteX9004" fmla="*/ 6093143 w 7250431"/>
              <a:gd name="connsiteY9004" fmla="*/ 8 h 4013835"/>
              <a:gd name="connsiteX9005" fmla="*/ 6116003 w 7250431"/>
              <a:gd name="connsiteY9005" fmla="*/ 8 h 4013835"/>
              <a:gd name="connsiteX9006" fmla="*/ 6130290 w 7250431"/>
              <a:gd name="connsiteY9006" fmla="*/ 16201 h 4013835"/>
              <a:gd name="connsiteX9007" fmla="*/ 6145531 w 7250431"/>
              <a:gd name="connsiteY9007" fmla="*/ 8 h 4013835"/>
              <a:gd name="connsiteX9008" fmla="*/ 6169343 w 7250431"/>
              <a:gd name="connsiteY9008" fmla="*/ 8 h 4013835"/>
              <a:gd name="connsiteX9009" fmla="*/ 6130290 w 7250431"/>
              <a:gd name="connsiteY9009" fmla="*/ 37156 h 4013835"/>
              <a:gd name="connsiteX9010" fmla="*/ 6063615 w 7250431"/>
              <a:gd name="connsiteY9010" fmla="*/ 8 h 4013835"/>
              <a:gd name="connsiteX9011" fmla="*/ 6087428 w 7250431"/>
              <a:gd name="connsiteY9011" fmla="*/ 8 h 4013835"/>
              <a:gd name="connsiteX9012" fmla="*/ 6056948 w 7250431"/>
              <a:gd name="connsiteY9012" fmla="*/ 29536 h 4013835"/>
              <a:gd name="connsiteX9013" fmla="*/ 6128386 w 7250431"/>
              <a:gd name="connsiteY9013" fmla="*/ 100021 h 4013835"/>
              <a:gd name="connsiteX9014" fmla="*/ 6226493 w 7250431"/>
              <a:gd name="connsiteY9014" fmla="*/ 8 h 4013835"/>
              <a:gd name="connsiteX9015" fmla="*/ 6250305 w 7250431"/>
              <a:gd name="connsiteY9015" fmla="*/ 8 h 4013835"/>
              <a:gd name="connsiteX9016" fmla="*/ 6250306 w 7250431"/>
              <a:gd name="connsiteY9016" fmla="*/ 9 h 4013835"/>
              <a:gd name="connsiteX9017" fmla="*/ 6128386 w 7250431"/>
              <a:gd name="connsiteY9017" fmla="*/ 121929 h 4013835"/>
              <a:gd name="connsiteX9018" fmla="*/ 6035993 w 7250431"/>
              <a:gd name="connsiteY9018" fmla="*/ 29536 h 4013835"/>
              <a:gd name="connsiteX9019" fmla="*/ 5925502 w 7250431"/>
              <a:gd name="connsiteY9019" fmla="*/ 8 h 4013835"/>
              <a:gd name="connsiteX9020" fmla="*/ 5948362 w 7250431"/>
              <a:gd name="connsiteY9020" fmla="*/ 8 h 4013835"/>
              <a:gd name="connsiteX9021" fmla="*/ 6128385 w 7250431"/>
              <a:gd name="connsiteY9021" fmla="*/ 180975 h 4013835"/>
              <a:gd name="connsiteX9022" fmla="*/ 6279832 w 7250431"/>
              <a:gd name="connsiteY9022" fmla="*/ 29536 h 4013835"/>
              <a:gd name="connsiteX9023" fmla="*/ 6250306 w 7250431"/>
              <a:gd name="connsiteY9023" fmla="*/ 9 h 4013835"/>
              <a:gd name="connsiteX9024" fmla="*/ 6250306 w 7250431"/>
              <a:gd name="connsiteY9024" fmla="*/ 8 h 4013835"/>
              <a:gd name="connsiteX9025" fmla="*/ 6273165 w 7250431"/>
              <a:gd name="connsiteY9025" fmla="*/ 8 h 4013835"/>
              <a:gd name="connsiteX9026" fmla="*/ 6300787 w 7250431"/>
              <a:gd name="connsiteY9026" fmla="*/ 29536 h 4013835"/>
              <a:gd name="connsiteX9027" fmla="*/ 6128385 w 7250431"/>
              <a:gd name="connsiteY9027" fmla="*/ 202883 h 4013835"/>
              <a:gd name="connsiteX9028" fmla="*/ 5819775 w 7250431"/>
              <a:gd name="connsiteY9028" fmla="*/ 8 h 4013835"/>
              <a:gd name="connsiteX9029" fmla="*/ 5842635 w 7250431"/>
              <a:gd name="connsiteY9029" fmla="*/ 8 h 4013835"/>
              <a:gd name="connsiteX9030" fmla="*/ 5813107 w 7250431"/>
              <a:gd name="connsiteY9030" fmla="*/ 29536 h 4013835"/>
              <a:gd name="connsiteX9031" fmla="*/ 5925502 w 7250431"/>
              <a:gd name="connsiteY9031" fmla="*/ 140026 h 4013835"/>
              <a:gd name="connsiteX9032" fmla="*/ 5955030 w 7250431"/>
              <a:gd name="connsiteY9032" fmla="*/ 110498 h 4013835"/>
              <a:gd name="connsiteX9033" fmla="*/ 5842635 w 7250431"/>
              <a:gd name="connsiteY9033" fmla="*/ 8 h 4013835"/>
              <a:gd name="connsiteX9034" fmla="*/ 5866448 w 7250431"/>
              <a:gd name="connsiteY9034" fmla="*/ 8 h 4013835"/>
              <a:gd name="connsiteX9035" fmla="*/ 5976938 w 7250431"/>
              <a:gd name="connsiteY9035" fmla="*/ 110498 h 4013835"/>
              <a:gd name="connsiteX9036" fmla="*/ 5925502 w 7250431"/>
              <a:gd name="connsiteY9036" fmla="*/ 162882 h 4013835"/>
              <a:gd name="connsiteX9037" fmla="*/ 5791200 w 7250431"/>
              <a:gd name="connsiteY9037" fmla="*/ 29536 h 4013835"/>
              <a:gd name="connsiteX9038" fmla="*/ 5681663 w 7250431"/>
              <a:gd name="connsiteY9038" fmla="*/ 8 h 4013835"/>
              <a:gd name="connsiteX9039" fmla="*/ 5703570 w 7250431"/>
              <a:gd name="connsiteY9039" fmla="*/ 8 h 4013835"/>
              <a:gd name="connsiteX9040" fmla="*/ 5721668 w 7250431"/>
              <a:gd name="connsiteY9040" fmla="*/ 19058 h 4013835"/>
              <a:gd name="connsiteX9041" fmla="*/ 5738813 w 7250431"/>
              <a:gd name="connsiteY9041" fmla="*/ 8 h 4013835"/>
              <a:gd name="connsiteX9042" fmla="*/ 5762626 w 7250431"/>
              <a:gd name="connsiteY9042" fmla="*/ 8 h 4013835"/>
              <a:gd name="connsiteX9043" fmla="*/ 5721668 w 7250431"/>
              <a:gd name="connsiteY9043" fmla="*/ 40013 h 4013835"/>
              <a:gd name="connsiteX9044" fmla="*/ 5574031 w 7250431"/>
              <a:gd name="connsiteY9044" fmla="*/ 8 h 4013835"/>
              <a:gd name="connsiteX9045" fmla="*/ 5596890 w 7250431"/>
              <a:gd name="connsiteY9045" fmla="*/ 8 h 4013835"/>
              <a:gd name="connsiteX9046" fmla="*/ 5569268 w 7250431"/>
              <a:gd name="connsiteY9046" fmla="*/ 26678 h 4013835"/>
              <a:gd name="connsiteX9047" fmla="*/ 5723573 w 7250431"/>
              <a:gd name="connsiteY9047" fmla="*/ 180975 h 4013835"/>
              <a:gd name="connsiteX9048" fmla="*/ 5793106 w 7250431"/>
              <a:gd name="connsiteY9048" fmla="*/ 110498 h 4013835"/>
              <a:gd name="connsiteX9049" fmla="*/ 5763578 w 7250431"/>
              <a:gd name="connsiteY9049" fmla="*/ 80972 h 4013835"/>
              <a:gd name="connsiteX9050" fmla="*/ 5723573 w 7250431"/>
              <a:gd name="connsiteY9050" fmla="*/ 121929 h 4013835"/>
              <a:gd name="connsiteX9051" fmla="*/ 5601653 w 7250431"/>
              <a:gd name="connsiteY9051" fmla="*/ 8 h 4013835"/>
              <a:gd name="connsiteX9052" fmla="*/ 5624513 w 7250431"/>
              <a:gd name="connsiteY9052" fmla="*/ 8 h 4013835"/>
              <a:gd name="connsiteX9053" fmla="*/ 5723573 w 7250431"/>
              <a:gd name="connsiteY9053" fmla="*/ 100021 h 4013835"/>
              <a:gd name="connsiteX9054" fmla="*/ 5763578 w 7250431"/>
              <a:gd name="connsiteY9054" fmla="*/ 60017 h 4013835"/>
              <a:gd name="connsiteX9055" fmla="*/ 5814061 w 7250431"/>
              <a:gd name="connsiteY9055" fmla="*/ 110498 h 4013835"/>
              <a:gd name="connsiteX9056" fmla="*/ 5723573 w 7250431"/>
              <a:gd name="connsiteY9056" fmla="*/ 202883 h 4013835"/>
              <a:gd name="connsiteX9057" fmla="*/ 5548313 w 7250431"/>
              <a:gd name="connsiteY9057" fmla="*/ 26678 h 4013835"/>
              <a:gd name="connsiteX9058" fmla="*/ 6556057 w 7250431"/>
              <a:gd name="connsiteY9058" fmla="*/ 7 h 4013835"/>
              <a:gd name="connsiteX9059" fmla="*/ 6577965 w 7250431"/>
              <a:gd name="connsiteY9059" fmla="*/ 7 h 4013835"/>
              <a:gd name="connsiteX9060" fmla="*/ 6507480 w 7250431"/>
              <a:gd name="connsiteY9060" fmla="*/ 70494 h 4013835"/>
              <a:gd name="connsiteX9061" fmla="*/ 6537007 w 7250431"/>
              <a:gd name="connsiteY9061" fmla="*/ 100021 h 4013835"/>
              <a:gd name="connsiteX9062" fmla="*/ 6637020 w 7250431"/>
              <a:gd name="connsiteY9062" fmla="*/ 7 h 4013835"/>
              <a:gd name="connsiteX9063" fmla="*/ 6659880 w 7250431"/>
              <a:gd name="connsiteY9063" fmla="*/ 7 h 4013835"/>
              <a:gd name="connsiteX9064" fmla="*/ 6537007 w 7250431"/>
              <a:gd name="connsiteY9064" fmla="*/ 121927 h 4013835"/>
              <a:gd name="connsiteX9065" fmla="*/ 6486525 w 7250431"/>
              <a:gd name="connsiteY9065" fmla="*/ 70494 h 4013835"/>
              <a:gd name="connsiteX9066" fmla="*/ 5253038 w 7250431"/>
              <a:gd name="connsiteY9066" fmla="*/ 7 h 4013835"/>
              <a:gd name="connsiteX9067" fmla="*/ 5276850 w 7250431"/>
              <a:gd name="connsiteY9067" fmla="*/ 7 h 4013835"/>
              <a:gd name="connsiteX9068" fmla="*/ 5123498 w 7250431"/>
              <a:gd name="connsiteY9068" fmla="*/ 152407 h 4013835"/>
              <a:gd name="connsiteX9069" fmla="*/ 5153978 w 7250431"/>
              <a:gd name="connsiteY9069" fmla="*/ 180975 h 4013835"/>
              <a:gd name="connsiteX9070" fmla="*/ 5306378 w 7250431"/>
              <a:gd name="connsiteY9070" fmla="*/ 29535 h 4013835"/>
              <a:gd name="connsiteX9071" fmla="*/ 5276850 w 7250431"/>
              <a:gd name="connsiteY9071" fmla="*/ 7 h 4013835"/>
              <a:gd name="connsiteX9072" fmla="*/ 5299711 w 7250431"/>
              <a:gd name="connsiteY9072" fmla="*/ 7 h 4013835"/>
              <a:gd name="connsiteX9073" fmla="*/ 5328286 w 7250431"/>
              <a:gd name="connsiteY9073" fmla="*/ 29535 h 4013835"/>
              <a:gd name="connsiteX9074" fmla="*/ 5153978 w 7250431"/>
              <a:gd name="connsiteY9074" fmla="*/ 202883 h 4013835"/>
              <a:gd name="connsiteX9075" fmla="*/ 5102543 w 7250431"/>
              <a:gd name="connsiteY9075" fmla="*/ 152407 h 4013835"/>
              <a:gd name="connsiteX9076" fmla="*/ 4954905 w 7250431"/>
              <a:gd name="connsiteY9076" fmla="*/ 7 h 4013835"/>
              <a:gd name="connsiteX9077" fmla="*/ 4978718 w 7250431"/>
              <a:gd name="connsiteY9077" fmla="*/ 7 h 4013835"/>
              <a:gd name="connsiteX9078" fmla="*/ 4993005 w 7250431"/>
              <a:gd name="connsiteY9078" fmla="*/ 16200 h 4013835"/>
              <a:gd name="connsiteX9079" fmla="*/ 5008245 w 7250431"/>
              <a:gd name="connsiteY9079" fmla="*/ 7 h 4013835"/>
              <a:gd name="connsiteX9080" fmla="*/ 5032057 w 7250431"/>
              <a:gd name="connsiteY9080" fmla="*/ 7 h 4013835"/>
              <a:gd name="connsiteX9081" fmla="*/ 4993005 w 7250431"/>
              <a:gd name="connsiteY9081" fmla="*/ 37155 h 4013835"/>
              <a:gd name="connsiteX9082" fmla="*/ 4927282 w 7250431"/>
              <a:gd name="connsiteY9082" fmla="*/ 7 h 4013835"/>
              <a:gd name="connsiteX9083" fmla="*/ 4949190 w 7250431"/>
              <a:gd name="connsiteY9083" fmla="*/ 7 h 4013835"/>
              <a:gd name="connsiteX9084" fmla="*/ 4920615 w 7250431"/>
              <a:gd name="connsiteY9084" fmla="*/ 29535 h 4013835"/>
              <a:gd name="connsiteX9085" fmla="*/ 4991100 w 7250431"/>
              <a:gd name="connsiteY9085" fmla="*/ 100020 h 4013835"/>
              <a:gd name="connsiteX9086" fmla="*/ 5090160 w 7250431"/>
              <a:gd name="connsiteY9086" fmla="*/ 7 h 4013835"/>
              <a:gd name="connsiteX9087" fmla="*/ 5113020 w 7250431"/>
              <a:gd name="connsiteY9087" fmla="*/ 7 h 4013835"/>
              <a:gd name="connsiteX9088" fmla="*/ 4991100 w 7250431"/>
              <a:gd name="connsiteY9088" fmla="*/ 121927 h 4013835"/>
              <a:gd name="connsiteX9089" fmla="*/ 4897755 w 7250431"/>
              <a:gd name="connsiteY9089" fmla="*/ 29535 h 4013835"/>
              <a:gd name="connsiteX9090" fmla="*/ 4786313 w 7250431"/>
              <a:gd name="connsiteY9090" fmla="*/ 7 h 4013835"/>
              <a:gd name="connsiteX9091" fmla="*/ 4809173 w 7250431"/>
              <a:gd name="connsiteY9091" fmla="*/ 7 h 4013835"/>
              <a:gd name="connsiteX9092" fmla="*/ 4991101 w 7250431"/>
              <a:gd name="connsiteY9092" fmla="*/ 180975 h 4013835"/>
              <a:gd name="connsiteX9093" fmla="*/ 5143501 w 7250431"/>
              <a:gd name="connsiteY9093" fmla="*/ 29535 h 4013835"/>
              <a:gd name="connsiteX9094" fmla="*/ 5113020 w 7250431"/>
              <a:gd name="connsiteY9094" fmla="*/ 7 h 4013835"/>
              <a:gd name="connsiteX9095" fmla="*/ 5136833 w 7250431"/>
              <a:gd name="connsiteY9095" fmla="*/ 7 h 4013835"/>
              <a:gd name="connsiteX9096" fmla="*/ 5166361 w 7250431"/>
              <a:gd name="connsiteY9096" fmla="*/ 29535 h 4013835"/>
              <a:gd name="connsiteX9097" fmla="*/ 4991101 w 7250431"/>
              <a:gd name="connsiteY9097" fmla="*/ 202883 h 4013835"/>
              <a:gd name="connsiteX9098" fmla="*/ 4683443 w 7250431"/>
              <a:gd name="connsiteY9098" fmla="*/ 7 h 4013835"/>
              <a:gd name="connsiteX9099" fmla="*/ 4706303 w 7250431"/>
              <a:gd name="connsiteY9099" fmla="*/ 7 h 4013835"/>
              <a:gd name="connsiteX9100" fmla="*/ 4676775 w 7250431"/>
              <a:gd name="connsiteY9100" fmla="*/ 29535 h 4013835"/>
              <a:gd name="connsiteX9101" fmla="*/ 4786313 w 7250431"/>
              <a:gd name="connsiteY9101" fmla="*/ 140024 h 4013835"/>
              <a:gd name="connsiteX9102" fmla="*/ 4814888 w 7250431"/>
              <a:gd name="connsiteY9102" fmla="*/ 110497 h 4013835"/>
              <a:gd name="connsiteX9103" fmla="*/ 4706303 w 7250431"/>
              <a:gd name="connsiteY9103" fmla="*/ 7 h 4013835"/>
              <a:gd name="connsiteX9104" fmla="*/ 4728210 w 7250431"/>
              <a:gd name="connsiteY9104" fmla="*/ 7 h 4013835"/>
              <a:gd name="connsiteX9105" fmla="*/ 4835843 w 7250431"/>
              <a:gd name="connsiteY9105" fmla="*/ 110497 h 4013835"/>
              <a:gd name="connsiteX9106" fmla="*/ 4786313 w 7250431"/>
              <a:gd name="connsiteY9106" fmla="*/ 162882 h 4013835"/>
              <a:gd name="connsiteX9107" fmla="*/ 4655820 w 7250431"/>
              <a:gd name="connsiteY9107" fmla="*/ 29535 h 4013835"/>
              <a:gd name="connsiteX9108" fmla="*/ 4540568 w 7250431"/>
              <a:gd name="connsiteY9108" fmla="*/ 7 h 4013835"/>
              <a:gd name="connsiteX9109" fmla="*/ 4563428 w 7250431"/>
              <a:gd name="connsiteY9109" fmla="*/ 7 h 4013835"/>
              <a:gd name="connsiteX9110" fmla="*/ 4581525 w 7250431"/>
              <a:gd name="connsiteY9110" fmla="*/ 19057 h 4013835"/>
              <a:gd name="connsiteX9111" fmla="*/ 4598670 w 7250431"/>
              <a:gd name="connsiteY9111" fmla="*/ 7 h 4013835"/>
              <a:gd name="connsiteX9112" fmla="*/ 4622483 w 7250431"/>
              <a:gd name="connsiteY9112" fmla="*/ 7 h 4013835"/>
              <a:gd name="connsiteX9113" fmla="*/ 4581525 w 7250431"/>
              <a:gd name="connsiteY9113" fmla="*/ 40011 h 4013835"/>
              <a:gd name="connsiteX9114" fmla="*/ 4432935 w 7250431"/>
              <a:gd name="connsiteY9114" fmla="*/ 7 h 4013835"/>
              <a:gd name="connsiteX9115" fmla="*/ 4455795 w 7250431"/>
              <a:gd name="connsiteY9115" fmla="*/ 7 h 4013835"/>
              <a:gd name="connsiteX9116" fmla="*/ 4429125 w 7250431"/>
              <a:gd name="connsiteY9116" fmla="*/ 26677 h 4013835"/>
              <a:gd name="connsiteX9117" fmla="*/ 4582478 w 7250431"/>
              <a:gd name="connsiteY9117" fmla="*/ 180975 h 4013835"/>
              <a:gd name="connsiteX9118" fmla="*/ 4652963 w 7250431"/>
              <a:gd name="connsiteY9118" fmla="*/ 110497 h 4013835"/>
              <a:gd name="connsiteX9119" fmla="*/ 4622483 w 7250431"/>
              <a:gd name="connsiteY9119" fmla="*/ 80970 h 4013835"/>
              <a:gd name="connsiteX9120" fmla="*/ 4582478 w 7250431"/>
              <a:gd name="connsiteY9120" fmla="*/ 121927 h 4013835"/>
              <a:gd name="connsiteX9121" fmla="*/ 4460558 w 7250431"/>
              <a:gd name="connsiteY9121" fmla="*/ 7 h 4013835"/>
              <a:gd name="connsiteX9122" fmla="*/ 4483418 w 7250431"/>
              <a:gd name="connsiteY9122" fmla="*/ 7 h 4013835"/>
              <a:gd name="connsiteX9123" fmla="*/ 4582478 w 7250431"/>
              <a:gd name="connsiteY9123" fmla="*/ 100020 h 4013835"/>
              <a:gd name="connsiteX9124" fmla="*/ 4622483 w 7250431"/>
              <a:gd name="connsiteY9124" fmla="*/ 60015 h 4013835"/>
              <a:gd name="connsiteX9125" fmla="*/ 4673918 w 7250431"/>
              <a:gd name="connsiteY9125" fmla="*/ 110497 h 4013835"/>
              <a:gd name="connsiteX9126" fmla="*/ 4582478 w 7250431"/>
              <a:gd name="connsiteY9126" fmla="*/ 202883 h 4013835"/>
              <a:gd name="connsiteX9127" fmla="*/ 4407218 w 7250431"/>
              <a:gd name="connsiteY9127" fmla="*/ 26677 h 4013835"/>
              <a:gd name="connsiteX9128" fmla="*/ 5414962 w 7250431"/>
              <a:gd name="connsiteY9128" fmla="*/ 6 h 4013835"/>
              <a:gd name="connsiteX9129" fmla="*/ 5437823 w 7250431"/>
              <a:gd name="connsiteY9129" fmla="*/ 6 h 4013835"/>
              <a:gd name="connsiteX9130" fmla="*/ 5366385 w 7250431"/>
              <a:gd name="connsiteY9130" fmla="*/ 70492 h 4013835"/>
              <a:gd name="connsiteX9131" fmla="*/ 5396865 w 7250431"/>
              <a:gd name="connsiteY9131" fmla="*/ 100020 h 4013835"/>
              <a:gd name="connsiteX9132" fmla="*/ 5495925 w 7250431"/>
              <a:gd name="connsiteY9132" fmla="*/ 6 h 4013835"/>
              <a:gd name="connsiteX9133" fmla="*/ 5518785 w 7250431"/>
              <a:gd name="connsiteY9133" fmla="*/ 6 h 4013835"/>
              <a:gd name="connsiteX9134" fmla="*/ 5396865 w 7250431"/>
              <a:gd name="connsiteY9134" fmla="*/ 121926 h 4013835"/>
              <a:gd name="connsiteX9135" fmla="*/ 5345430 w 7250431"/>
              <a:gd name="connsiteY9135" fmla="*/ 70492 h 4013835"/>
              <a:gd name="connsiteX9136" fmla="*/ 4112894 w 7250431"/>
              <a:gd name="connsiteY9136" fmla="*/ 5 h 4013835"/>
              <a:gd name="connsiteX9137" fmla="*/ 4135755 w 7250431"/>
              <a:gd name="connsiteY9137" fmla="*/ 5 h 4013835"/>
              <a:gd name="connsiteX9138" fmla="*/ 3982402 w 7250431"/>
              <a:gd name="connsiteY9138" fmla="*/ 152406 h 4013835"/>
              <a:gd name="connsiteX9139" fmla="*/ 4012882 w 7250431"/>
              <a:gd name="connsiteY9139" fmla="*/ 180975 h 4013835"/>
              <a:gd name="connsiteX9140" fmla="*/ 4166235 w 7250431"/>
              <a:gd name="connsiteY9140" fmla="*/ 29533 h 4013835"/>
              <a:gd name="connsiteX9141" fmla="*/ 4135755 w 7250431"/>
              <a:gd name="connsiteY9141" fmla="*/ 5 h 4013835"/>
              <a:gd name="connsiteX9142" fmla="*/ 4158615 w 7250431"/>
              <a:gd name="connsiteY9142" fmla="*/ 5 h 4013835"/>
              <a:gd name="connsiteX9143" fmla="*/ 4187190 w 7250431"/>
              <a:gd name="connsiteY9143" fmla="*/ 29533 h 4013835"/>
              <a:gd name="connsiteX9144" fmla="*/ 4012882 w 7250431"/>
              <a:gd name="connsiteY9144" fmla="*/ 202883 h 4013835"/>
              <a:gd name="connsiteX9145" fmla="*/ 3961447 w 7250431"/>
              <a:gd name="connsiteY9145" fmla="*/ 152406 h 4013835"/>
              <a:gd name="connsiteX9146" fmla="*/ 3816668 w 7250431"/>
              <a:gd name="connsiteY9146" fmla="*/ 5 h 4013835"/>
              <a:gd name="connsiteX9147" fmla="*/ 3839528 w 7250431"/>
              <a:gd name="connsiteY9147" fmla="*/ 5 h 4013835"/>
              <a:gd name="connsiteX9148" fmla="*/ 3854768 w 7250431"/>
              <a:gd name="connsiteY9148" fmla="*/ 16198 h 4013835"/>
              <a:gd name="connsiteX9149" fmla="*/ 3869056 w 7250431"/>
              <a:gd name="connsiteY9149" fmla="*/ 5 h 4013835"/>
              <a:gd name="connsiteX9150" fmla="*/ 3891915 w 7250431"/>
              <a:gd name="connsiteY9150" fmla="*/ 5 h 4013835"/>
              <a:gd name="connsiteX9151" fmla="*/ 3854768 w 7250431"/>
              <a:gd name="connsiteY9151" fmla="*/ 37153 h 4013835"/>
              <a:gd name="connsiteX9152" fmla="*/ 3788093 w 7250431"/>
              <a:gd name="connsiteY9152" fmla="*/ 5 h 4013835"/>
              <a:gd name="connsiteX9153" fmla="*/ 3810953 w 7250431"/>
              <a:gd name="connsiteY9153" fmla="*/ 5 h 4013835"/>
              <a:gd name="connsiteX9154" fmla="*/ 3781425 w 7250431"/>
              <a:gd name="connsiteY9154" fmla="*/ 29533 h 4013835"/>
              <a:gd name="connsiteX9155" fmla="*/ 3851910 w 7250431"/>
              <a:gd name="connsiteY9155" fmla="*/ 100019 h 4013835"/>
              <a:gd name="connsiteX9156" fmla="*/ 3950018 w 7250431"/>
              <a:gd name="connsiteY9156" fmla="*/ 5 h 4013835"/>
              <a:gd name="connsiteX9157" fmla="*/ 3972878 w 7250431"/>
              <a:gd name="connsiteY9157" fmla="*/ 5 h 4013835"/>
              <a:gd name="connsiteX9158" fmla="*/ 3851910 w 7250431"/>
              <a:gd name="connsiteY9158" fmla="*/ 121926 h 4013835"/>
              <a:gd name="connsiteX9159" fmla="*/ 3759518 w 7250431"/>
              <a:gd name="connsiteY9159" fmla="*/ 29533 h 4013835"/>
              <a:gd name="connsiteX9160" fmla="*/ 3649028 w 7250431"/>
              <a:gd name="connsiteY9160" fmla="*/ 5 h 4013835"/>
              <a:gd name="connsiteX9161" fmla="*/ 3671888 w 7250431"/>
              <a:gd name="connsiteY9161" fmla="*/ 5 h 4013835"/>
              <a:gd name="connsiteX9162" fmla="*/ 3851910 w 7250431"/>
              <a:gd name="connsiteY9162" fmla="*/ 180975 h 4013835"/>
              <a:gd name="connsiteX9163" fmla="*/ 4002406 w 7250431"/>
              <a:gd name="connsiteY9163" fmla="*/ 29533 h 4013835"/>
              <a:gd name="connsiteX9164" fmla="*/ 3972878 w 7250431"/>
              <a:gd name="connsiteY9164" fmla="*/ 5 h 4013835"/>
              <a:gd name="connsiteX9165" fmla="*/ 3995738 w 7250431"/>
              <a:gd name="connsiteY9165" fmla="*/ 5 h 4013835"/>
              <a:gd name="connsiteX9166" fmla="*/ 4025266 w 7250431"/>
              <a:gd name="connsiteY9166" fmla="*/ 29533 h 4013835"/>
              <a:gd name="connsiteX9167" fmla="*/ 3851910 w 7250431"/>
              <a:gd name="connsiteY9167" fmla="*/ 202883 h 4013835"/>
              <a:gd name="connsiteX9168" fmla="*/ 3544253 w 7250431"/>
              <a:gd name="connsiteY9168" fmla="*/ 5 h 4013835"/>
              <a:gd name="connsiteX9169" fmla="*/ 3567113 w 7250431"/>
              <a:gd name="connsiteY9169" fmla="*/ 5 h 4013835"/>
              <a:gd name="connsiteX9170" fmla="*/ 3537585 w 7250431"/>
              <a:gd name="connsiteY9170" fmla="*/ 29533 h 4013835"/>
              <a:gd name="connsiteX9171" fmla="*/ 3649028 w 7250431"/>
              <a:gd name="connsiteY9171" fmla="*/ 140023 h 4013835"/>
              <a:gd name="connsiteX9172" fmla="*/ 3679508 w 7250431"/>
              <a:gd name="connsiteY9172" fmla="*/ 110495 h 4013835"/>
              <a:gd name="connsiteX9173" fmla="*/ 3567113 w 7250431"/>
              <a:gd name="connsiteY9173" fmla="*/ 5 h 4013835"/>
              <a:gd name="connsiteX9174" fmla="*/ 3589973 w 7250431"/>
              <a:gd name="connsiteY9174" fmla="*/ 5 h 4013835"/>
              <a:gd name="connsiteX9175" fmla="*/ 3700463 w 7250431"/>
              <a:gd name="connsiteY9175" fmla="*/ 110495 h 4013835"/>
              <a:gd name="connsiteX9176" fmla="*/ 3649028 w 7250431"/>
              <a:gd name="connsiteY9176" fmla="*/ 162882 h 4013835"/>
              <a:gd name="connsiteX9177" fmla="*/ 3515678 w 7250431"/>
              <a:gd name="connsiteY9177" fmla="*/ 29533 h 4013835"/>
              <a:gd name="connsiteX9178" fmla="*/ 3405188 w 7250431"/>
              <a:gd name="connsiteY9178" fmla="*/ 5 h 4013835"/>
              <a:gd name="connsiteX9179" fmla="*/ 3428048 w 7250431"/>
              <a:gd name="connsiteY9179" fmla="*/ 5 h 4013835"/>
              <a:gd name="connsiteX9180" fmla="*/ 3446145 w 7250431"/>
              <a:gd name="connsiteY9180" fmla="*/ 19055 h 4013835"/>
              <a:gd name="connsiteX9181" fmla="*/ 3463291 w 7250431"/>
              <a:gd name="connsiteY9181" fmla="*/ 5 h 4013835"/>
              <a:gd name="connsiteX9182" fmla="*/ 3486151 w 7250431"/>
              <a:gd name="connsiteY9182" fmla="*/ 5 h 4013835"/>
              <a:gd name="connsiteX9183" fmla="*/ 3446145 w 7250431"/>
              <a:gd name="connsiteY9183" fmla="*/ 40010 h 4013835"/>
              <a:gd name="connsiteX9184" fmla="*/ 3292792 w 7250431"/>
              <a:gd name="connsiteY9184" fmla="*/ 5 h 4013835"/>
              <a:gd name="connsiteX9185" fmla="*/ 3315652 w 7250431"/>
              <a:gd name="connsiteY9185" fmla="*/ 5 h 4013835"/>
              <a:gd name="connsiteX9186" fmla="*/ 3288982 w 7250431"/>
              <a:gd name="connsiteY9186" fmla="*/ 26675 h 4013835"/>
              <a:gd name="connsiteX9187" fmla="*/ 3445192 w 7250431"/>
              <a:gd name="connsiteY9187" fmla="*/ 180975 h 4013835"/>
              <a:gd name="connsiteX9188" fmla="*/ 3515677 w 7250431"/>
              <a:gd name="connsiteY9188" fmla="*/ 110495 h 4013835"/>
              <a:gd name="connsiteX9189" fmla="*/ 3486150 w 7250431"/>
              <a:gd name="connsiteY9189" fmla="*/ 80969 h 4013835"/>
              <a:gd name="connsiteX9190" fmla="*/ 3445192 w 7250431"/>
              <a:gd name="connsiteY9190" fmla="*/ 121926 h 4013835"/>
              <a:gd name="connsiteX9191" fmla="*/ 3321367 w 7250431"/>
              <a:gd name="connsiteY9191" fmla="*/ 5 h 4013835"/>
              <a:gd name="connsiteX9192" fmla="*/ 3344227 w 7250431"/>
              <a:gd name="connsiteY9192" fmla="*/ 5 h 4013835"/>
              <a:gd name="connsiteX9193" fmla="*/ 3445192 w 7250431"/>
              <a:gd name="connsiteY9193" fmla="*/ 100019 h 4013835"/>
              <a:gd name="connsiteX9194" fmla="*/ 3486150 w 7250431"/>
              <a:gd name="connsiteY9194" fmla="*/ 60014 h 4013835"/>
              <a:gd name="connsiteX9195" fmla="*/ 3538537 w 7250431"/>
              <a:gd name="connsiteY9195" fmla="*/ 110495 h 4013835"/>
              <a:gd name="connsiteX9196" fmla="*/ 3445192 w 7250431"/>
              <a:gd name="connsiteY9196" fmla="*/ 202883 h 4013835"/>
              <a:gd name="connsiteX9197" fmla="*/ 3266122 w 7250431"/>
              <a:gd name="connsiteY9197" fmla="*/ 26675 h 4013835"/>
              <a:gd name="connsiteX9198" fmla="*/ 4273868 w 7250431"/>
              <a:gd name="connsiteY9198" fmla="*/ 4 h 4013835"/>
              <a:gd name="connsiteX9199" fmla="*/ 4296728 w 7250431"/>
              <a:gd name="connsiteY9199" fmla="*/ 4 h 4013835"/>
              <a:gd name="connsiteX9200" fmla="*/ 4227195 w 7250431"/>
              <a:gd name="connsiteY9200" fmla="*/ 70491 h 4013835"/>
              <a:gd name="connsiteX9201" fmla="*/ 4255770 w 7250431"/>
              <a:gd name="connsiteY9201" fmla="*/ 100019 h 4013835"/>
              <a:gd name="connsiteX9202" fmla="*/ 4354830 w 7250431"/>
              <a:gd name="connsiteY9202" fmla="*/ 4 h 4013835"/>
              <a:gd name="connsiteX9203" fmla="*/ 4378643 w 7250431"/>
              <a:gd name="connsiteY9203" fmla="*/ 4 h 4013835"/>
              <a:gd name="connsiteX9204" fmla="*/ 4255770 w 7250431"/>
              <a:gd name="connsiteY9204" fmla="*/ 121925 h 4013835"/>
              <a:gd name="connsiteX9205" fmla="*/ 4204335 w 7250431"/>
              <a:gd name="connsiteY9205" fmla="*/ 70491 h 4013835"/>
              <a:gd name="connsiteX9206" fmla="*/ 2971800 w 7250431"/>
              <a:gd name="connsiteY9206" fmla="*/ 4 h 4013835"/>
              <a:gd name="connsiteX9207" fmla="*/ 2994660 w 7250431"/>
              <a:gd name="connsiteY9207" fmla="*/ 4 h 4013835"/>
              <a:gd name="connsiteX9208" fmla="*/ 2842260 w 7250431"/>
              <a:gd name="connsiteY9208" fmla="*/ 152404 h 4013835"/>
              <a:gd name="connsiteX9209" fmla="*/ 2872741 w 7250431"/>
              <a:gd name="connsiteY9209" fmla="*/ 180975 h 4013835"/>
              <a:gd name="connsiteX9210" fmla="*/ 3025141 w 7250431"/>
              <a:gd name="connsiteY9210" fmla="*/ 29532 h 4013835"/>
              <a:gd name="connsiteX9211" fmla="*/ 2994660 w 7250431"/>
              <a:gd name="connsiteY9211" fmla="*/ 4 h 4013835"/>
              <a:gd name="connsiteX9212" fmla="*/ 3018473 w 7250431"/>
              <a:gd name="connsiteY9212" fmla="*/ 4 h 4013835"/>
              <a:gd name="connsiteX9213" fmla="*/ 3046095 w 7250431"/>
              <a:gd name="connsiteY9213" fmla="*/ 29532 h 4013835"/>
              <a:gd name="connsiteX9214" fmla="*/ 2872741 w 7250431"/>
              <a:gd name="connsiteY9214" fmla="*/ 202883 h 4013835"/>
              <a:gd name="connsiteX9215" fmla="*/ 2820353 w 7250431"/>
              <a:gd name="connsiteY9215" fmla="*/ 152404 h 4013835"/>
              <a:gd name="connsiteX9216" fmla="*/ 2675572 w 7250431"/>
              <a:gd name="connsiteY9216" fmla="*/ 4 h 4013835"/>
              <a:gd name="connsiteX9217" fmla="*/ 2698432 w 7250431"/>
              <a:gd name="connsiteY9217" fmla="*/ 4 h 4013835"/>
              <a:gd name="connsiteX9218" fmla="*/ 2713672 w 7250431"/>
              <a:gd name="connsiteY9218" fmla="*/ 16197 h 4013835"/>
              <a:gd name="connsiteX9219" fmla="*/ 2727960 w 7250431"/>
              <a:gd name="connsiteY9219" fmla="*/ 4 h 4013835"/>
              <a:gd name="connsiteX9220" fmla="*/ 2751772 w 7250431"/>
              <a:gd name="connsiteY9220" fmla="*/ 4 h 4013835"/>
              <a:gd name="connsiteX9221" fmla="*/ 2713672 w 7250431"/>
              <a:gd name="connsiteY9221" fmla="*/ 37152 h 4013835"/>
              <a:gd name="connsiteX9222" fmla="*/ 2646997 w 7250431"/>
              <a:gd name="connsiteY9222" fmla="*/ 4 h 4013835"/>
              <a:gd name="connsiteX9223" fmla="*/ 2670810 w 7250431"/>
              <a:gd name="connsiteY9223" fmla="*/ 4 h 4013835"/>
              <a:gd name="connsiteX9224" fmla="*/ 2640330 w 7250431"/>
              <a:gd name="connsiteY9224" fmla="*/ 29532 h 4013835"/>
              <a:gd name="connsiteX9225" fmla="*/ 2710815 w 7250431"/>
              <a:gd name="connsiteY9225" fmla="*/ 100017 h 4013835"/>
              <a:gd name="connsiteX9226" fmla="*/ 2808922 w 7250431"/>
              <a:gd name="connsiteY9226" fmla="*/ 4 h 4013835"/>
              <a:gd name="connsiteX9227" fmla="*/ 2831782 w 7250431"/>
              <a:gd name="connsiteY9227" fmla="*/ 4 h 4013835"/>
              <a:gd name="connsiteX9228" fmla="*/ 2710815 w 7250431"/>
              <a:gd name="connsiteY9228" fmla="*/ 121925 h 4013835"/>
              <a:gd name="connsiteX9229" fmla="*/ 2618422 w 7250431"/>
              <a:gd name="connsiteY9229" fmla="*/ 29532 h 4013835"/>
              <a:gd name="connsiteX9230" fmla="*/ 2507932 w 7250431"/>
              <a:gd name="connsiteY9230" fmla="*/ 4 h 4013835"/>
              <a:gd name="connsiteX9231" fmla="*/ 2530792 w 7250431"/>
              <a:gd name="connsiteY9231" fmla="*/ 4 h 4013835"/>
              <a:gd name="connsiteX9232" fmla="*/ 2710815 w 7250431"/>
              <a:gd name="connsiteY9232" fmla="*/ 180975 h 4013835"/>
              <a:gd name="connsiteX9233" fmla="*/ 2862262 w 7250431"/>
              <a:gd name="connsiteY9233" fmla="*/ 29532 h 4013835"/>
              <a:gd name="connsiteX9234" fmla="*/ 2831782 w 7250431"/>
              <a:gd name="connsiteY9234" fmla="*/ 4 h 4013835"/>
              <a:gd name="connsiteX9235" fmla="*/ 2855595 w 7250431"/>
              <a:gd name="connsiteY9235" fmla="*/ 4 h 4013835"/>
              <a:gd name="connsiteX9236" fmla="*/ 2884170 w 7250431"/>
              <a:gd name="connsiteY9236" fmla="*/ 29532 h 4013835"/>
              <a:gd name="connsiteX9237" fmla="*/ 2710815 w 7250431"/>
              <a:gd name="connsiteY9237" fmla="*/ 202883 h 4013835"/>
              <a:gd name="connsiteX9238" fmla="*/ 2403158 w 7250431"/>
              <a:gd name="connsiteY9238" fmla="*/ 4 h 4013835"/>
              <a:gd name="connsiteX9239" fmla="*/ 2426971 w 7250431"/>
              <a:gd name="connsiteY9239" fmla="*/ 4 h 4013835"/>
              <a:gd name="connsiteX9240" fmla="*/ 2396491 w 7250431"/>
              <a:gd name="connsiteY9240" fmla="*/ 29532 h 4013835"/>
              <a:gd name="connsiteX9241" fmla="*/ 2507933 w 7250431"/>
              <a:gd name="connsiteY9241" fmla="*/ 140022 h 4013835"/>
              <a:gd name="connsiteX9242" fmla="*/ 2538413 w 7250431"/>
              <a:gd name="connsiteY9242" fmla="*/ 110494 h 4013835"/>
              <a:gd name="connsiteX9243" fmla="*/ 2426971 w 7250431"/>
              <a:gd name="connsiteY9243" fmla="*/ 4 h 4013835"/>
              <a:gd name="connsiteX9244" fmla="*/ 2448878 w 7250431"/>
              <a:gd name="connsiteY9244" fmla="*/ 4 h 4013835"/>
              <a:gd name="connsiteX9245" fmla="*/ 2559368 w 7250431"/>
              <a:gd name="connsiteY9245" fmla="*/ 110494 h 4013835"/>
              <a:gd name="connsiteX9246" fmla="*/ 2507933 w 7250431"/>
              <a:gd name="connsiteY9246" fmla="*/ 162881 h 4013835"/>
              <a:gd name="connsiteX9247" fmla="*/ 2374583 w 7250431"/>
              <a:gd name="connsiteY9247" fmla="*/ 29532 h 4013835"/>
              <a:gd name="connsiteX9248" fmla="*/ 2264092 w 7250431"/>
              <a:gd name="connsiteY9248" fmla="*/ 4 h 4013835"/>
              <a:gd name="connsiteX9249" fmla="*/ 2287905 w 7250431"/>
              <a:gd name="connsiteY9249" fmla="*/ 4 h 4013835"/>
              <a:gd name="connsiteX9250" fmla="*/ 2305050 w 7250431"/>
              <a:gd name="connsiteY9250" fmla="*/ 19054 h 4013835"/>
              <a:gd name="connsiteX9251" fmla="*/ 2322195 w 7250431"/>
              <a:gd name="connsiteY9251" fmla="*/ 4 h 4013835"/>
              <a:gd name="connsiteX9252" fmla="*/ 2345055 w 7250431"/>
              <a:gd name="connsiteY9252" fmla="*/ 4 h 4013835"/>
              <a:gd name="connsiteX9253" fmla="*/ 2305050 w 7250431"/>
              <a:gd name="connsiteY9253" fmla="*/ 40009 h 4013835"/>
              <a:gd name="connsiteX9254" fmla="*/ 2151698 w 7250431"/>
              <a:gd name="connsiteY9254" fmla="*/ 4 h 4013835"/>
              <a:gd name="connsiteX9255" fmla="*/ 2175510 w 7250431"/>
              <a:gd name="connsiteY9255" fmla="*/ 4 h 4013835"/>
              <a:gd name="connsiteX9256" fmla="*/ 2147888 w 7250431"/>
              <a:gd name="connsiteY9256" fmla="*/ 26674 h 4013835"/>
              <a:gd name="connsiteX9257" fmla="*/ 2304098 w 7250431"/>
              <a:gd name="connsiteY9257" fmla="*/ 180975 h 4013835"/>
              <a:gd name="connsiteX9258" fmla="*/ 2375535 w 7250431"/>
              <a:gd name="connsiteY9258" fmla="*/ 110494 h 4013835"/>
              <a:gd name="connsiteX9259" fmla="*/ 2345055 w 7250431"/>
              <a:gd name="connsiteY9259" fmla="*/ 80968 h 4013835"/>
              <a:gd name="connsiteX9260" fmla="*/ 2304098 w 7250431"/>
              <a:gd name="connsiteY9260" fmla="*/ 121925 h 4013835"/>
              <a:gd name="connsiteX9261" fmla="*/ 2181225 w 7250431"/>
              <a:gd name="connsiteY9261" fmla="*/ 4 h 4013835"/>
              <a:gd name="connsiteX9262" fmla="*/ 2203133 w 7250431"/>
              <a:gd name="connsiteY9262" fmla="*/ 4 h 4013835"/>
              <a:gd name="connsiteX9263" fmla="*/ 2304098 w 7250431"/>
              <a:gd name="connsiteY9263" fmla="*/ 100017 h 4013835"/>
              <a:gd name="connsiteX9264" fmla="*/ 2345055 w 7250431"/>
              <a:gd name="connsiteY9264" fmla="*/ 60012 h 4013835"/>
              <a:gd name="connsiteX9265" fmla="*/ 2397443 w 7250431"/>
              <a:gd name="connsiteY9265" fmla="*/ 110494 h 4013835"/>
              <a:gd name="connsiteX9266" fmla="*/ 2304098 w 7250431"/>
              <a:gd name="connsiteY9266" fmla="*/ 202883 h 4013835"/>
              <a:gd name="connsiteX9267" fmla="*/ 2125028 w 7250431"/>
              <a:gd name="connsiteY9267" fmla="*/ 26674 h 4013835"/>
              <a:gd name="connsiteX9268" fmla="*/ 3132772 w 7250431"/>
              <a:gd name="connsiteY9268" fmla="*/ 3 h 4013835"/>
              <a:gd name="connsiteX9269" fmla="*/ 3156585 w 7250431"/>
              <a:gd name="connsiteY9269" fmla="*/ 3 h 4013835"/>
              <a:gd name="connsiteX9270" fmla="*/ 3086100 w 7250431"/>
              <a:gd name="connsiteY9270" fmla="*/ 70489 h 4013835"/>
              <a:gd name="connsiteX9271" fmla="*/ 3115628 w 7250431"/>
              <a:gd name="connsiteY9271" fmla="*/ 100017 h 4013835"/>
              <a:gd name="connsiteX9272" fmla="*/ 3213735 w 7250431"/>
              <a:gd name="connsiteY9272" fmla="*/ 3 h 4013835"/>
              <a:gd name="connsiteX9273" fmla="*/ 3237547 w 7250431"/>
              <a:gd name="connsiteY9273" fmla="*/ 3 h 4013835"/>
              <a:gd name="connsiteX9274" fmla="*/ 3115628 w 7250431"/>
              <a:gd name="connsiteY9274" fmla="*/ 121923 h 4013835"/>
              <a:gd name="connsiteX9275" fmla="*/ 3063240 w 7250431"/>
              <a:gd name="connsiteY9275" fmla="*/ 70489 h 4013835"/>
              <a:gd name="connsiteX9276" fmla="*/ 1829753 w 7250431"/>
              <a:gd name="connsiteY9276" fmla="*/ 3 h 4013835"/>
              <a:gd name="connsiteX9277" fmla="*/ 1853566 w 7250431"/>
              <a:gd name="connsiteY9277" fmla="*/ 3 h 4013835"/>
              <a:gd name="connsiteX9278" fmla="*/ 1702118 w 7250431"/>
              <a:gd name="connsiteY9278" fmla="*/ 152403 h 4013835"/>
              <a:gd name="connsiteX9279" fmla="*/ 1731646 w 7250431"/>
              <a:gd name="connsiteY9279" fmla="*/ 180975 h 4013835"/>
              <a:gd name="connsiteX9280" fmla="*/ 1883093 w 7250431"/>
              <a:gd name="connsiteY9280" fmla="*/ 29530 h 4013835"/>
              <a:gd name="connsiteX9281" fmla="*/ 1853566 w 7250431"/>
              <a:gd name="connsiteY9281" fmla="*/ 3 h 4013835"/>
              <a:gd name="connsiteX9282" fmla="*/ 1876425 w 7250431"/>
              <a:gd name="connsiteY9282" fmla="*/ 3 h 4013835"/>
              <a:gd name="connsiteX9283" fmla="*/ 1905000 w 7250431"/>
              <a:gd name="connsiteY9283" fmla="*/ 29530 h 4013835"/>
              <a:gd name="connsiteX9284" fmla="*/ 1731646 w 7250431"/>
              <a:gd name="connsiteY9284" fmla="*/ 202883 h 4013835"/>
              <a:gd name="connsiteX9285" fmla="*/ 1679258 w 7250431"/>
              <a:gd name="connsiteY9285" fmla="*/ 152403 h 4013835"/>
              <a:gd name="connsiteX9286" fmla="*/ 1534478 w 7250431"/>
              <a:gd name="connsiteY9286" fmla="*/ 3 h 4013835"/>
              <a:gd name="connsiteX9287" fmla="*/ 1557338 w 7250431"/>
              <a:gd name="connsiteY9287" fmla="*/ 3 h 4013835"/>
              <a:gd name="connsiteX9288" fmla="*/ 1572578 w 7250431"/>
              <a:gd name="connsiteY9288" fmla="*/ 16195 h 4013835"/>
              <a:gd name="connsiteX9289" fmla="*/ 1586866 w 7250431"/>
              <a:gd name="connsiteY9289" fmla="*/ 3 h 4013835"/>
              <a:gd name="connsiteX9290" fmla="*/ 1610678 w 7250431"/>
              <a:gd name="connsiteY9290" fmla="*/ 3 h 4013835"/>
              <a:gd name="connsiteX9291" fmla="*/ 1572578 w 7250431"/>
              <a:gd name="connsiteY9291" fmla="*/ 37151 h 4013835"/>
              <a:gd name="connsiteX9292" fmla="*/ 1506855 w 7250431"/>
              <a:gd name="connsiteY9292" fmla="*/ 3 h 4013835"/>
              <a:gd name="connsiteX9293" fmla="*/ 1529716 w 7250431"/>
              <a:gd name="connsiteY9293" fmla="*/ 3 h 4013835"/>
              <a:gd name="connsiteX9294" fmla="*/ 1500188 w 7250431"/>
              <a:gd name="connsiteY9294" fmla="*/ 29530 h 4013835"/>
              <a:gd name="connsiteX9295" fmla="*/ 1569720 w 7250431"/>
              <a:gd name="connsiteY9295" fmla="*/ 100016 h 4013835"/>
              <a:gd name="connsiteX9296" fmla="*/ 1668780 w 7250431"/>
              <a:gd name="connsiteY9296" fmla="*/ 3 h 4013835"/>
              <a:gd name="connsiteX9297" fmla="*/ 1691641 w 7250431"/>
              <a:gd name="connsiteY9297" fmla="*/ 3 h 4013835"/>
              <a:gd name="connsiteX9298" fmla="*/ 1569720 w 7250431"/>
              <a:gd name="connsiteY9298" fmla="*/ 121923 h 4013835"/>
              <a:gd name="connsiteX9299" fmla="*/ 1477328 w 7250431"/>
              <a:gd name="connsiteY9299" fmla="*/ 29530 h 4013835"/>
              <a:gd name="connsiteX9300" fmla="*/ 1366838 w 7250431"/>
              <a:gd name="connsiteY9300" fmla="*/ 3 h 4013835"/>
              <a:gd name="connsiteX9301" fmla="*/ 1389698 w 7250431"/>
              <a:gd name="connsiteY9301" fmla="*/ 3 h 4013835"/>
              <a:gd name="connsiteX9302" fmla="*/ 1569721 w 7250431"/>
              <a:gd name="connsiteY9302" fmla="*/ 180975 h 4013835"/>
              <a:gd name="connsiteX9303" fmla="*/ 1721168 w 7250431"/>
              <a:gd name="connsiteY9303" fmla="*/ 29530 h 4013835"/>
              <a:gd name="connsiteX9304" fmla="*/ 1691641 w 7250431"/>
              <a:gd name="connsiteY9304" fmla="*/ 3 h 4013835"/>
              <a:gd name="connsiteX9305" fmla="*/ 1714501 w 7250431"/>
              <a:gd name="connsiteY9305" fmla="*/ 3 h 4013835"/>
              <a:gd name="connsiteX9306" fmla="*/ 1743076 w 7250431"/>
              <a:gd name="connsiteY9306" fmla="*/ 29530 h 4013835"/>
              <a:gd name="connsiteX9307" fmla="*/ 1569721 w 7250431"/>
              <a:gd name="connsiteY9307" fmla="*/ 202883 h 4013835"/>
              <a:gd name="connsiteX9308" fmla="*/ 1263016 w 7250431"/>
              <a:gd name="connsiteY9308" fmla="*/ 3 h 4013835"/>
              <a:gd name="connsiteX9309" fmla="*/ 1285876 w 7250431"/>
              <a:gd name="connsiteY9309" fmla="*/ 3 h 4013835"/>
              <a:gd name="connsiteX9310" fmla="*/ 1256348 w 7250431"/>
              <a:gd name="connsiteY9310" fmla="*/ 29530 h 4013835"/>
              <a:gd name="connsiteX9311" fmla="*/ 1367791 w 7250431"/>
              <a:gd name="connsiteY9311" fmla="*/ 140020 h 4013835"/>
              <a:gd name="connsiteX9312" fmla="*/ 1397318 w 7250431"/>
              <a:gd name="connsiteY9312" fmla="*/ 110492 h 4013835"/>
              <a:gd name="connsiteX9313" fmla="*/ 1285876 w 7250431"/>
              <a:gd name="connsiteY9313" fmla="*/ 3 h 4013835"/>
              <a:gd name="connsiteX9314" fmla="*/ 1309688 w 7250431"/>
              <a:gd name="connsiteY9314" fmla="*/ 3 h 4013835"/>
              <a:gd name="connsiteX9315" fmla="*/ 1419226 w 7250431"/>
              <a:gd name="connsiteY9315" fmla="*/ 110492 h 4013835"/>
              <a:gd name="connsiteX9316" fmla="*/ 1367791 w 7250431"/>
              <a:gd name="connsiteY9316" fmla="*/ 162880 h 4013835"/>
              <a:gd name="connsiteX9317" fmla="*/ 1233488 w 7250431"/>
              <a:gd name="connsiteY9317" fmla="*/ 29530 h 4013835"/>
              <a:gd name="connsiteX9318" fmla="*/ 1123950 w 7250431"/>
              <a:gd name="connsiteY9318" fmla="*/ 3 h 4013835"/>
              <a:gd name="connsiteX9319" fmla="*/ 1146810 w 7250431"/>
              <a:gd name="connsiteY9319" fmla="*/ 3 h 4013835"/>
              <a:gd name="connsiteX9320" fmla="*/ 1163955 w 7250431"/>
              <a:gd name="connsiteY9320" fmla="*/ 19053 h 4013835"/>
              <a:gd name="connsiteX9321" fmla="*/ 1181100 w 7250431"/>
              <a:gd name="connsiteY9321" fmla="*/ 3 h 4013835"/>
              <a:gd name="connsiteX9322" fmla="*/ 1203960 w 7250431"/>
              <a:gd name="connsiteY9322" fmla="*/ 3 h 4013835"/>
              <a:gd name="connsiteX9323" fmla="*/ 1163955 w 7250431"/>
              <a:gd name="connsiteY9323" fmla="*/ 40007 h 4013835"/>
              <a:gd name="connsiteX9324" fmla="*/ 1010602 w 7250431"/>
              <a:gd name="connsiteY9324" fmla="*/ 3 h 4013835"/>
              <a:gd name="connsiteX9325" fmla="*/ 1034415 w 7250431"/>
              <a:gd name="connsiteY9325" fmla="*/ 3 h 4013835"/>
              <a:gd name="connsiteX9326" fmla="*/ 1006792 w 7250431"/>
              <a:gd name="connsiteY9326" fmla="*/ 26672 h 4013835"/>
              <a:gd name="connsiteX9327" fmla="*/ 1163002 w 7250431"/>
              <a:gd name="connsiteY9327" fmla="*/ 180975 h 4013835"/>
              <a:gd name="connsiteX9328" fmla="*/ 1234440 w 7250431"/>
              <a:gd name="connsiteY9328" fmla="*/ 110492 h 4013835"/>
              <a:gd name="connsiteX9329" fmla="*/ 1203960 w 7250431"/>
              <a:gd name="connsiteY9329" fmla="*/ 80966 h 4013835"/>
              <a:gd name="connsiteX9330" fmla="*/ 1163002 w 7250431"/>
              <a:gd name="connsiteY9330" fmla="*/ 121923 h 4013835"/>
              <a:gd name="connsiteX9331" fmla="*/ 1040130 w 7250431"/>
              <a:gd name="connsiteY9331" fmla="*/ 3 h 4013835"/>
              <a:gd name="connsiteX9332" fmla="*/ 1063942 w 7250431"/>
              <a:gd name="connsiteY9332" fmla="*/ 3 h 4013835"/>
              <a:gd name="connsiteX9333" fmla="*/ 1163002 w 7250431"/>
              <a:gd name="connsiteY9333" fmla="*/ 100016 h 4013835"/>
              <a:gd name="connsiteX9334" fmla="*/ 1203960 w 7250431"/>
              <a:gd name="connsiteY9334" fmla="*/ 60011 h 4013835"/>
              <a:gd name="connsiteX9335" fmla="*/ 1256347 w 7250431"/>
              <a:gd name="connsiteY9335" fmla="*/ 110492 h 4013835"/>
              <a:gd name="connsiteX9336" fmla="*/ 1163002 w 7250431"/>
              <a:gd name="connsiteY9336" fmla="*/ 202883 h 4013835"/>
              <a:gd name="connsiteX9337" fmla="*/ 984885 w 7250431"/>
              <a:gd name="connsiteY9337" fmla="*/ 26672 h 4013835"/>
              <a:gd name="connsiteX9338" fmla="*/ 1998346 w 7250431"/>
              <a:gd name="connsiteY9338" fmla="*/ 2 h 4013835"/>
              <a:gd name="connsiteX9339" fmla="*/ 2021205 w 7250431"/>
              <a:gd name="connsiteY9339" fmla="*/ 2 h 4013835"/>
              <a:gd name="connsiteX9340" fmla="*/ 1950721 w 7250431"/>
              <a:gd name="connsiteY9340" fmla="*/ 70488 h 4013835"/>
              <a:gd name="connsiteX9341" fmla="*/ 1980248 w 7250431"/>
              <a:gd name="connsiteY9341" fmla="*/ 100016 h 4013835"/>
              <a:gd name="connsiteX9342" fmla="*/ 2079308 w 7250431"/>
              <a:gd name="connsiteY9342" fmla="*/ 2 h 4013835"/>
              <a:gd name="connsiteX9343" fmla="*/ 2102168 w 7250431"/>
              <a:gd name="connsiteY9343" fmla="*/ 2 h 4013835"/>
              <a:gd name="connsiteX9344" fmla="*/ 1980248 w 7250431"/>
              <a:gd name="connsiteY9344" fmla="*/ 121922 h 4013835"/>
              <a:gd name="connsiteX9345" fmla="*/ 1928813 w 7250431"/>
              <a:gd name="connsiteY9345" fmla="*/ 70488 h 4013835"/>
              <a:gd name="connsiteX9346" fmla="*/ 695325 w 7250431"/>
              <a:gd name="connsiteY9346" fmla="*/ 1 h 4013835"/>
              <a:gd name="connsiteX9347" fmla="*/ 718185 w 7250431"/>
              <a:gd name="connsiteY9347" fmla="*/ 1 h 4013835"/>
              <a:gd name="connsiteX9348" fmla="*/ 566737 w 7250431"/>
              <a:gd name="connsiteY9348" fmla="*/ 152401 h 4013835"/>
              <a:gd name="connsiteX9349" fmla="*/ 596265 w 7250431"/>
              <a:gd name="connsiteY9349" fmla="*/ 180975 h 4013835"/>
              <a:gd name="connsiteX9350" fmla="*/ 747713 w 7250431"/>
              <a:gd name="connsiteY9350" fmla="*/ 29529 h 4013835"/>
              <a:gd name="connsiteX9351" fmla="*/ 718185 w 7250431"/>
              <a:gd name="connsiteY9351" fmla="*/ 1 h 4013835"/>
              <a:gd name="connsiteX9352" fmla="*/ 741045 w 7250431"/>
              <a:gd name="connsiteY9352" fmla="*/ 1 h 4013835"/>
              <a:gd name="connsiteX9353" fmla="*/ 770573 w 7250431"/>
              <a:gd name="connsiteY9353" fmla="*/ 29529 h 4013835"/>
              <a:gd name="connsiteX9354" fmla="*/ 596265 w 7250431"/>
              <a:gd name="connsiteY9354" fmla="*/ 202883 h 4013835"/>
              <a:gd name="connsiteX9355" fmla="*/ 544830 w 7250431"/>
              <a:gd name="connsiteY9355" fmla="*/ 152401 h 4013835"/>
              <a:gd name="connsiteX9356" fmla="*/ 393382 w 7250431"/>
              <a:gd name="connsiteY9356" fmla="*/ 1 h 4013835"/>
              <a:gd name="connsiteX9357" fmla="*/ 416243 w 7250431"/>
              <a:gd name="connsiteY9357" fmla="*/ 1 h 4013835"/>
              <a:gd name="connsiteX9358" fmla="*/ 432435 w 7250431"/>
              <a:gd name="connsiteY9358" fmla="*/ 16194 h 4013835"/>
              <a:gd name="connsiteX9359" fmla="*/ 446722 w 7250431"/>
              <a:gd name="connsiteY9359" fmla="*/ 1 h 4013835"/>
              <a:gd name="connsiteX9360" fmla="*/ 469582 w 7250431"/>
              <a:gd name="connsiteY9360" fmla="*/ 1 h 4013835"/>
              <a:gd name="connsiteX9361" fmla="*/ 432435 w 7250431"/>
              <a:gd name="connsiteY9361" fmla="*/ 37149 h 4013835"/>
              <a:gd name="connsiteX9362" fmla="*/ 365760 w 7250431"/>
              <a:gd name="connsiteY9362" fmla="*/ 1 h 4013835"/>
              <a:gd name="connsiteX9363" fmla="*/ 388620 w 7250431"/>
              <a:gd name="connsiteY9363" fmla="*/ 1 h 4013835"/>
              <a:gd name="connsiteX9364" fmla="*/ 359092 w 7250431"/>
              <a:gd name="connsiteY9364" fmla="*/ 29529 h 4013835"/>
              <a:gd name="connsiteX9365" fmla="*/ 429577 w 7250431"/>
              <a:gd name="connsiteY9365" fmla="*/ 100014 h 4013835"/>
              <a:gd name="connsiteX9366" fmla="*/ 528637 w 7250431"/>
              <a:gd name="connsiteY9366" fmla="*/ 1 h 4013835"/>
              <a:gd name="connsiteX9367" fmla="*/ 551498 w 7250431"/>
              <a:gd name="connsiteY9367" fmla="*/ 1 h 4013835"/>
              <a:gd name="connsiteX9368" fmla="*/ 429577 w 7250431"/>
              <a:gd name="connsiteY9368" fmla="*/ 121922 h 4013835"/>
              <a:gd name="connsiteX9369" fmla="*/ 337185 w 7250431"/>
              <a:gd name="connsiteY9369" fmla="*/ 29529 h 4013835"/>
              <a:gd name="connsiteX9370" fmla="*/ 225743 w 7250431"/>
              <a:gd name="connsiteY9370" fmla="*/ 1 h 4013835"/>
              <a:gd name="connsiteX9371" fmla="*/ 249556 w 7250431"/>
              <a:gd name="connsiteY9371" fmla="*/ 1 h 4013835"/>
              <a:gd name="connsiteX9372" fmla="*/ 429578 w 7250431"/>
              <a:gd name="connsiteY9372" fmla="*/ 180975 h 4013835"/>
              <a:gd name="connsiteX9373" fmla="*/ 580073 w 7250431"/>
              <a:gd name="connsiteY9373" fmla="*/ 29529 h 4013835"/>
              <a:gd name="connsiteX9374" fmla="*/ 551498 w 7250431"/>
              <a:gd name="connsiteY9374" fmla="*/ 1 h 4013835"/>
              <a:gd name="connsiteX9375" fmla="*/ 573406 w 7250431"/>
              <a:gd name="connsiteY9375" fmla="*/ 1 h 4013835"/>
              <a:gd name="connsiteX9376" fmla="*/ 601981 w 7250431"/>
              <a:gd name="connsiteY9376" fmla="*/ 29529 h 4013835"/>
              <a:gd name="connsiteX9377" fmla="*/ 429578 w 7250431"/>
              <a:gd name="connsiteY9377" fmla="*/ 202883 h 4013835"/>
              <a:gd name="connsiteX9378" fmla="*/ 121920 w 7250431"/>
              <a:gd name="connsiteY9378" fmla="*/ 1 h 4013835"/>
              <a:gd name="connsiteX9379" fmla="*/ 144780 w 7250431"/>
              <a:gd name="connsiteY9379" fmla="*/ 1 h 4013835"/>
              <a:gd name="connsiteX9380" fmla="*/ 115252 w 7250431"/>
              <a:gd name="connsiteY9380" fmla="*/ 29529 h 4013835"/>
              <a:gd name="connsiteX9381" fmla="*/ 225742 w 7250431"/>
              <a:gd name="connsiteY9381" fmla="*/ 140019 h 4013835"/>
              <a:gd name="connsiteX9382" fmla="*/ 256222 w 7250431"/>
              <a:gd name="connsiteY9382" fmla="*/ 110491 h 4013835"/>
              <a:gd name="connsiteX9383" fmla="*/ 144780 w 7250431"/>
              <a:gd name="connsiteY9383" fmla="*/ 1 h 4013835"/>
              <a:gd name="connsiteX9384" fmla="*/ 167640 w 7250431"/>
              <a:gd name="connsiteY9384" fmla="*/ 1 h 4013835"/>
              <a:gd name="connsiteX9385" fmla="*/ 278130 w 7250431"/>
              <a:gd name="connsiteY9385" fmla="*/ 110491 h 4013835"/>
              <a:gd name="connsiteX9386" fmla="*/ 225742 w 7250431"/>
              <a:gd name="connsiteY9386" fmla="*/ 162879 h 4013835"/>
              <a:gd name="connsiteX9387" fmla="*/ 92392 w 7250431"/>
              <a:gd name="connsiteY9387" fmla="*/ 29529 h 4013835"/>
              <a:gd name="connsiteX9388" fmla="*/ 0 w 7250431"/>
              <a:gd name="connsiteY9388" fmla="*/ 1 h 4013835"/>
              <a:gd name="connsiteX9389" fmla="*/ 5715 w 7250431"/>
              <a:gd name="connsiteY9389" fmla="*/ 1 h 4013835"/>
              <a:gd name="connsiteX9390" fmla="*/ 22860 w 7250431"/>
              <a:gd name="connsiteY9390" fmla="*/ 19051 h 4013835"/>
              <a:gd name="connsiteX9391" fmla="*/ 40958 w 7250431"/>
              <a:gd name="connsiteY9391" fmla="*/ 1 h 4013835"/>
              <a:gd name="connsiteX9392" fmla="*/ 63818 w 7250431"/>
              <a:gd name="connsiteY9392" fmla="*/ 1 h 4013835"/>
              <a:gd name="connsiteX9393" fmla="*/ 22860 w 7250431"/>
              <a:gd name="connsiteY9393" fmla="*/ 40006 h 4013835"/>
              <a:gd name="connsiteX9394" fmla="*/ 0 w 7250431"/>
              <a:gd name="connsiteY9394" fmla="*/ 17146 h 4013835"/>
              <a:gd name="connsiteX9395" fmla="*/ 857250 w 7250431"/>
              <a:gd name="connsiteY9395" fmla="*/ 0 h 4013835"/>
              <a:gd name="connsiteX9396" fmla="*/ 880110 w 7250431"/>
              <a:gd name="connsiteY9396" fmla="*/ 0 h 4013835"/>
              <a:gd name="connsiteX9397" fmla="*/ 809626 w 7250431"/>
              <a:gd name="connsiteY9397" fmla="*/ 70486 h 4013835"/>
              <a:gd name="connsiteX9398" fmla="*/ 840105 w 7250431"/>
              <a:gd name="connsiteY9398" fmla="*/ 100014 h 4013835"/>
              <a:gd name="connsiteX9399" fmla="*/ 938212 w 7250431"/>
              <a:gd name="connsiteY9399" fmla="*/ 0 h 4013835"/>
              <a:gd name="connsiteX9400" fmla="*/ 961072 w 7250431"/>
              <a:gd name="connsiteY9400" fmla="*/ 0 h 4013835"/>
              <a:gd name="connsiteX9401" fmla="*/ 840105 w 7250431"/>
              <a:gd name="connsiteY9401" fmla="*/ 121920 h 4013835"/>
              <a:gd name="connsiteX9402" fmla="*/ 787717 w 7250431"/>
              <a:gd name="connsiteY9402" fmla="*/ 70486 h 401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</a:cxnLst>
            <a:rect l="l" t="t" r="r" b="b"/>
            <a:pathLst>
              <a:path w="7250431" h="4013835">
                <a:moveTo>
                  <a:pt x="6903720" y="3973830"/>
                </a:moveTo>
                <a:lnTo>
                  <a:pt x="6943726" y="4013835"/>
                </a:lnTo>
                <a:lnTo>
                  <a:pt x="6920865" y="4013835"/>
                </a:lnTo>
                <a:lnTo>
                  <a:pt x="6903720" y="3994785"/>
                </a:lnTo>
                <a:lnTo>
                  <a:pt x="6885623" y="4013835"/>
                </a:lnTo>
                <a:lnTo>
                  <a:pt x="6862763" y="4013835"/>
                </a:lnTo>
                <a:close/>
                <a:moveTo>
                  <a:pt x="6497003" y="3973830"/>
                </a:moveTo>
                <a:lnTo>
                  <a:pt x="6537961" y="4013835"/>
                </a:lnTo>
                <a:lnTo>
                  <a:pt x="6515100" y="4013835"/>
                </a:lnTo>
                <a:lnTo>
                  <a:pt x="6497003" y="3994785"/>
                </a:lnTo>
                <a:lnTo>
                  <a:pt x="6479858" y="4013835"/>
                </a:lnTo>
                <a:lnTo>
                  <a:pt x="6456998" y="4013835"/>
                </a:lnTo>
                <a:close/>
                <a:moveTo>
                  <a:pt x="6255067" y="3973830"/>
                </a:moveTo>
                <a:lnTo>
                  <a:pt x="6295073" y="4013835"/>
                </a:lnTo>
                <a:lnTo>
                  <a:pt x="6272212" y="4013835"/>
                </a:lnTo>
                <a:lnTo>
                  <a:pt x="6255067" y="3994785"/>
                </a:lnTo>
                <a:lnTo>
                  <a:pt x="6236970" y="4013835"/>
                </a:lnTo>
                <a:lnTo>
                  <a:pt x="6214110" y="4013835"/>
                </a:lnTo>
                <a:close/>
                <a:moveTo>
                  <a:pt x="5762625" y="3973830"/>
                </a:moveTo>
                <a:lnTo>
                  <a:pt x="5802631" y="4013835"/>
                </a:lnTo>
                <a:lnTo>
                  <a:pt x="5779770" y="4013835"/>
                </a:lnTo>
                <a:lnTo>
                  <a:pt x="5762625" y="3994785"/>
                </a:lnTo>
                <a:lnTo>
                  <a:pt x="5745481" y="4013835"/>
                </a:lnTo>
                <a:lnTo>
                  <a:pt x="5721668" y="4013835"/>
                </a:lnTo>
                <a:close/>
                <a:moveTo>
                  <a:pt x="5356860" y="3973830"/>
                </a:moveTo>
                <a:lnTo>
                  <a:pt x="5396865" y="4013835"/>
                </a:lnTo>
                <a:lnTo>
                  <a:pt x="5374005" y="4013835"/>
                </a:lnTo>
                <a:lnTo>
                  <a:pt x="5356860" y="3994785"/>
                </a:lnTo>
                <a:lnTo>
                  <a:pt x="5338762" y="4013835"/>
                </a:lnTo>
                <a:lnTo>
                  <a:pt x="5315902" y="4013835"/>
                </a:lnTo>
                <a:close/>
                <a:moveTo>
                  <a:pt x="5113973" y="3973830"/>
                </a:moveTo>
                <a:lnTo>
                  <a:pt x="5153978" y="4013835"/>
                </a:lnTo>
                <a:lnTo>
                  <a:pt x="5131118" y="4013835"/>
                </a:lnTo>
                <a:lnTo>
                  <a:pt x="5113973" y="3994785"/>
                </a:lnTo>
                <a:lnTo>
                  <a:pt x="5096828" y="4013835"/>
                </a:lnTo>
                <a:lnTo>
                  <a:pt x="5073015" y="4013835"/>
                </a:lnTo>
                <a:close/>
                <a:moveTo>
                  <a:pt x="4621530" y="3973830"/>
                </a:moveTo>
                <a:lnTo>
                  <a:pt x="4662487" y="4013835"/>
                </a:lnTo>
                <a:lnTo>
                  <a:pt x="4638675" y="4013835"/>
                </a:lnTo>
                <a:lnTo>
                  <a:pt x="4621530" y="3994785"/>
                </a:lnTo>
                <a:lnTo>
                  <a:pt x="4604385" y="4013835"/>
                </a:lnTo>
                <a:lnTo>
                  <a:pt x="4580572" y="4013835"/>
                </a:lnTo>
                <a:close/>
                <a:moveTo>
                  <a:pt x="4215765" y="3973830"/>
                </a:moveTo>
                <a:lnTo>
                  <a:pt x="4255770" y="4013835"/>
                </a:lnTo>
                <a:lnTo>
                  <a:pt x="4233862" y="4013835"/>
                </a:lnTo>
                <a:lnTo>
                  <a:pt x="4215765" y="3994785"/>
                </a:lnTo>
                <a:lnTo>
                  <a:pt x="4198620" y="4013835"/>
                </a:lnTo>
                <a:lnTo>
                  <a:pt x="4174807" y="4013835"/>
                </a:lnTo>
                <a:close/>
                <a:moveTo>
                  <a:pt x="3972878" y="3973830"/>
                </a:moveTo>
                <a:lnTo>
                  <a:pt x="4013835" y="4013835"/>
                </a:lnTo>
                <a:lnTo>
                  <a:pt x="3990975" y="4013835"/>
                </a:lnTo>
                <a:lnTo>
                  <a:pt x="3972878" y="3994785"/>
                </a:lnTo>
                <a:lnTo>
                  <a:pt x="3955733" y="4013835"/>
                </a:lnTo>
                <a:lnTo>
                  <a:pt x="3931920" y="4013835"/>
                </a:lnTo>
                <a:close/>
                <a:moveTo>
                  <a:pt x="3486150" y="3973830"/>
                </a:moveTo>
                <a:lnTo>
                  <a:pt x="3527108" y="4013835"/>
                </a:lnTo>
                <a:lnTo>
                  <a:pt x="3504248" y="4013835"/>
                </a:lnTo>
                <a:lnTo>
                  <a:pt x="3486150" y="3994785"/>
                </a:lnTo>
                <a:lnTo>
                  <a:pt x="3469005" y="4013835"/>
                </a:lnTo>
                <a:lnTo>
                  <a:pt x="3446145" y="4013835"/>
                </a:lnTo>
                <a:close/>
                <a:moveTo>
                  <a:pt x="3074670" y="3973830"/>
                </a:moveTo>
                <a:lnTo>
                  <a:pt x="3115628" y="4013835"/>
                </a:lnTo>
                <a:lnTo>
                  <a:pt x="3092768" y="4013835"/>
                </a:lnTo>
                <a:lnTo>
                  <a:pt x="3074670" y="3994785"/>
                </a:lnTo>
                <a:lnTo>
                  <a:pt x="3057525" y="4013835"/>
                </a:lnTo>
                <a:lnTo>
                  <a:pt x="3034665" y="4013835"/>
                </a:lnTo>
                <a:close/>
                <a:moveTo>
                  <a:pt x="2830830" y="3973830"/>
                </a:moveTo>
                <a:lnTo>
                  <a:pt x="2872740" y="4013835"/>
                </a:lnTo>
                <a:lnTo>
                  <a:pt x="2849880" y="4013835"/>
                </a:lnTo>
                <a:lnTo>
                  <a:pt x="2830830" y="3994785"/>
                </a:lnTo>
                <a:lnTo>
                  <a:pt x="2813685" y="4013835"/>
                </a:lnTo>
                <a:lnTo>
                  <a:pt x="2790825" y="4013835"/>
                </a:lnTo>
                <a:close/>
                <a:moveTo>
                  <a:pt x="2345055" y="3973830"/>
                </a:moveTo>
                <a:lnTo>
                  <a:pt x="2386013" y="4013835"/>
                </a:lnTo>
                <a:lnTo>
                  <a:pt x="2364105" y="4013835"/>
                </a:lnTo>
                <a:lnTo>
                  <a:pt x="2345055" y="3994785"/>
                </a:lnTo>
                <a:lnTo>
                  <a:pt x="2327910" y="4013835"/>
                </a:lnTo>
                <a:lnTo>
                  <a:pt x="2305050" y="4013835"/>
                </a:lnTo>
                <a:close/>
                <a:moveTo>
                  <a:pt x="1936433" y="3973830"/>
                </a:moveTo>
                <a:lnTo>
                  <a:pt x="1979295" y="4013835"/>
                </a:lnTo>
                <a:lnTo>
                  <a:pt x="1955483" y="4013835"/>
                </a:lnTo>
                <a:lnTo>
                  <a:pt x="1936433" y="3994785"/>
                </a:lnTo>
                <a:lnTo>
                  <a:pt x="1919288" y="4013835"/>
                </a:lnTo>
                <a:lnTo>
                  <a:pt x="1895475" y="4013835"/>
                </a:lnTo>
                <a:close/>
                <a:moveTo>
                  <a:pt x="1690688" y="3973830"/>
                </a:moveTo>
                <a:lnTo>
                  <a:pt x="1731645" y="4013835"/>
                </a:lnTo>
                <a:lnTo>
                  <a:pt x="1708785" y="4013835"/>
                </a:lnTo>
                <a:lnTo>
                  <a:pt x="1690688" y="3994785"/>
                </a:lnTo>
                <a:lnTo>
                  <a:pt x="1672590" y="4013835"/>
                </a:lnTo>
                <a:lnTo>
                  <a:pt x="1649730" y="4013835"/>
                </a:lnTo>
                <a:close/>
                <a:moveTo>
                  <a:pt x="1203960" y="3973830"/>
                </a:moveTo>
                <a:lnTo>
                  <a:pt x="1244918" y="4013835"/>
                </a:lnTo>
                <a:lnTo>
                  <a:pt x="1222058" y="4013835"/>
                </a:lnTo>
                <a:lnTo>
                  <a:pt x="1203960" y="3994785"/>
                </a:lnTo>
                <a:lnTo>
                  <a:pt x="1186815" y="4013835"/>
                </a:lnTo>
                <a:lnTo>
                  <a:pt x="1163955" y="4013835"/>
                </a:lnTo>
                <a:close/>
                <a:moveTo>
                  <a:pt x="800100" y="3973830"/>
                </a:moveTo>
                <a:lnTo>
                  <a:pt x="840105" y="4013835"/>
                </a:lnTo>
                <a:lnTo>
                  <a:pt x="817245" y="4013835"/>
                </a:lnTo>
                <a:lnTo>
                  <a:pt x="800100" y="3994785"/>
                </a:lnTo>
                <a:lnTo>
                  <a:pt x="781050" y="4013835"/>
                </a:lnTo>
                <a:lnTo>
                  <a:pt x="758190" y="4013835"/>
                </a:lnTo>
                <a:close/>
                <a:moveTo>
                  <a:pt x="555308" y="3973830"/>
                </a:moveTo>
                <a:lnTo>
                  <a:pt x="596265" y="4013835"/>
                </a:lnTo>
                <a:lnTo>
                  <a:pt x="573405" y="4013835"/>
                </a:lnTo>
                <a:lnTo>
                  <a:pt x="555308" y="3994785"/>
                </a:lnTo>
                <a:lnTo>
                  <a:pt x="537211" y="4013835"/>
                </a:lnTo>
                <a:lnTo>
                  <a:pt x="513398" y="4013835"/>
                </a:lnTo>
                <a:close/>
                <a:moveTo>
                  <a:pt x="62865" y="3973830"/>
                </a:moveTo>
                <a:lnTo>
                  <a:pt x="103822" y="4013835"/>
                </a:lnTo>
                <a:lnTo>
                  <a:pt x="80963" y="4013835"/>
                </a:lnTo>
                <a:lnTo>
                  <a:pt x="62865" y="3994785"/>
                </a:lnTo>
                <a:lnTo>
                  <a:pt x="45720" y="4013835"/>
                </a:lnTo>
                <a:lnTo>
                  <a:pt x="22860" y="4013835"/>
                </a:lnTo>
                <a:close/>
                <a:moveTo>
                  <a:pt x="7024687" y="3932872"/>
                </a:moveTo>
                <a:lnTo>
                  <a:pt x="7077075" y="3984307"/>
                </a:lnTo>
                <a:lnTo>
                  <a:pt x="7047547" y="4013835"/>
                </a:lnTo>
                <a:lnTo>
                  <a:pt x="7024687" y="4013835"/>
                </a:lnTo>
                <a:lnTo>
                  <a:pt x="7054215" y="3984307"/>
                </a:lnTo>
                <a:lnTo>
                  <a:pt x="7024687" y="3953827"/>
                </a:lnTo>
                <a:lnTo>
                  <a:pt x="6994207" y="3984307"/>
                </a:lnTo>
                <a:lnTo>
                  <a:pt x="7024687" y="4013835"/>
                </a:lnTo>
                <a:lnTo>
                  <a:pt x="7000875" y="4013835"/>
                </a:lnTo>
                <a:lnTo>
                  <a:pt x="6973252" y="3984307"/>
                </a:lnTo>
                <a:close/>
                <a:moveTo>
                  <a:pt x="5883592" y="3932872"/>
                </a:moveTo>
                <a:lnTo>
                  <a:pt x="5935980" y="3984307"/>
                </a:lnTo>
                <a:lnTo>
                  <a:pt x="5906452" y="4013835"/>
                </a:lnTo>
                <a:lnTo>
                  <a:pt x="5883592" y="4013835"/>
                </a:lnTo>
                <a:lnTo>
                  <a:pt x="5914072" y="3984307"/>
                </a:lnTo>
                <a:lnTo>
                  <a:pt x="5883592" y="3953827"/>
                </a:lnTo>
                <a:lnTo>
                  <a:pt x="5854064" y="3984307"/>
                </a:lnTo>
                <a:lnTo>
                  <a:pt x="5883592" y="4013835"/>
                </a:lnTo>
                <a:lnTo>
                  <a:pt x="5860732" y="4013835"/>
                </a:lnTo>
                <a:lnTo>
                  <a:pt x="5832157" y="3984307"/>
                </a:lnTo>
                <a:close/>
                <a:moveTo>
                  <a:pt x="4746308" y="3932872"/>
                </a:moveTo>
                <a:lnTo>
                  <a:pt x="4794885" y="3984307"/>
                </a:lnTo>
                <a:lnTo>
                  <a:pt x="4767263" y="4013835"/>
                </a:lnTo>
                <a:lnTo>
                  <a:pt x="4746308" y="4013835"/>
                </a:lnTo>
                <a:lnTo>
                  <a:pt x="4773931" y="3984307"/>
                </a:lnTo>
                <a:lnTo>
                  <a:pt x="4746308" y="3953827"/>
                </a:lnTo>
                <a:lnTo>
                  <a:pt x="4717733" y="3984307"/>
                </a:lnTo>
                <a:lnTo>
                  <a:pt x="4746308" y="4013835"/>
                </a:lnTo>
                <a:lnTo>
                  <a:pt x="4724400" y="4013835"/>
                </a:lnTo>
                <a:lnTo>
                  <a:pt x="4696778" y="3984307"/>
                </a:lnTo>
                <a:close/>
                <a:moveTo>
                  <a:pt x="3608070" y="3932872"/>
                </a:moveTo>
                <a:lnTo>
                  <a:pt x="3660457" y="3984307"/>
                </a:lnTo>
                <a:lnTo>
                  <a:pt x="3631882" y="4013835"/>
                </a:lnTo>
                <a:lnTo>
                  <a:pt x="3608070" y="4013835"/>
                </a:lnTo>
                <a:lnTo>
                  <a:pt x="3638550" y="3984307"/>
                </a:lnTo>
                <a:lnTo>
                  <a:pt x="3608070" y="3953827"/>
                </a:lnTo>
                <a:lnTo>
                  <a:pt x="3578542" y="3984307"/>
                </a:lnTo>
                <a:lnTo>
                  <a:pt x="3608070" y="4013835"/>
                </a:lnTo>
                <a:lnTo>
                  <a:pt x="3585210" y="4013835"/>
                </a:lnTo>
                <a:lnTo>
                  <a:pt x="3555682" y="3984307"/>
                </a:lnTo>
                <a:close/>
                <a:moveTo>
                  <a:pt x="2467928" y="3932872"/>
                </a:moveTo>
                <a:lnTo>
                  <a:pt x="2519363" y="3984307"/>
                </a:lnTo>
                <a:lnTo>
                  <a:pt x="2490788" y="4013835"/>
                </a:lnTo>
                <a:lnTo>
                  <a:pt x="2467928" y="4013835"/>
                </a:lnTo>
                <a:lnTo>
                  <a:pt x="2497456" y="3984307"/>
                </a:lnTo>
                <a:lnTo>
                  <a:pt x="2467928" y="3953827"/>
                </a:lnTo>
                <a:lnTo>
                  <a:pt x="2437448" y="3984307"/>
                </a:lnTo>
                <a:lnTo>
                  <a:pt x="2467928" y="4013835"/>
                </a:lnTo>
                <a:lnTo>
                  <a:pt x="2444116" y="4013835"/>
                </a:lnTo>
                <a:lnTo>
                  <a:pt x="2414588" y="3984307"/>
                </a:lnTo>
                <a:close/>
                <a:moveTo>
                  <a:pt x="1326833" y="3932872"/>
                </a:moveTo>
                <a:lnTo>
                  <a:pt x="1378267" y="3984307"/>
                </a:lnTo>
                <a:lnTo>
                  <a:pt x="1349692" y="4013835"/>
                </a:lnTo>
                <a:lnTo>
                  <a:pt x="1326833" y="4013835"/>
                </a:lnTo>
                <a:lnTo>
                  <a:pt x="1357312" y="3984307"/>
                </a:lnTo>
                <a:lnTo>
                  <a:pt x="1326833" y="3953827"/>
                </a:lnTo>
                <a:lnTo>
                  <a:pt x="1296353" y="3984307"/>
                </a:lnTo>
                <a:lnTo>
                  <a:pt x="1326833" y="4013835"/>
                </a:lnTo>
                <a:lnTo>
                  <a:pt x="1303020" y="4013835"/>
                </a:lnTo>
                <a:lnTo>
                  <a:pt x="1274445" y="3984307"/>
                </a:lnTo>
                <a:close/>
                <a:moveTo>
                  <a:pt x="185738" y="3932872"/>
                </a:moveTo>
                <a:lnTo>
                  <a:pt x="237173" y="3984307"/>
                </a:lnTo>
                <a:lnTo>
                  <a:pt x="208598" y="4013835"/>
                </a:lnTo>
                <a:lnTo>
                  <a:pt x="185738" y="4013835"/>
                </a:lnTo>
                <a:lnTo>
                  <a:pt x="216218" y="3984307"/>
                </a:lnTo>
                <a:lnTo>
                  <a:pt x="185738" y="3953827"/>
                </a:lnTo>
                <a:lnTo>
                  <a:pt x="155257" y="3984307"/>
                </a:lnTo>
                <a:lnTo>
                  <a:pt x="185738" y="4013835"/>
                </a:lnTo>
                <a:lnTo>
                  <a:pt x="161925" y="4013835"/>
                </a:lnTo>
                <a:lnTo>
                  <a:pt x="133350" y="3984307"/>
                </a:lnTo>
                <a:close/>
                <a:moveTo>
                  <a:pt x="0" y="3910013"/>
                </a:moveTo>
                <a:lnTo>
                  <a:pt x="34290" y="3944303"/>
                </a:lnTo>
                <a:lnTo>
                  <a:pt x="0" y="3979545"/>
                </a:lnTo>
                <a:lnTo>
                  <a:pt x="0" y="3957638"/>
                </a:lnTo>
                <a:lnTo>
                  <a:pt x="12383" y="3944303"/>
                </a:lnTo>
                <a:lnTo>
                  <a:pt x="0" y="3931920"/>
                </a:lnTo>
                <a:close/>
                <a:moveTo>
                  <a:pt x="7146608" y="3891915"/>
                </a:moveTo>
                <a:lnTo>
                  <a:pt x="7250430" y="3996690"/>
                </a:lnTo>
                <a:lnTo>
                  <a:pt x="7250430" y="4013835"/>
                </a:lnTo>
                <a:lnTo>
                  <a:pt x="7244715" y="4013835"/>
                </a:lnTo>
                <a:lnTo>
                  <a:pt x="7146608" y="3913822"/>
                </a:lnTo>
                <a:lnTo>
                  <a:pt x="7117080" y="3943350"/>
                </a:lnTo>
                <a:lnTo>
                  <a:pt x="7186613" y="4013835"/>
                </a:lnTo>
                <a:lnTo>
                  <a:pt x="7163752" y="4013835"/>
                </a:lnTo>
                <a:lnTo>
                  <a:pt x="7094220" y="3943350"/>
                </a:lnTo>
                <a:close/>
                <a:moveTo>
                  <a:pt x="6821806" y="3891915"/>
                </a:moveTo>
                <a:lnTo>
                  <a:pt x="6874193" y="3943350"/>
                </a:lnTo>
                <a:lnTo>
                  <a:pt x="6804661" y="4013835"/>
                </a:lnTo>
                <a:lnTo>
                  <a:pt x="6781801" y="4013835"/>
                </a:lnTo>
                <a:lnTo>
                  <a:pt x="6852286" y="3943350"/>
                </a:lnTo>
                <a:lnTo>
                  <a:pt x="6821806" y="3913822"/>
                </a:lnTo>
                <a:lnTo>
                  <a:pt x="6723698" y="4013835"/>
                </a:lnTo>
                <a:lnTo>
                  <a:pt x="6700838" y="4013835"/>
                </a:lnTo>
                <a:close/>
                <a:moveTo>
                  <a:pt x="6497002" y="3891915"/>
                </a:moveTo>
                <a:lnTo>
                  <a:pt x="6619875" y="4013835"/>
                </a:lnTo>
                <a:lnTo>
                  <a:pt x="6596062" y="4013835"/>
                </a:lnTo>
                <a:lnTo>
                  <a:pt x="6497002" y="3913822"/>
                </a:lnTo>
                <a:lnTo>
                  <a:pt x="6397942" y="4013835"/>
                </a:lnTo>
                <a:lnTo>
                  <a:pt x="6376035" y="4013835"/>
                </a:lnTo>
                <a:close/>
                <a:moveTo>
                  <a:pt x="6010275" y="3891915"/>
                </a:moveTo>
                <a:lnTo>
                  <a:pt x="6133148" y="4013835"/>
                </a:lnTo>
                <a:lnTo>
                  <a:pt x="6110288" y="4013835"/>
                </a:lnTo>
                <a:lnTo>
                  <a:pt x="6010275" y="3913822"/>
                </a:lnTo>
                <a:lnTo>
                  <a:pt x="5980748" y="3943350"/>
                </a:lnTo>
                <a:lnTo>
                  <a:pt x="6051233" y="4013835"/>
                </a:lnTo>
                <a:lnTo>
                  <a:pt x="6027420" y="4013835"/>
                </a:lnTo>
                <a:lnTo>
                  <a:pt x="5958840" y="3943350"/>
                </a:lnTo>
                <a:close/>
                <a:moveTo>
                  <a:pt x="5682615" y="3891915"/>
                </a:moveTo>
                <a:lnTo>
                  <a:pt x="5733098" y="3943350"/>
                </a:lnTo>
                <a:lnTo>
                  <a:pt x="5663565" y="4013835"/>
                </a:lnTo>
                <a:lnTo>
                  <a:pt x="5640706" y="4013835"/>
                </a:lnTo>
                <a:lnTo>
                  <a:pt x="5712143" y="3943350"/>
                </a:lnTo>
                <a:lnTo>
                  <a:pt x="5682615" y="3913822"/>
                </a:lnTo>
                <a:lnTo>
                  <a:pt x="5582603" y="4013835"/>
                </a:lnTo>
                <a:lnTo>
                  <a:pt x="5559743" y="4013835"/>
                </a:lnTo>
                <a:close/>
                <a:moveTo>
                  <a:pt x="5356860" y="3891915"/>
                </a:moveTo>
                <a:lnTo>
                  <a:pt x="5478780" y="4013835"/>
                </a:lnTo>
                <a:lnTo>
                  <a:pt x="5455920" y="4013835"/>
                </a:lnTo>
                <a:lnTo>
                  <a:pt x="5356860" y="3913822"/>
                </a:lnTo>
                <a:lnTo>
                  <a:pt x="5258753" y="4013835"/>
                </a:lnTo>
                <a:lnTo>
                  <a:pt x="5234940" y="4013835"/>
                </a:lnTo>
                <a:close/>
                <a:moveTo>
                  <a:pt x="4869180" y="3891915"/>
                </a:moveTo>
                <a:lnTo>
                  <a:pt x="4992052" y="4013835"/>
                </a:lnTo>
                <a:lnTo>
                  <a:pt x="4969192" y="4013835"/>
                </a:lnTo>
                <a:lnTo>
                  <a:pt x="4869180" y="3913822"/>
                </a:lnTo>
                <a:lnTo>
                  <a:pt x="4839652" y="3943350"/>
                </a:lnTo>
                <a:lnTo>
                  <a:pt x="4910137" y="4013835"/>
                </a:lnTo>
                <a:lnTo>
                  <a:pt x="4887277" y="4013835"/>
                </a:lnTo>
                <a:lnTo>
                  <a:pt x="4818697" y="3943350"/>
                </a:lnTo>
                <a:close/>
                <a:moveTo>
                  <a:pt x="4541519" y="3891915"/>
                </a:moveTo>
                <a:lnTo>
                  <a:pt x="4592955" y="3943350"/>
                </a:lnTo>
                <a:lnTo>
                  <a:pt x="4523422" y="4013835"/>
                </a:lnTo>
                <a:lnTo>
                  <a:pt x="4500562" y="4013835"/>
                </a:lnTo>
                <a:lnTo>
                  <a:pt x="4571047" y="3943350"/>
                </a:lnTo>
                <a:lnTo>
                  <a:pt x="4541519" y="3913822"/>
                </a:lnTo>
                <a:lnTo>
                  <a:pt x="4441507" y="4013835"/>
                </a:lnTo>
                <a:lnTo>
                  <a:pt x="4418647" y="4013835"/>
                </a:lnTo>
                <a:close/>
                <a:moveTo>
                  <a:pt x="4215765" y="3891915"/>
                </a:moveTo>
                <a:lnTo>
                  <a:pt x="4337685" y="4013835"/>
                </a:lnTo>
                <a:lnTo>
                  <a:pt x="4314825" y="4013835"/>
                </a:lnTo>
                <a:lnTo>
                  <a:pt x="4215765" y="3913822"/>
                </a:lnTo>
                <a:lnTo>
                  <a:pt x="4117657" y="4013835"/>
                </a:lnTo>
                <a:lnTo>
                  <a:pt x="4094797" y="4013835"/>
                </a:lnTo>
                <a:close/>
                <a:moveTo>
                  <a:pt x="3729038" y="3891915"/>
                </a:moveTo>
                <a:lnTo>
                  <a:pt x="3850958" y="4013835"/>
                </a:lnTo>
                <a:lnTo>
                  <a:pt x="3828098" y="4013835"/>
                </a:lnTo>
                <a:lnTo>
                  <a:pt x="3729038" y="3913822"/>
                </a:lnTo>
                <a:lnTo>
                  <a:pt x="3698558" y="3943350"/>
                </a:lnTo>
                <a:lnTo>
                  <a:pt x="3769043" y="4013835"/>
                </a:lnTo>
                <a:lnTo>
                  <a:pt x="3746183" y="4013835"/>
                </a:lnTo>
                <a:lnTo>
                  <a:pt x="3677603" y="3943350"/>
                </a:lnTo>
                <a:close/>
                <a:moveTo>
                  <a:pt x="3400425" y="3891915"/>
                </a:moveTo>
                <a:lnTo>
                  <a:pt x="3451860" y="3943350"/>
                </a:lnTo>
                <a:lnTo>
                  <a:pt x="3383281" y="4013835"/>
                </a:lnTo>
                <a:lnTo>
                  <a:pt x="3360420" y="4013835"/>
                </a:lnTo>
                <a:lnTo>
                  <a:pt x="3429953" y="3943350"/>
                </a:lnTo>
                <a:lnTo>
                  <a:pt x="3400425" y="3913822"/>
                </a:lnTo>
                <a:lnTo>
                  <a:pt x="3301366" y="4013835"/>
                </a:lnTo>
                <a:lnTo>
                  <a:pt x="3277553" y="4013835"/>
                </a:lnTo>
                <a:close/>
                <a:moveTo>
                  <a:pt x="3074670" y="3891915"/>
                </a:moveTo>
                <a:lnTo>
                  <a:pt x="3196591" y="4013835"/>
                </a:lnTo>
                <a:lnTo>
                  <a:pt x="3173731" y="4013835"/>
                </a:lnTo>
                <a:lnTo>
                  <a:pt x="3074670" y="3913822"/>
                </a:lnTo>
                <a:lnTo>
                  <a:pt x="2976563" y="4013835"/>
                </a:lnTo>
                <a:lnTo>
                  <a:pt x="2953703" y="4013835"/>
                </a:lnTo>
                <a:close/>
                <a:moveTo>
                  <a:pt x="2587942" y="3891915"/>
                </a:moveTo>
                <a:lnTo>
                  <a:pt x="2709862" y="4013835"/>
                </a:lnTo>
                <a:lnTo>
                  <a:pt x="2687002" y="4013835"/>
                </a:lnTo>
                <a:lnTo>
                  <a:pt x="2587942" y="3913822"/>
                </a:lnTo>
                <a:lnTo>
                  <a:pt x="2557462" y="3943350"/>
                </a:lnTo>
                <a:lnTo>
                  <a:pt x="2627947" y="4013835"/>
                </a:lnTo>
                <a:lnTo>
                  <a:pt x="2606040" y="4013835"/>
                </a:lnTo>
                <a:lnTo>
                  <a:pt x="2536507" y="3943350"/>
                </a:lnTo>
                <a:close/>
                <a:moveTo>
                  <a:pt x="2265045" y="3891915"/>
                </a:moveTo>
                <a:lnTo>
                  <a:pt x="2316480" y="3943350"/>
                </a:lnTo>
                <a:lnTo>
                  <a:pt x="2247900" y="4013835"/>
                </a:lnTo>
                <a:lnTo>
                  <a:pt x="2225040" y="4013835"/>
                </a:lnTo>
                <a:lnTo>
                  <a:pt x="2295525" y="3943350"/>
                </a:lnTo>
                <a:lnTo>
                  <a:pt x="2265045" y="3913822"/>
                </a:lnTo>
                <a:lnTo>
                  <a:pt x="2165985" y="4013835"/>
                </a:lnTo>
                <a:lnTo>
                  <a:pt x="2143125" y="4013835"/>
                </a:lnTo>
                <a:close/>
                <a:moveTo>
                  <a:pt x="1936433" y="3891915"/>
                </a:moveTo>
                <a:lnTo>
                  <a:pt x="2062163" y="4013835"/>
                </a:lnTo>
                <a:lnTo>
                  <a:pt x="2038350" y="4013835"/>
                </a:lnTo>
                <a:lnTo>
                  <a:pt x="1936433" y="3913822"/>
                </a:lnTo>
                <a:lnTo>
                  <a:pt x="1836421" y="4013835"/>
                </a:lnTo>
                <a:lnTo>
                  <a:pt x="1812608" y="4013835"/>
                </a:lnTo>
                <a:close/>
                <a:moveTo>
                  <a:pt x="1446848" y="3891915"/>
                </a:moveTo>
                <a:lnTo>
                  <a:pt x="1568768" y="4013835"/>
                </a:lnTo>
                <a:lnTo>
                  <a:pt x="1545908" y="4013835"/>
                </a:lnTo>
                <a:lnTo>
                  <a:pt x="1446848" y="3913822"/>
                </a:lnTo>
                <a:lnTo>
                  <a:pt x="1417321" y="3943350"/>
                </a:lnTo>
                <a:lnTo>
                  <a:pt x="1487805" y="4013835"/>
                </a:lnTo>
                <a:lnTo>
                  <a:pt x="1464946" y="4013835"/>
                </a:lnTo>
                <a:lnTo>
                  <a:pt x="1395413" y="3943350"/>
                </a:lnTo>
                <a:close/>
                <a:moveTo>
                  <a:pt x="1124903" y="3891915"/>
                </a:moveTo>
                <a:lnTo>
                  <a:pt x="1175385" y="3943350"/>
                </a:lnTo>
                <a:lnTo>
                  <a:pt x="1106805" y="4013835"/>
                </a:lnTo>
                <a:lnTo>
                  <a:pt x="1083945" y="4013835"/>
                </a:lnTo>
                <a:lnTo>
                  <a:pt x="1154430" y="3943350"/>
                </a:lnTo>
                <a:lnTo>
                  <a:pt x="1124903" y="3913822"/>
                </a:lnTo>
                <a:lnTo>
                  <a:pt x="1024890" y="4013835"/>
                </a:lnTo>
                <a:lnTo>
                  <a:pt x="1002030" y="4013835"/>
                </a:lnTo>
                <a:close/>
                <a:moveTo>
                  <a:pt x="800100" y="3891915"/>
                </a:moveTo>
                <a:lnTo>
                  <a:pt x="921067" y="4013835"/>
                </a:lnTo>
                <a:lnTo>
                  <a:pt x="898207" y="4013835"/>
                </a:lnTo>
                <a:lnTo>
                  <a:pt x="800100" y="3913822"/>
                </a:lnTo>
                <a:lnTo>
                  <a:pt x="701040" y="4013835"/>
                </a:lnTo>
                <a:lnTo>
                  <a:pt x="677227" y="4013835"/>
                </a:lnTo>
                <a:close/>
                <a:moveTo>
                  <a:pt x="307658" y="3891915"/>
                </a:moveTo>
                <a:lnTo>
                  <a:pt x="431483" y="4013835"/>
                </a:lnTo>
                <a:lnTo>
                  <a:pt x="407670" y="4013835"/>
                </a:lnTo>
                <a:lnTo>
                  <a:pt x="307658" y="3913822"/>
                </a:lnTo>
                <a:lnTo>
                  <a:pt x="277178" y="3943350"/>
                </a:lnTo>
                <a:lnTo>
                  <a:pt x="348616" y="4013835"/>
                </a:lnTo>
                <a:lnTo>
                  <a:pt x="325755" y="4013835"/>
                </a:lnTo>
                <a:lnTo>
                  <a:pt x="255270" y="3943350"/>
                </a:lnTo>
                <a:close/>
                <a:moveTo>
                  <a:pt x="6903720" y="3833813"/>
                </a:moveTo>
                <a:lnTo>
                  <a:pt x="6873240" y="3863341"/>
                </a:lnTo>
                <a:lnTo>
                  <a:pt x="6944678" y="3934778"/>
                </a:lnTo>
                <a:lnTo>
                  <a:pt x="6974205" y="3904298"/>
                </a:lnTo>
                <a:close/>
                <a:moveTo>
                  <a:pt x="5761673" y="3833813"/>
                </a:moveTo>
                <a:lnTo>
                  <a:pt x="5731193" y="3863341"/>
                </a:lnTo>
                <a:lnTo>
                  <a:pt x="5802631" y="3934778"/>
                </a:lnTo>
                <a:lnTo>
                  <a:pt x="5833111" y="3904298"/>
                </a:lnTo>
                <a:close/>
                <a:moveTo>
                  <a:pt x="4624388" y="3833813"/>
                </a:moveTo>
                <a:lnTo>
                  <a:pt x="4595813" y="3863341"/>
                </a:lnTo>
                <a:lnTo>
                  <a:pt x="4663441" y="3934778"/>
                </a:lnTo>
                <a:lnTo>
                  <a:pt x="4692968" y="3904298"/>
                </a:lnTo>
                <a:close/>
                <a:moveTo>
                  <a:pt x="3486150" y="3833813"/>
                </a:moveTo>
                <a:lnTo>
                  <a:pt x="3455670" y="3863341"/>
                </a:lnTo>
                <a:lnTo>
                  <a:pt x="3526155" y="3934778"/>
                </a:lnTo>
                <a:lnTo>
                  <a:pt x="3556635" y="3904298"/>
                </a:lnTo>
                <a:close/>
                <a:moveTo>
                  <a:pt x="2345055" y="3833813"/>
                </a:moveTo>
                <a:lnTo>
                  <a:pt x="2314575" y="3863341"/>
                </a:lnTo>
                <a:lnTo>
                  <a:pt x="2386013" y="3934778"/>
                </a:lnTo>
                <a:lnTo>
                  <a:pt x="2415540" y="3904298"/>
                </a:lnTo>
                <a:close/>
                <a:moveTo>
                  <a:pt x="1203960" y="3833813"/>
                </a:moveTo>
                <a:lnTo>
                  <a:pt x="1173480" y="3863341"/>
                </a:lnTo>
                <a:lnTo>
                  <a:pt x="1245871" y="3934778"/>
                </a:lnTo>
                <a:lnTo>
                  <a:pt x="1274445" y="3904298"/>
                </a:lnTo>
                <a:close/>
                <a:moveTo>
                  <a:pt x="62865" y="3833813"/>
                </a:moveTo>
                <a:lnTo>
                  <a:pt x="34290" y="3863341"/>
                </a:lnTo>
                <a:lnTo>
                  <a:pt x="104775" y="3934778"/>
                </a:lnTo>
                <a:lnTo>
                  <a:pt x="135255" y="3904298"/>
                </a:lnTo>
                <a:close/>
                <a:moveTo>
                  <a:pt x="6903720" y="3810953"/>
                </a:moveTo>
                <a:lnTo>
                  <a:pt x="6996112" y="3904298"/>
                </a:lnTo>
                <a:lnTo>
                  <a:pt x="6944677" y="3955733"/>
                </a:lnTo>
                <a:lnTo>
                  <a:pt x="6851332" y="3863341"/>
                </a:lnTo>
                <a:close/>
                <a:moveTo>
                  <a:pt x="5761673" y="3810953"/>
                </a:moveTo>
                <a:lnTo>
                  <a:pt x="5855018" y="3904298"/>
                </a:lnTo>
                <a:lnTo>
                  <a:pt x="5802631" y="3955733"/>
                </a:lnTo>
                <a:lnTo>
                  <a:pt x="5710238" y="3863341"/>
                </a:lnTo>
                <a:close/>
                <a:moveTo>
                  <a:pt x="4624387" y="3810953"/>
                </a:moveTo>
                <a:lnTo>
                  <a:pt x="4713922" y="3904298"/>
                </a:lnTo>
                <a:lnTo>
                  <a:pt x="4663440" y="3955733"/>
                </a:lnTo>
                <a:lnTo>
                  <a:pt x="4574857" y="3863341"/>
                </a:lnTo>
                <a:close/>
                <a:moveTo>
                  <a:pt x="3486150" y="3810953"/>
                </a:moveTo>
                <a:lnTo>
                  <a:pt x="3579495" y="3904298"/>
                </a:lnTo>
                <a:lnTo>
                  <a:pt x="3526155" y="3955733"/>
                </a:lnTo>
                <a:lnTo>
                  <a:pt x="3434715" y="3863341"/>
                </a:lnTo>
                <a:close/>
                <a:moveTo>
                  <a:pt x="2345055" y="3810953"/>
                </a:moveTo>
                <a:lnTo>
                  <a:pt x="2438400" y="3904298"/>
                </a:lnTo>
                <a:lnTo>
                  <a:pt x="2386012" y="3955733"/>
                </a:lnTo>
                <a:lnTo>
                  <a:pt x="2293620" y="3863341"/>
                </a:lnTo>
                <a:close/>
                <a:moveTo>
                  <a:pt x="1203960" y="3810953"/>
                </a:moveTo>
                <a:lnTo>
                  <a:pt x="1297305" y="3904298"/>
                </a:lnTo>
                <a:lnTo>
                  <a:pt x="1245871" y="3955733"/>
                </a:lnTo>
                <a:lnTo>
                  <a:pt x="1152525" y="3863341"/>
                </a:lnTo>
                <a:close/>
                <a:moveTo>
                  <a:pt x="62865" y="3810953"/>
                </a:moveTo>
                <a:lnTo>
                  <a:pt x="156210" y="3904298"/>
                </a:lnTo>
                <a:lnTo>
                  <a:pt x="104775" y="3955733"/>
                </a:lnTo>
                <a:lnTo>
                  <a:pt x="11430" y="3863341"/>
                </a:lnTo>
                <a:close/>
                <a:moveTo>
                  <a:pt x="6618923" y="3791903"/>
                </a:moveTo>
                <a:lnTo>
                  <a:pt x="6547485" y="3864293"/>
                </a:lnTo>
                <a:lnTo>
                  <a:pt x="6656070" y="3973831"/>
                </a:lnTo>
                <a:lnTo>
                  <a:pt x="6685598" y="3944303"/>
                </a:lnTo>
                <a:lnTo>
                  <a:pt x="6607492" y="3864293"/>
                </a:lnTo>
                <a:lnTo>
                  <a:pt x="6648450" y="3822383"/>
                </a:lnTo>
                <a:close/>
                <a:moveTo>
                  <a:pt x="5477827" y="3791903"/>
                </a:moveTo>
                <a:lnTo>
                  <a:pt x="5408295" y="3864293"/>
                </a:lnTo>
                <a:lnTo>
                  <a:pt x="5514975" y="3973831"/>
                </a:lnTo>
                <a:lnTo>
                  <a:pt x="5544502" y="3944303"/>
                </a:lnTo>
                <a:lnTo>
                  <a:pt x="5466398" y="3864293"/>
                </a:lnTo>
                <a:lnTo>
                  <a:pt x="5507355" y="3822383"/>
                </a:lnTo>
                <a:close/>
                <a:moveTo>
                  <a:pt x="4339590" y="3791903"/>
                </a:moveTo>
                <a:lnTo>
                  <a:pt x="4267200" y="3864293"/>
                </a:lnTo>
                <a:lnTo>
                  <a:pt x="4377690" y="3973831"/>
                </a:lnTo>
                <a:lnTo>
                  <a:pt x="4408170" y="3944303"/>
                </a:lnTo>
                <a:lnTo>
                  <a:pt x="4328160" y="3864293"/>
                </a:lnTo>
                <a:lnTo>
                  <a:pt x="4370070" y="3822383"/>
                </a:lnTo>
                <a:close/>
                <a:moveTo>
                  <a:pt x="3198495" y="3791903"/>
                </a:moveTo>
                <a:lnTo>
                  <a:pt x="3127057" y="3864293"/>
                </a:lnTo>
                <a:lnTo>
                  <a:pt x="3236595" y="3973831"/>
                </a:lnTo>
                <a:lnTo>
                  <a:pt x="3267075" y="3944303"/>
                </a:lnTo>
                <a:lnTo>
                  <a:pt x="3187065" y="3864293"/>
                </a:lnTo>
                <a:lnTo>
                  <a:pt x="3228975" y="3822383"/>
                </a:lnTo>
                <a:close/>
                <a:moveTo>
                  <a:pt x="2060258" y="3791903"/>
                </a:moveTo>
                <a:lnTo>
                  <a:pt x="1990725" y="3864293"/>
                </a:lnTo>
                <a:lnTo>
                  <a:pt x="2097405" y="3973831"/>
                </a:lnTo>
                <a:lnTo>
                  <a:pt x="2126933" y="3944303"/>
                </a:lnTo>
                <a:lnTo>
                  <a:pt x="2049780" y="3864293"/>
                </a:lnTo>
                <a:lnTo>
                  <a:pt x="2089785" y="3822383"/>
                </a:lnTo>
                <a:close/>
                <a:moveTo>
                  <a:pt x="919163" y="3791903"/>
                </a:moveTo>
                <a:lnTo>
                  <a:pt x="849630" y="3864293"/>
                </a:lnTo>
                <a:lnTo>
                  <a:pt x="956310" y="3973831"/>
                </a:lnTo>
                <a:lnTo>
                  <a:pt x="985838" y="3944303"/>
                </a:lnTo>
                <a:lnTo>
                  <a:pt x="908685" y="3864293"/>
                </a:lnTo>
                <a:lnTo>
                  <a:pt x="948690" y="3822383"/>
                </a:lnTo>
                <a:close/>
                <a:moveTo>
                  <a:pt x="7250430" y="3788093"/>
                </a:moveTo>
                <a:lnTo>
                  <a:pt x="7250430" y="3810000"/>
                </a:lnTo>
                <a:lnTo>
                  <a:pt x="7197089" y="3864293"/>
                </a:lnTo>
                <a:lnTo>
                  <a:pt x="7227570" y="3893820"/>
                </a:lnTo>
                <a:lnTo>
                  <a:pt x="7250430" y="3870960"/>
                </a:lnTo>
                <a:lnTo>
                  <a:pt x="7250430" y="3891915"/>
                </a:lnTo>
                <a:lnTo>
                  <a:pt x="7227570" y="3915728"/>
                </a:lnTo>
                <a:lnTo>
                  <a:pt x="7175182" y="3864293"/>
                </a:lnTo>
                <a:close/>
                <a:moveTo>
                  <a:pt x="6618923" y="3770947"/>
                </a:moveTo>
                <a:lnTo>
                  <a:pt x="6669405" y="3822382"/>
                </a:lnTo>
                <a:lnTo>
                  <a:pt x="6629400" y="3864292"/>
                </a:lnTo>
                <a:lnTo>
                  <a:pt x="6706552" y="3944302"/>
                </a:lnTo>
                <a:lnTo>
                  <a:pt x="6656070" y="3996690"/>
                </a:lnTo>
                <a:lnTo>
                  <a:pt x="6526530" y="3864292"/>
                </a:lnTo>
                <a:close/>
                <a:moveTo>
                  <a:pt x="5477828" y="3770947"/>
                </a:moveTo>
                <a:lnTo>
                  <a:pt x="5528311" y="3822382"/>
                </a:lnTo>
                <a:lnTo>
                  <a:pt x="5488306" y="3864292"/>
                </a:lnTo>
                <a:lnTo>
                  <a:pt x="5565458" y="3944302"/>
                </a:lnTo>
                <a:lnTo>
                  <a:pt x="5514976" y="3996690"/>
                </a:lnTo>
                <a:lnTo>
                  <a:pt x="5386388" y="3864292"/>
                </a:lnTo>
                <a:close/>
                <a:moveTo>
                  <a:pt x="4339590" y="3770947"/>
                </a:moveTo>
                <a:lnTo>
                  <a:pt x="4391025" y="3822382"/>
                </a:lnTo>
                <a:lnTo>
                  <a:pt x="4350068" y="3864292"/>
                </a:lnTo>
                <a:lnTo>
                  <a:pt x="4430078" y="3944302"/>
                </a:lnTo>
                <a:lnTo>
                  <a:pt x="4377690" y="3996690"/>
                </a:lnTo>
                <a:lnTo>
                  <a:pt x="4245293" y="3864292"/>
                </a:lnTo>
                <a:close/>
                <a:moveTo>
                  <a:pt x="3198494" y="3770947"/>
                </a:moveTo>
                <a:lnTo>
                  <a:pt x="3249930" y="3822382"/>
                </a:lnTo>
                <a:lnTo>
                  <a:pt x="3208972" y="3864292"/>
                </a:lnTo>
                <a:lnTo>
                  <a:pt x="3289935" y="3944302"/>
                </a:lnTo>
                <a:lnTo>
                  <a:pt x="3236594" y="3996690"/>
                </a:lnTo>
                <a:lnTo>
                  <a:pt x="3104197" y="3864292"/>
                </a:lnTo>
                <a:close/>
                <a:moveTo>
                  <a:pt x="2060257" y="3770947"/>
                </a:moveTo>
                <a:lnTo>
                  <a:pt x="2110740" y="3822382"/>
                </a:lnTo>
                <a:lnTo>
                  <a:pt x="2070734" y="3864292"/>
                </a:lnTo>
                <a:lnTo>
                  <a:pt x="2148840" y="3944302"/>
                </a:lnTo>
                <a:lnTo>
                  <a:pt x="2097405" y="3996690"/>
                </a:lnTo>
                <a:lnTo>
                  <a:pt x="1968817" y="3864292"/>
                </a:lnTo>
                <a:close/>
                <a:moveTo>
                  <a:pt x="919163" y="3770947"/>
                </a:moveTo>
                <a:lnTo>
                  <a:pt x="970598" y="3822382"/>
                </a:lnTo>
                <a:lnTo>
                  <a:pt x="929640" y="3864292"/>
                </a:lnTo>
                <a:lnTo>
                  <a:pt x="1007746" y="3944302"/>
                </a:lnTo>
                <a:lnTo>
                  <a:pt x="956311" y="3996690"/>
                </a:lnTo>
                <a:lnTo>
                  <a:pt x="827723" y="3864292"/>
                </a:lnTo>
                <a:close/>
                <a:moveTo>
                  <a:pt x="6740843" y="3750945"/>
                </a:moveTo>
                <a:lnTo>
                  <a:pt x="6710363" y="3781425"/>
                </a:lnTo>
                <a:lnTo>
                  <a:pt x="6751320" y="3822383"/>
                </a:lnTo>
                <a:lnTo>
                  <a:pt x="6710363" y="3864293"/>
                </a:lnTo>
                <a:lnTo>
                  <a:pt x="6740843" y="3893820"/>
                </a:lnTo>
                <a:lnTo>
                  <a:pt x="6811328" y="3822383"/>
                </a:lnTo>
                <a:close/>
                <a:moveTo>
                  <a:pt x="6173152" y="3750945"/>
                </a:moveTo>
                <a:lnTo>
                  <a:pt x="6061710" y="3863340"/>
                </a:lnTo>
                <a:lnTo>
                  <a:pt x="6091237" y="3893820"/>
                </a:lnTo>
                <a:lnTo>
                  <a:pt x="6173152" y="3810953"/>
                </a:lnTo>
                <a:lnTo>
                  <a:pt x="6224587" y="3863340"/>
                </a:lnTo>
                <a:lnTo>
                  <a:pt x="6143625" y="3945255"/>
                </a:lnTo>
                <a:lnTo>
                  <a:pt x="6173152" y="3975735"/>
                </a:lnTo>
                <a:lnTo>
                  <a:pt x="6255067" y="3893820"/>
                </a:lnTo>
                <a:lnTo>
                  <a:pt x="6336030" y="3975735"/>
                </a:lnTo>
                <a:lnTo>
                  <a:pt x="6365557" y="3945255"/>
                </a:lnTo>
                <a:close/>
                <a:moveTo>
                  <a:pt x="5599748" y="3750945"/>
                </a:moveTo>
                <a:lnTo>
                  <a:pt x="5569268" y="3781425"/>
                </a:lnTo>
                <a:lnTo>
                  <a:pt x="5610225" y="3822383"/>
                </a:lnTo>
                <a:lnTo>
                  <a:pt x="5569268" y="3864293"/>
                </a:lnTo>
                <a:lnTo>
                  <a:pt x="5599748" y="3893820"/>
                </a:lnTo>
                <a:lnTo>
                  <a:pt x="5670233" y="3822383"/>
                </a:lnTo>
                <a:close/>
                <a:moveTo>
                  <a:pt x="5033011" y="3750945"/>
                </a:moveTo>
                <a:lnTo>
                  <a:pt x="4921568" y="3863340"/>
                </a:lnTo>
                <a:lnTo>
                  <a:pt x="4951095" y="3893820"/>
                </a:lnTo>
                <a:lnTo>
                  <a:pt x="5033011" y="3810953"/>
                </a:lnTo>
                <a:lnTo>
                  <a:pt x="5083493" y="3863340"/>
                </a:lnTo>
                <a:lnTo>
                  <a:pt x="5002531" y="3945255"/>
                </a:lnTo>
                <a:lnTo>
                  <a:pt x="5033011" y="3975735"/>
                </a:lnTo>
                <a:lnTo>
                  <a:pt x="5113973" y="3893820"/>
                </a:lnTo>
                <a:lnTo>
                  <a:pt x="5194936" y="3975735"/>
                </a:lnTo>
                <a:lnTo>
                  <a:pt x="5224463" y="3945255"/>
                </a:lnTo>
                <a:close/>
                <a:moveTo>
                  <a:pt x="4458652" y="3750945"/>
                </a:moveTo>
                <a:lnTo>
                  <a:pt x="4428172" y="3781425"/>
                </a:lnTo>
                <a:lnTo>
                  <a:pt x="4470082" y="3822383"/>
                </a:lnTo>
                <a:lnTo>
                  <a:pt x="4428172" y="3864293"/>
                </a:lnTo>
                <a:lnTo>
                  <a:pt x="4458652" y="3893820"/>
                </a:lnTo>
                <a:lnTo>
                  <a:pt x="4530090" y="3822383"/>
                </a:lnTo>
                <a:close/>
                <a:moveTo>
                  <a:pt x="3891915" y="3750945"/>
                </a:moveTo>
                <a:lnTo>
                  <a:pt x="3780472" y="3863340"/>
                </a:lnTo>
                <a:lnTo>
                  <a:pt x="3810952" y="3893820"/>
                </a:lnTo>
                <a:lnTo>
                  <a:pt x="3891915" y="3810953"/>
                </a:lnTo>
                <a:lnTo>
                  <a:pt x="3943350" y="3863340"/>
                </a:lnTo>
                <a:lnTo>
                  <a:pt x="3861435" y="3945255"/>
                </a:lnTo>
                <a:lnTo>
                  <a:pt x="3891915" y="3975735"/>
                </a:lnTo>
                <a:lnTo>
                  <a:pt x="3972877" y="3893820"/>
                </a:lnTo>
                <a:lnTo>
                  <a:pt x="4054792" y="3975735"/>
                </a:lnTo>
                <a:lnTo>
                  <a:pt x="4085272" y="3945255"/>
                </a:lnTo>
                <a:close/>
                <a:moveTo>
                  <a:pt x="3321368" y="3750945"/>
                </a:moveTo>
                <a:lnTo>
                  <a:pt x="3293745" y="3781425"/>
                </a:lnTo>
                <a:lnTo>
                  <a:pt x="3332798" y="3822383"/>
                </a:lnTo>
                <a:lnTo>
                  <a:pt x="3293745" y="3864293"/>
                </a:lnTo>
                <a:lnTo>
                  <a:pt x="3321368" y="3893820"/>
                </a:lnTo>
                <a:lnTo>
                  <a:pt x="3390900" y="3822383"/>
                </a:lnTo>
                <a:close/>
                <a:moveTo>
                  <a:pt x="2750820" y="3750945"/>
                </a:moveTo>
                <a:lnTo>
                  <a:pt x="2640330" y="3863340"/>
                </a:lnTo>
                <a:lnTo>
                  <a:pt x="2669857" y="3893820"/>
                </a:lnTo>
                <a:lnTo>
                  <a:pt x="2750820" y="3810953"/>
                </a:lnTo>
                <a:lnTo>
                  <a:pt x="2802255" y="3863340"/>
                </a:lnTo>
                <a:lnTo>
                  <a:pt x="2721293" y="3945255"/>
                </a:lnTo>
                <a:lnTo>
                  <a:pt x="2750820" y="3975735"/>
                </a:lnTo>
                <a:lnTo>
                  <a:pt x="2831782" y="3893820"/>
                </a:lnTo>
                <a:lnTo>
                  <a:pt x="2913697" y="3975735"/>
                </a:lnTo>
                <a:lnTo>
                  <a:pt x="2944177" y="3945255"/>
                </a:lnTo>
                <a:close/>
                <a:moveTo>
                  <a:pt x="2184083" y="3750945"/>
                </a:moveTo>
                <a:lnTo>
                  <a:pt x="2153603" y="3781425"/>
                </a:lnTo>
                <a:lnTo>
                  <a:pt x="2194560" y="3822383"/>
                </a:lnTo>
                <a:lnTo>
                  <a:pt x="2153603" y="3864293"/>
                </a:lnTo>
                <a:lnTo>
                  <a:pt x="2184083" y="3893820"/>
                </a:lnTo>
                <a:lnTo>
                  <a:pt x="2254568" y="3822383"/>
                </a:lnTo>
                <a:close/>
                <a:moveTo>
                  <a:pt x="1609725" y="3750945"/>
                </a:moveTo>
                <a:lnTo>
                  <a:pt x="1499235" y="3863340"/>
                </a:lnTo>
                <a:lnTo>
                  <a:pt x="1528763" y="3893820"/>
                </a:lnTo>
                <a:lnTo>
                  <a:pt x="1609725" y="3810953"/>
                </a:lnTo>
                <a:lnTo>
                  <a:pt x="1662113" y="3863340"/>
                </a:lnTo>
                <a:lnTo>
                  <a:pt x="1580198" y="3945255"/>
                </a:lnTo>
                <a:lnTo>
                  <a:pt x="1609725" y="3975735"/>
                </a:lnTo>
                <a:lnTo>
                  <a:pt x="1690688" y="3893820"/>
                </a:lnTo>
                <a:lnTo>
                  <a:pt x="1773555" y="3975735"/>
                </a:lnTo>
                <a:lnTo>
                  <a:pt x="1803083" y="3945255"/>
                </a:lnTo>
                <a:close/>
                <a:moveTo>
                  <a:pt x="1042988" y="3750945"/>
                </a:moveTo>
                <a:lnTo>
                  <a:pt x="1012508" y="3781425"/>
                </a:lnTo>
                <a:lnTo>
                  <a:pt x="1053465" y="3822383"/>
                </a:lnTo>
                <a:lnTo>
                  <a:pt x="1012508" y="3864293"/>
                </a:lnTo>
                <a:lnTo>
                  <a:pt x="1042988" y="3893820"/>
                </a:lnTo>
                <a:lnTo>
                  <a:pt x="1113473" y="3822383"/>
                </a:lnTo>
                <a:close/>
                <a:moveTo>
                  <a:pt x="468630" y="3750945"/>
                </a:moveTo>
                <a:lnTo>
                  <a:pt x="358140" y="3863340"/>
                </a:lnTo>
                <a:lnTo>
                  <a:pt x="387668" y="3893820"/>
                </a:lnTo>
                <a:lnTo>
                  <a:pt x="468630" y="3810953"/>
                </a:lnTo>
                <a:lnTo>
                  <a:pt x="521018" y="3863340"/>
                </a:lnTo>
                <a:lnTo>
                  <a:pt x="439103" y="3945255"/>
                </a:lnTo>
                <a:lnTo>
                  <a:pt x="468630" y="3975735"/>
                </a:lnTo>
                <a:lnTo>
                  <a:pt x="551498" y="3893820"/>
                </a:lnTo>
                <a:lnTo>
                  <a:pt x="632460" y="3975735"/>
                </a:lnTo>
                <a:lnTo>
                  <a:pt x="661988" y="3945255"/>
                </a:lnTo>
                <a:close/>
                <a:moveTo>
                  <a:pt x="6740842" y="3729990"/>
                </a:moveTo>
                <a:lnTo>
                  <a:pt x="6834187" y="3822382"/>
                </a:lnTo>
                <a:lnTo>
                  <a:pt x="6740842" y="3915728"/>
                </a:lnTo>
                <a:lnTo>
                  <a:pt x="6689407" y="3864293"/>
                </a:lnTo>
                <a:lnTo>
                  <a:pt x="6729412" y="3822382"/>
                </a:lnTo>
                <a:lnTo>
                  <a:pt x="6689407" y="3781425"/>
                </a:lnTo>
                <a:close/>
                <a:moveTo>
                  <a:pt x="6173152" y="3729990"/>
                </a:moveTo>
                <a:lnTo>
                  <a:pt x="6387465" y="3945255"/>
                </a:lnTo>
                <a:lnTo>
                  <a:pt x="6336030" y="3996690"/>
                </a:lnTo>
                <a:lnTo>
                  <a:pt x="6255068" y="3914775"/>
                </a:lnTo>
                <a:lnTo>
                  <a:pt x="6173152" y="3996690"/>
                </a:lnTo>
                <a:lnTo>
                  <a:pt x="6121718" y="3945255"/>
                </a:lnTo>
                <a:lnTo>
                  <a:pt x="6203632" y="3863340"/>
                </a:lnTo>
                <a:lnTo>
                  <a:pt x="6173152" y="3833812"/>
                </a:lnTo>
                <a:lnTo>
                  <a:pt x="6091237" y="3914775"/>
                </a:lnTo>
                <a:lnTo>
                  <a:pt x="6040755" y="3863340"/>
                </a:lnTo>
                <a:close/>
                <a:moveTo>
                  <a:pt x="5599748" y="3729990"/>
                </a:moveTo>
                <a:lnTo>
                  <a:pt x="5693093" y="3822382"/>
                </a:lnTo>
                <a:lnTo>
                  <a:pt x="5599748" y="3915728"/>
                </a:lnTo>
                <a:lnTo>
                  <a:pt x="5548313" y="3864293"/>
                </a:lnTo>
                <a:lnTo>
                  <a:pt x="5589270" y="3822382"/>
                </a:lnTo>
                <a:lnTo>
                  <a:pt x="5548313" y="3781425"/>
                </a:lnTo>
                <a:close/>
                <a:moveTo>
                  <a:pt x="5033010" y="3729990"/>
                </a:moveTo>
                <a:lnTo>
                  <a:pt x="5247323" y="3945255"/>
                </a:lnTo>
                <a:lnTo>
                  <a:pt x="5194935" y="3996690"/>
                </a:lnTo>
                <a:lnTo>
                  <a:pt x="5113973" y="3914775"/>
                </a:lnTo>
                <a:lnTo>
                  <a:pt x="5033010" y="3996690"/>
                </a:lnTo>
                <a:lnTo>
                  <a:pt x="4980623" y="3945255"/>
                </a:lnTo>
                <a:lnTo>
                  <a:pt x="5062537" y="3863340"/>
                </a:lnTo>
                <a:lnTo>
                  <a:pt x="5033010" y="3833812"/>
                </a:lnTo>
                <a:lnTo>
                  <a:pt x="4951095" y="3914775"/>
                </a:lnTo>
                <a:lnTo>
                  <a:pt x="4899660" y="3863340"/>
                </a:lnTo>
                <a:close/>
                <a:moveTo>
                  <a:pt x="4458653" y="3729990"/>
                </a:moveTo>
                <a:lnTo>
                  <a:pt x="4551998" y="3822382"/>
                </a:lnTo>
                <a:lnTo>
                  <a:pt x="4458653" y="3915728"/>
                </a:lnTo>
                <a:lnTo>
                  <a:pt x="4407218" y="3864293"/>
                </a:lnTo>
                <a:lnTo>
                  <a:pt x="4448175" y="3822382"/>
                </a:lnTo>
                <a:lnTo>
                  <a:pt x="4407218" y="3781425"/>
                </a:lnTo>
                <a:close/>
                <a:moveTo>
                  <a:pt x="3891915" y="3729990"/>
                </a:moveTo>
                <a:lnTo>
                  <a:pt x="4106228" y="3945255"/>
                </a:lnTo>
                <a:lnTo>
                  <a:pt x="4054793" y="3996690"/>
                </a:lnTo>
                <a:lnTo>
                  <a:pt x="3972878" y="3914775"/>
                </a:lnTo>
                <a:lnTo>
                  <a:pt x="3891915" y="3996690"/>
                </a:lnTo>
                <a:lnTo>
                  <a:pt x="3839528" y="3945255"/>
                </a:lnTo>
                <a:lnTo>
                  <a:pt x="3921443" y="3863340"/>
                </a:lnTo>
                <a:lnTo>
                  <a:pt x="3891915" y="3833812"/>
                </a:lnTo>
                <a:lnTo>
                  <a:pt x="3810953" y="3914775"/>
                </a:lnTo>
                <a:lnTo>
                  <a:pt x="3758565" y="3863340"/>
                </a:lnTo>
                <a:close/>
                <a:moveTo>
                  <a:pt x="3321368" y="3729990"/>
                </a:moveTo>
                <a:lnTo>
                  <a:pt x="3410903" y="3822382"/>
                </a:lnTo>
                <a:lnTo>
                  <a:pt x="3321368" y="3915728"/>
                </a:lnTo>
                <a:lnTo>
                  <a:pt x="3271838" y="3864293"/>
                </a:lnTo>
                <a:lnTo>
                  <a:pt x="3310891" y="3822382"/>
                </a:lnTo>
                <a:lnTo>
                  <a:pt x="3271838" y="3781425"/>
                </a:lnTo>
                <a:close/>
                <a:moveTo>
                  <a:pt x="2750820" y="3729990"/>
                </a:moveTo>
                <a:lnTo>
                  <a:pt x="2965133" y="3945255"/>
                </a:lnTo>
                <a:lnTo>
                  <a:pt x="2913698" y="3996690"/>
                </a:lnTo>
                <a:lnTo>
                  <a:pt x="2831783" y="3914775"/>
                </a:lnTo>
                <a:lnTo>
                  <a:pt x="2750820" y="3996690"/>
                </a:lnTo>
                <a:lnTo>
                  <a:pt x="2699385" y="3945255"/>
                </a:lnTo>
                <a:lnTo>
                  <a:pt x="2780348" y="3863340"/>
                </a:lnTo>
                <a:lnTo>
                  <a:pt x="2750820" y="3833812"/>
                </a:lnTo>
                <a:lnTo>
                  <a:pt x="2669858" y="3914775"/>
                </a:lnTo>
                <a:lnTo>
                  <a:pt x="2617470" y="3863340"/>
                </a:lnTo>
                <a:close/>
                <a:moveTo>
                  <a:pt x="2184083" y="3729990"/>
                </a:moveTo>
                <a:lnTo>
                  <a:pt x="2276475" y="3822382"/>
                </a:lnTo>
                <a:lnTo>
                  <a:pt x="2184083" y="3915728"/>
                </a:lnTo>
                <a:lnTo>
                  <a:pt x="2131695" y="3864293"/>
                </a:lnTo>
                <a:lnTo>
                  <a:pt x="2171700" y="3822382"/>
                </a:lnTo>
                <a:lnTo>
                  <a:pt x="2131695" y="3781425"/>
                </a:lnTo>
                <a:close/>
                <a:moveTo>
                  <a:pt x="1609725" y="3729990"/>
                </a:moveTo>
                <a:lnTo>
                  <a:pt x="1824038" y="3945255"/>
                </a:lnTo>
                <a:lnTo>
                  <a:pt x="1773555" y="3996690"/>
                </a:lnTo>
                <a:lnTo>
                  <a:pt x="1690688" y="3914775"/>
                </a:lnTo>
                <a:lnTo>
                  <a:pt x="1609725" y="3996690"/>
                </a:lnTo>
                <a:lnTo>
                  <a:pt x="1559242" y="3945255"/>
                </a:lnTo>
                <a:lnTo>
                  <a:pt x="1640205" y="3863340"/>
                </a:lnTo>
                <a:lnTo>
                  <a:pt x="1609725" y="3833812"/>
                </a:lnTo>
                <a:lnTo>
                  <a:pt x="1528763" y="3914775"/>
                </a:lnTo>
                <a:lnTo>
                  <a:pt x="1476375" y="3863340"/>
                </a:lnTo>
                <a:close/>
                <a:moveTo>
                  <a:pt x="1042988" y="3729990"/>
                </a:moveTo>
                <a:lnTo>
                  <a:pt x="1135380" y="3822382"/>
                </a:lnTo>
                <a:lnTo>
                  <a:pt x="1042988" y="3915728"/>
                </a:lnTo>
                <a:lnTo>
                  <a:pt x="990600" y="3864293"/>
                </a:lnTo>
                <a:lnTo>
                  <a:pt x="1031558" y="3822382"/>
                </a:lnTo>
                <a:lnTo>
                  <a:pt x="990600" y="3781425"/>
                </a:lnTo>
                <a:close/>
                <a:moveTo>
                  <a:pt x="468630" y="3729990"/>
                </a:moveTo>
                <a:lnTo>
                  <a:pt x="682942" y="3945255"/>
                </a:lnTo>
                <a:lnTo>
                  <a:pt x="632460" y="3996690"/>
                </a:lnTo>
                <a:lnTo>
                  <a:pt x="551497" y="3914775"/>
                </a:lnTo>
                <a:lnTo>
                  <a:pt x="468630" y="3996690"/>
                </a:lnTo>
                <a:lnTo>
                  <a:pt x="418147" y="3945255"/>
                </a:lnTo>
                <a:lnTo>
                  <a:pt x="499110" y="3863340"/>
                </a:lnTo>
                <a:lnTo>
                  <a:pt x="468630" y="3833812"/>
                </a:lnTo>
                <a:lnTo>
                  <a:pt x="387667" y="3914775"/>
                </a:lnTo>
                <a:lnTo>
                  <a:pt x="336232" y="3863340"/>
                </a:lnTo>
                <a:close/>
                <a:moveTo>
                  <a:pt x="6533198" y="3711893"/>
                </a:moveTo>
                <a:lnTo>
                  <a:pt x="6386513" y="3863340"/>
                </a:lnTo>
                <a:lnTo>
                  <a:pt x="6416040" y="3893820"/>
                </a:lnTo>
                <a:lnTo>
                  <a:pt x="6562726" y="3742373"/>
                </a:lnTo>
                <a:close/>
                <a:moveTo>
                  <a:pt x="5393056" y="3711893"/>
                </a:moveTo>
                <a:lnTo>
                  <a:pt x="5245418" y="3863340"/>
                </a:lnTo>
                <a:lnTo>
                  <a:pt x="5274945" y="3893820"/>
                </a:lnTo>
                <a:lnTo>
                  <a:pt x="5421631" y="3742373"/>
                </a:lnTo>
                <a:close/>
                <a:moveTo>
                  <a:pt x="4256722" y="3711893"/>
                </a:moveTo>
                <a:lnTo>
                  <a:pt x="4104322" y="3863340"/>
                </a:lnTo>
                <a:lnTo>
                  <a:pt x="4134802" y="3893820"/>
                </a:lnTo>
                <a:lnTo>
                  <a:pt x="4287202" y="3742373"/>
                </a:lnTo>
                <a:close/>
                <a:moveTo>
                  <a:pt x="3115628" y="3711893"/>
                </a:moveTo>
                <a:lnTo>
                  <a:pt x="2963228" y="3863340"/>
                </a:lnTo>
                <a:lnTo>
                  <a:pt x="2993708" y="3893820"/>
                </a:lnTo>
                <a:lnTo>
                  <a:pt x="3146108" y="3742373"/>
                </a:lnTo>
                <a:close/>
                <a:moveTo>
                  <a:pt x="1976437" y="3711893"/>
                </a:moveTo>
                <a:lnTo>
                  <a:pt x="1827847" y="3863340"/>
                </a:lnTo>
                <a:lnTo>
                  <a:pt x="1857375" y="3893820"/>
                </a:lnTo>
                <a:lnTo>
                  <a:pt x="2005965" y="3742373"/>
                </a:lnTo>
                <a:close/>
                <a:moveTo>
                  <a:pt x="835342" y="3711893"/>
                </a:moveTo>
                <a:lnTo>
                  <a:pt x="686752" y="3863340"/>
                </a:lnTo>
                <a:lnTo>
                  <a:pt x="716279" y="3893820"/>
                </a:lnTo>
                <a:lnTo>
                  <a:pt x="864870" y="3742373"/>
                </a:lnTo>
                <a:close/>
                <a:moveTo>
                  <a:pt x="6533198" y="3689032"/>
                </a:moveTo>
                <a:lnTo>
                  <a:pt x="6584632" y="3742372"/>
                </a:lnTo>
                <a:lnTo>
                  <a:pt x="6416040" y="3915727"/>
                </a:lnTo>
                <a:lnTo>
                  <a:pt x="6364605" y="3863340"/>
                </a:lnTo>
                <a:close/>
                <a:moveTo>
                  <a:pt x="5393055" y="3689032"/>
                </a:moveTo>
                <a:lnTo>
                  <a:pt x="5443537" y="3742372"/>
                </a:lnTo>
                <a:lnTo>
                  <a:pt x="5274945" y="3915727"/>
                </a:lnTo>
                <a:lnTo>
                  <a:pt x="5223510" y="3863340"/>
                </a:lnTo>
                <a:close/>
                <a:moveTo>
                  <a:pt x="4256723" y="3689032"/>
                </a:moveTo>
                <a:lnTo>
                  <a:pt x="4309110" y="3742372"/>
                </a:lnTo>
                <a:lnTo>
                  <a:pt x="4134803" y="3915727"/>
                </a:lnTo>
                <a:lnTo>
                  <a:pt x="4083368" y="3863340"/>
                </a:lnTo>
                <a:close/>
                <a:moveTo>
                  <a:pt x="3115627" y="3689032"/>
                </a:moveTo>
                <a:lnTo>
                  <a:pt x="3168015" y="3742372"/>
                </a:lnTo>
                <a:lnTo>
                  <a:pt x="2993707" y="3915727"/>
                </a:lnTo>
                <a:lnTo>
                  <a:pt x="2942272" y="3863340"/>
                </a:lnTo>
                <a:close/>
                <a:moveTo>
                  <a:pt x="1976437" y="3689032"/>
                </a:moveTo>
                <a:lnTo>
                  <a:pt x="2026920" y="3742372"/>
                </a:lnTo>
                <a:lnTo>
                  <a:pt x="1857375" y="3915727"/>
                </a:lnTo>
                <a:lnTo>
                  <a:pt x="1806892" y="3863340"/>
                </a:lnTo>
                <a:close/>
                <a:moveTo>
                  <a:pt x="835343" y="3689032"/>
                </a:moveTo>
                <a:lnTo>
                  <a:pt x="885825" y="3742372"/>
                </a:lnTo>
                <a:lnTo>
                  <a:pt x="716280" y="3915727"/>
                </a:lnTo>
                <a:lnTo>
                  <a:pt x="665798" y="3863340"/>
                </a:lnTo>
                <a:close/>
                <a:moveTo>
                  <a:pt x="6086475" y="3670935"/>
                </a:moveTo>
                <a:lnTo>
                  <a:pt x="5924550" y="3834765"/>
                </a:lnTo>
                <a:lnTo>
                  <a:pt x="5842635" y="3751898"/>
                </a:lnTo>
                <a:lnTo>
                  <a:pt x="5812155" y="3782378"/>
                </a:lnTo>
                <a:lnTo>
                  <a:pt x="5924550" y="3893820"/>
                </a:lnTo>
                <a:lnTo>
                  <a:pt x="6116955" y="3700463"/>
                </a:lnTo>
                <a:close/>
                <a:moveTo>
                  <a:pt x="4952048" y="3670935"/>
                </a:moveTo>
                <a:lnTo>
                  <a:pt x="4789170" y="3834765"/>
                </a:lnTo>
                <a:lnTo>
                  <a:pt x="4707256" y="3751898"/>
                </a:lnTo>
                <a:lnTo>
                  <a:pt x="4677728" y="3782378"/>
                </a:lnTo>
                <a:lnTo>
                  <a:pt x="4789170" y="3893820"/>
                </a:lnTo>
                <a:lnTo>
                  <a:pt x="4981575" y="3700463"/>
                </a:lnTo>
                <a:close/>
                <a:moveTo>
                  <a:pt x="3811905" y="3670935"/>
                </a:moveTo>
                <a:lnTo>
                  <a:pt x="3649028" y="3834765"/>
                </a:lnTo>
                <a:lnTo>
                  <a:pt x="3566160" y="3751898"/>
                </a:lnTo>
                <a:lnTo>
                  <a:pt x="3537585" y="3782378"/>
                </a:lnTo>
                <a:lnTo>
                  <a:pt x="3649028" y="3893820"/>
                </a:lnTo>
                <a:lnTo>
                  <a:pt x="3840480" y="3700463"/>
                </a:lnTo>
                <a:close/>
                <a:moveTo>
                  <a:pt x="2670810" y="3670935"/>
                </a:moveTo>
                <a:lnTo>
                  <a:pt x="2507932" y="3834765"/>
                </a:lnTo>
                <a:lnTo>
                  <a:pt x="2426970" y="3751898"/>
                </a:lnTo>
                <a:lnTo>
                  <a:pt x="2396490" y="3782378"/>
                </a:lnTo>
                <a:lnTo>
                  <a:pt x="2507932" y="3893820"/>
                </a:lnTo>
                <a:lnTo>
                  <a:pt x="2700337" y="3700463"/>
                </a:lnTo>
                <a:close/>
                <a:moveTo>
                  <a:pt x="1529715" y="3670935"/>
                </a:moveTo>
                <a:lnTo>
                  <a:pt x="1366837" y="3834765"/>
                </a:lnTo>
                <a:lnTo>
                  <a:pt x="1285875" y="3751898"/>
                </a:lnTo>
                <a:lnTo>
                  <a:pt x="1255395" y="3782378"/>
                </a:lnTo>
                <a:lnTo>
                  <a:pt x="1366837" y="3893820"/>
                </a:lnTo>
                <a:lnTo>
                  <a:pt x="1560195" y="3700463"/>
                </a:lnTo>
                <a:close/>
                <a:moveTo>
                  <a:pt x="388621" y="3670935"/>
                </a:moveTo>
                <a:lnTo>
                  <a:pt x="225743" y="3834765"/>
                </a:lnTo>
                <a:lnTo>
                  <a:pt x="144780" y="3751898"/>
                </a:lnTo>
                <a:lnTo>
                  <a:pt x="115253" y="3782378"/>
                </a:lnTo>
                <a:lnTo>
                  <a:pt x="225743" y="3893820"/>
                </a:lnTo>
                <a:lnTo>
                  <a:pt x="419101" y="3700463"/>
                </a:lnTo>
                <a:close/>
                <a:moveTo>
                  <a:pt x="7227570" y="3649028"/>
                </a:moveTo>
                <a:lnTo>
                  <a:pt x="7250430" y="3671888"/>
                </a:lnTo>
                <a:lnTo>
                  <a:pt x="7250430" y="3693795"/>
                </a:lnTo>
                <a:lnTo>
                  <a:pt x="7227570" y="3670935"/>
                </a:lnTo>
                <a:lnTo>
                  <a:pt x="7065645" y="3834766"/>
                </a:lnTo>
                <a:lnTo>
                  <a:pt x="6983730" y="3751898"/>
                </a:lnTo>
                <a:lnTo>
                  <a:pt x="6953250" y="3782378"/>
                </a:lnTo>
                <a:lnTo>
                  <a:pt x="7065645" y="3893820"/>
                </a:lnTo>
                <a:lnTo>
                  <a:pt x="7250430" y="3708083"/>
                </a:lnTo>
                <a:lnTo>
                  <a:pt x="7250430" y="3729038"/>
                </a:lnTo>
                <a:lnTo>
                  <a:pt x="7065645" y="3915728"/>
                </a:lnTo>
                <a:lnTo>
                  <a:pt x="6932295" y="3782378"/>
                </a:lnTo>
                <a:lnTo>
                  <a:pt x="6983730" y="3730943"/>
                </a:lnTo>
                <a:lnTo>
                  <a:pt x="7065645" y="3811906"/>
                </a:lnTo>
                <a:close/>
                <a:moveTo>
                  <a:pt x="6086475" y="3649028"/>
                </a:moveTo>
                <a:lnTo>
                  <a:pt x="6138863" y="3700463"/>
                </a:lnTo>
                <a:lnTo>
                  <a:pt x="5924550" y="3915728"/>
                </a:lnTo>
                <a:lnTo>
                  <a:pt x="5791200" y="3782378"/>
                </a:lnTo>
                <a:lnTo>
                  <a:pt x="5842635" y="3730943"/>
                </a:lnTo>
                <a:lnTo>
                  <a:pt x="5924550" y="3811906"/>
                </a:lnTo>
                <a:close/>
                <a:moveTo>
                  <a:pt x="4952048" y="3649028"/>
                </a:moveTo>
                <a:lnTo>
                  <a:pt x="5003483" y="3700463"/>
                </a:lnTo>
                <a:lnTo>
                  <a:pt x="4789170" y="3915728"/>
                </a:lnTo>
                <a:lnTo>
                  <a:pt x="4655820" y="3782378"/>
                </a:lnTo>
                <a:lnTo>
                  <a:pt x="4707255" y="3730943"/>
                </a:lnTo>
                <a:lnTo>
                  <a:pt x="4789170" y="3811906"/>
                </a:lnTo>
                <a:close/>
                <a:moveTo>
                  <a:pt x="3811906" y="3649028"/>
                </a:moveTo>
                <a:lnTo>
                  <a:pt x="3862388" y="3700463"/>
                </a:lnTo>
                <a:lnTo>
                  <a:pt x="3649028" y="3915728"/>
                </a:lnTo>
                <a:lnTo>
                  <a:pt x="3515678" y="3782378"/>
                </a:lnTo>
                <a:lnTo>
                  <a:pt x="3566160" y="3730943"/>
                </a:lnTo>
                <a:lnTo>
                  <a:pt x="3649028" y="3811906"/>
                </a:lnTo>
                <a:close/>
                <a:moveTo>
                  <a:pt x="2670810" y="3649028"/>
                </a:moveTo>
                <a:lnTo>
                  <a:pt x="2722245" y="3700463"/>
                </a:lnTo>
                <a:lnTo>
                  <a:pt x="2507933" y="3915728"/>
                </a:lnTo>
                <a:lnTo>
                  <a:pt x="2374583" y="3782378"/>
                </a:lnTo>
                <a:lnTo>
                  <a:pt x="2426971" y="3730943"/>
                </a:lnTo>
                <a:lnTo>
                  <a:pt x="2507933" y="3811906"/>
                </a:lnTo>
                <a:close/>
                <a:moveTo>
                  <a:pt x="1529716" y="3649028"/>
                </a:moveTo>
                <a:lnTo>
                  <a:pt x="1581151" y="3700463"/>
                </a:lnTo>
                <a:lnTo>
                  <a:pt x="1366838" y="3915728"/>
                </a:lnTo>
                <a:lnTo>
                  <a:pt x="1233488" y="3782378"/>
                </a:lnTo>
                <a:lnTo>
                  <a:pt x="1285876" y="3730943"/>
                </a:lnTo>
                <a:lnTo>
                  <a:pt x="1366838" y="3811906"/>
                </a:lnTo>
                <a:close/>
                <a:moveTo>
                  <a:pt x="388620" y="3649028"/>
                </a:moveTo>
                <a:lnTo>
                  <a:pt x="440055" y="3700463"/>
                </a:lnTo>
                <a:lnTo>
                  <a:pt x="225742" y="3915728"/>
                </a:lnTo>
                <a:lnTo>
                  <a:pt x="92392" y="3782378"/>
                </a:lnTo>
                <a:lnTo>
                  <a:pt x="144780" y="3730943"/>
                </a:lnTo>
                <a:lnTo>
                  <a:pt x="225742" y="3811906"/>
                </a:lnTo>
                <a:close/>
                <a:moveTo>
                  <a:pt x="6214110" y="3629978"/>
                </a:moveTo>
                <a:lnTo>
                  <a:pt x="6184582" y="3660458"/>
                </a:lnTo>
                <a:lnTo>
                  <a:pt x="6336030" y="3811906"/>
                </a:lnTo>
                <a:lnTo>
                  <a:pt x="6365557" y="3782378"/>
                </a:lnTo>
                <a:close/>
                <a:moveTo>
                  <a:pt x="5072062" y="3629978"/>
                </a:moveTo>
                <a:lnTo>
                  <a:pt x="5042535" y="3660458"/>
                </a:lnTo>
                <a:lnTo>
                  <a:pt x="5194935" y="3811906"/>
                </a:lnTo>
                <a:lnTo>
                  <a:pt x="5224462" y="3782378"/>
                </a:lnTo>
                <a:close/>
                <a:moveTo>
                  <a:pt x="3931920" y="3629978"/>
                </a:moveTo>
                <a:lnTo>
                  <a:pt x="3901440" y="3660458"/>
                </a:lnTo>
                <a:lnTo>
                  <a:pt x="4054793" y="3811906"/>
                </a:lnTo>
                <a:lnTo>
                  <a:pt x="4084320" y="3782378"/>
                </a:lnTo>
                <a:close/>
                <a:moveTo>
                  <a:pt x="2790825" y="3629978"/>
                </a:moveTo>
                <a:lnTo>
                  <a:pt x="2760345" y="3660458"/>
                </a:lnTo>
                <a:lnTo>
                  <a:pt x="2913698" y="3811906"/>
                </a:lnTo>
                <a:lnTo>
                  <a:pt x="2944178" y="3782378"/>
                </a:lnTo>
                <a:close/>
                <a:moveTo>
                  <a:pt x="1649730" y="3629978"/>
                </a:moveTo>
                <a:lnTo>
                  <a:pt x="1620203" y="3660458"/>
                </a:lnTo>
                <a:lnTo>
                  <a:pt x="1772603" y="3811906"/>
                </a:lnTo>
                <a:lnTo>
                  <a:pt x="1803083" y="3782378"/>
                </a:lnTo>
                <a:close/>
                <a:moveTo>
                  <a:pt x="513398" y="3629978"/>
                </a:moveTo>
                <a:lnTo>
                  <a:pt x="483870" y="3660458"/>
                </a:lnTo>
                <a:lnTo>
                  <a:pt x="633413" y="3811906"/>
                </a:lnTo>
                <a:lnTo>
                  <a:pt x="662940" y="3782378"/>
                </a:lnTo>
                <a:close/>
                <a:moveTo>
                  <a:pt x="6214111" y="3608070"/>
                </a:moveTo>
                <a:lnTo>
                  <a:pt x="6387465" y="3782378"/>
                </a:lnTo>
                <a:lnTo>
                  <a:pt x="6336030" y="3834765"/>
                </a:lnTo>
                <a:lnTo>
                  <a:pt x="6161723" y="3660458"/>
                </a:lnTo>
                <a:close/>
                <a:moveTo>
                  <a:pt x="5072062" y="3608070"/>
                </a:moveTo>
                <a:lnTo>
                  <a:pt x="5247323" y="3782378"/>
                </a:lnTo>
                <a:lnTo>
                  <a:pt x="5194935" y="3834765"/>
                </a:lnTo>
                <a:lnTo>
                  <a:pt x="5021580" y="3660458"/>
                </a:lnTo>
                <a:close/>
                <a:moveTo>
                  <a:pt x="3931920" y="3608070"/>
                </a:moveTo>
                <a:lnTo>
                  <a:pt x="4106228" y="3782378"/>
                </a:lnTo>
                <a:lnTo>
                  <a:pt x="4054793" y="3834765"/>
                </a:lnTo>
                <a:lnTo>
                  <a:pt x="3880485" y="3660458"/>
                </a:lnTo>
                <a:close/>
                <a:moveTo>
                  <a:pt x="2790825" y="3608070"/>
                </a:moveTo>
                <a:lnTo>
                  <a:pt x="2965132" y="3782378"/>
                </a:lnTo>
                <a:lnTo>
                  <a:pt x="2913697" y="3834765"/>
                </a:lnTo>
                <a:lnTo>
                  <a:pt x="2739390" y="3660458"/>
                </a:lnTo>
                <a:close/>
                <a:moveTo>
                  <a:pt x="1649730" y="3608070"/>
                </a:moveTo>
                <a:lnTo>
                  <a:pt x="1824037" y="3782378"/>
                </a:lnTo>
                <a:lnTo>
                  <a:pt x="1772603" y="3834765"/>
                </a:lnTo>
                <a:lnTo>
                  <a:pt x="1598295" y="3660458"/>
                </a:lnTo>
                <a:close/>
                <a:moveTo>
                  <a:pt x="513398" y="3608070"/>
                </a:moveTo>
                <a:lnTo>
                  <a:pt x="682942" y="3782378"/>
                </a:lnTo>
                <a:lnTo>
                  <a:pt x="633413" y="3834765"/>
                </a:lnTo>
                <a:lnTo>
                  <a:pt x="462915" y="3660458"/>
                </a:lnTo>
                <a:close/>
                <a:moveTo>
                  <a:pt x="7146607" y="3589972"/>
                </a:moveTo>
                <a:lnTo>
                  <a:pt x="7117080" y="3619500"/>
                </a:lnTo>
                <a:lnTo>
                  <a:pt x="7146607" y="3649027"/>
                </a:lnTo>
                <a:lnTo>
                  <a:pt x="7177087" y="3619500"/>
                </a:lnTo>
                <a:close/>
                <a:moveTo>
                  <a:pt x="6984682" y="3589972"/>
                </a:moveTo>
                <a:lnTo>
                  <a:pt x="6833235" y="3742372"/>
                </a:lnTo>
                <a:lnTo>
                  <a:pt x="6862762" y="3771900"/>
                </a:lnTo>
                <a:lnTo>
                  <a:pt x="6984682" y="3649027"/>
                </a:lnTo>
                <a:lnTo>
                  <a:pt x="7066598" y="3731894"/>
                </a:lnTo>
                <a:lnTo>
                  <a:pt x="7095173" y="3701415"/>
                </a:lnTo>
                <a:close/>
                <a:moveTo>
                  <a:pt x="6740842" y="3589972"/>
                </a:moveTo>
                <a:lnTo>
                  <a:pt x="6630352" y="3701415"/>
                </a:lnTo>
                <a:lnTo>
                  <a:pt x="6659880" y="3731894"/>
                </a:lnTo>
                <a:lnTo>
                  <a:pt x="6740842" y="3649027"/>
                </a:lnTo>
                <a:lnTo>
                  <a:pt x="6781800" y="3690937"/>
                </a:lnTo>
                <a:lnTo>
                  <a:pt x="6811327" y="3660457"/>
                </a:lnTo>
                <a:close/>
                <a:moveTo>
                  <a:pt x="6008370" y="3589972"/>
                </a:moveTo>
                <a:lnTo>
                  <a:pt x="5979795" y="3619500"/>
                </a:lnTo>
                <a:lnTo>
                  <a:pt x="6008370" y="3649027"/>
                </a:lnTo>
                <a:lnTo>
                  <a:pt x="6036945" y="3619500"/>
                </a:lnTo>
                <a:close/>
                <a:moveTo>
                  <a:pt x="5843588" y="3589972"/>
                </a:moveTo>
                <a:lnTo>
                  <a:pt x="5692140" y="3742372"/>
                </a:lnTo>
                <a:lnTo>
                  <a:pt x="5721668" y="3771900"/>
                </a:lnTo>
                <a:lnTo>
                  <a:pt x="5843588" y="3649027"/>
                </a:lnTo>
                <a:lnTo>
                  <a:pt x="5925503" y="3731894"/>
                </a:lnTo>
                <a:lnTo>
                  <a:pt x="5955030" y="3701415"/>
                </a:lnTo>
                <a:close/>
                <a:moveTo>
                  <a:pt x="5600700" y="3589972"/>
                </a:moveTo>
                <a:lnTo>
                  <a:pt x="5489257" y="3701415"/>
                </a:lnTo>
                <a:lnTo>
                  <a:pt x="5518785" y="3731894"/>
                </a:lnTo>
                <a:lnTo>
                  <a:pt x="5600700" y="3649027"/>
                </a:lnTo>
                <a:lnTo>
                  <a:pt x="5640705" y="3690937"/>
                </a:lnTo>
                <a:lnTo>
                  <a:pt x="5670232" y="3660457"/>
                </a:lnTo>
                <a:close/>
                <a:moveTo>
                  <a:pt x="4870133" y="3589972"/>
                </a:moveTo>
                <a:lnTo>
                  <a:pt x="4839653" y="3619500"/>
                </a:lnTo>
                <a:lnTo>
                  <a:pt x="4870133" y="3649027"/>
                </a:lnTo>
                <a:lnTo>
                  <a:pt x="4900613" y="3619500"/>
                </a:lnTo>
                <a:close/>
                <a:moveTo>
                  <a:pt x="4702493" y="3589972"/>
                </a:moveTo>
                <a:lnTo>
                  <a:pt x="4551045" y="3742372"/>
                </a:lnTo>
                <a:lnTo>
                  <a:pt x="4580573" y="3771900"/>
                </a:lnTo>
                <a:lnTo>
                  <a:pt x="4702493" y="3649027"/>
                </a:lnTo>
                <a:lnTo>
                  <a:pt x="4784408" y="3731894"/>
                </a:lnTo>
                <a:lnTo>
                  <a:pt x="4814888" y="3701415"/>
                </a:lnTo>
                <a:close/>
                <a:moveTo>
                  <a:pt x="4458653" y="3589972"/>
                </a:moveTo>
                <a:lnTo>
                  <a:pt x="4347210" y="3701415"/>
                </a:lnTo>
                <a:lnTo>
                  <a:pt x="4377690" y="3731894"/>
                </a:lnTo>
                <a:lnTo>
                  <a:pt x="4458653" y="3649027"/>
                </a:lnTo>
                <a:lnTo>
                  <a:pt x="4500563" y="3690937"/>
                </a:lnTo>
                <a:lnTo>
                  <a:pt x="4530090" y="3660457"/>
                </a:lnTo>
                <a:close/>
                <a:moveTo>
                  <a:pt x="3729037" y="3589972"/>
                </a:moveTo>
                <a:lnTo>
                  <a:pt x="3698557" y="3619500"/>
                </a:lnTo>
                <a:lnTo>
                  <a:pt x="3729037" y="3649027"/>
                </a:lnTo>
                <a:lnTo>
                  <a:pt x="3759517" y="3619500"/>
                </a:lnTo>
                <a:close/>
                <a:moveTo>
                  <a:pt x="3567113" y="3589972"/>
                </a:moveTo>
                <a:lnTo>
                  <a:pt x="3414713" y="3742372"/>
                </a:lnTo>
                <a:lnTo>
                  <a:pt x="3445193" y="3771900"/>
                </a:lnTo>
                <a:lnTo>
                  <a:pt x="3567113" y="3649027"/>
                </a:lnTo>
                <a:lnTo>
                  <a:pt x="3649028" y="3731894"/>
                </a:lnTo>
                <a:lnTo>
                  <a:pt x="3679508" y="3701415"/>
                </a:lnTo>
                <a:close/>
                <a:moveTo>
                  <a:pt x="3320415" y="3589972"/>
                </a:moveTo>
                <a:lnTo>
                  <a:pt x="3211830" y="3701415"/>
                </a:lnTo>
                <a:lnTo>
                  <a:pt x="3241357" y="3731894"/>
                </a:lnTo>
                <a:lnTo>
                  <a:pt x="3320415" y="3649027"/>
                </a:lnTo>
                <a:lnTo>
                  <a:pt x="3361372" y="3690937"/>
                </a:lnTo>
                <a:lnTo>
                  <a:pt x="3389947" y="3660457"/>
                </a:lnTo>
                <a:close/>
                <a:moveTo>
                  <a:pt x="2587943" y="3589972"/>
                </a:moveTo>
                <a:lnTo>
                  <a:pt x="2558415" y="3619500"/>
                </a:lnTo>
                <a:lnTo>
                  <a:pt x="2587943" y="3649027"/>
                </a:lnTo>
                <a:lnTo>
                  <a:pt x="2618422" y="3619500"/>
                </a:lnTo>
                <a:close/>
                <a:moveTo>
                  <a:pt x="2426970" y="3589972"/>
                </a:moveTo>
                <a:lnTo>
                  <a:pt x="2274570" y="3742372"/>
                </a:lnTo>
                <a:lnTo>
                  <a:pt x="2304097" y="3771900"/>
                </a:lnTo>
                <a:lnTo>
                  <a:pt x="2426970" y="3649027"/>
                </a:lnTo>
                <a:lnTo>
                  <a:pt x="2508885" y="3731894"/>
                </a:lnTo>
                <a:lnTo>
                  <a:pt x="2538412" y="3701415"/>
                </a:lnTo>
                <a:close/>
                <a:moveTo>
                  <a:pt x="2184083" y="3589972"/>
                </a:moveTo>
                <a:lnTo>
                  <a:pt x="2071688" y="3701415"/>
                </a:lnTo>
                <a:lnTo>
                  <a:pt x="2101216" y="3731894"/>
                </a:lnTo>
                <a:lnTo>
                  <a:pt x="2184083" y="3649027"/>
                </a:lnTo>
                <a:lnTo>
                  <a:pt x="2225041" y="3690937"/>
                </a:lnTo>
                <a:lnTo>
                  <a:pt x="2254568" y="3660457"/>
                </a:lnTo>
                <a:close/>
                <a:moveTo>
                  <a:pt x="1447800" y="3589972"/>
                </a:moveTo>
                <a:lnTo>
                  <a:pt x="1417320" y="3619500"/>
                </a:lnTo>
                <a:lnTo>
                  <a:pt x="1447800" y="3649027"/>
                </a:lnTo>
                <a:lnTo>
                  <a:pt x="1477328" y="3619500"/>
                </a:lnTo>
                <a:close/>
                <a:moveTo>
                  <a:pt x="1285875" y="3589972"/>
                </a:moveTo>
                <a:lnTo>
                  <a:pt x="1133475" y="3742372"/>
                </a:lnTo>
                <a:lnTo>
                  <a:pt x="1163002" y="3771900"/>
                </a:lnTo>
                <a:lnTo>
                  <a:pt x="1285875" y="3649027"/>
                </a:lnTo>
                <a:lnTo>
                  <a:pt x="1367790" y="3731894"/>
                </a:lnTo>
                <a:lnTo>
                  <a:pt x="1397317" y="3701415"/>
                </a:lnTo>
                <a:close/>
                <a:moveTo>
                  <a:pt x="1042987" y="3589972"/>
                </a:moveTo>
                <a:lnTo>
                  <a:pt x="930592" y="3701415"/>
                </a:lnTo>
                <a:lnTo>
                  <a:pt x="961072" y="3731894"/>
                </a:lnTo>
                <a:lnTo>
                  <a:pt x="1042987" y="3649027"/>
                </a:lnTo>
                <a:lnTo>
                  <a:pt x="1083945" y="3690937"/>
                </a:lnTo>
                <a:lnTo>
                  <a:pt x="1113472" y="3660457"/>
                </a:lnTo>
                <a:close/>
                <a:moveTo>
                  <a:pt x="307658" y="3589972"/>
                </a:moveTo>
                <a:lnTo>
                  <a:pt x="277178" y="3619500"/>
                </a:lnTo>
                <a:lnTo>
                  <a:pt x="307658" y="3649027"/>
                </a:lnTo>
                <a:lnTo>
                  <a:pt x="336233" y="3619500"/>
                </a:lnTo>
                <a:close/>
                <a:moveTo>
                  <a:pt x="7146608" y="3567113"/>
                </a:moveTo>
                <a:lnTo>
                  <a:pt x="7198995" y="3619501"/>
                </a:lnTo>
                <a:lnTo>
                  <a:pt x="7146608" y="3671888"/>
                </a:lnTo>
                <a:lnTo>
                  <a:pt x="7094220" y="3619501"/>
                </a:lnTo>
                <a:close/>
                <a:moveTo>
                  <a:pt x="6984682" y="3567113"/>
                </a:moveTo>
                <a:lnTo>
                  <a:pt x="7118032" y="3701416"/>
                </a:lnTo>
                <a:lnTo>
                  <a:pt x="7066598" y="3752851"/>
                </a:lnTo>
                <a:lnTo>
                  <a:pt x="6984682" y="3670935"/>
                </a:lnTo>
                <a:lnTo>
                  <a:pt x="6862763" y="3793808"/>
                </a:lnTo>
                <a:lnTo>
                  <a:pt x="6810375" y="3742373"/>
                </a:lnTo>
                <a:close/>
                <a:moveTo>
                  <a:pt x="6740843" y="3567113"/>
                </a:moveTo>
                <a:lnTo>
                  <a:pt x="6834188" y="3660458"/>
                </a:lnTo>
                <a:lnTo>
                  <a:pt x="6781800" y="3711893"/>
                </a:lnTo>
                <a:lnTo>
                  <a:pt x="6740843" y="3671888"/>
                </a:lnTo>
                <a:lnTo>
                  <a:pt x="6659881" y="3752851"/>
                </a:lnTo>
                <a:lnTo>
                  <a:pt x="6607493" y="3701416"/>
                </a:lnTo>
                <a:close/>
                <a:moveTo>
                  <a:pt x="6008370" y="3567113"/>
                </a:moveTo>
                <a:lnTo>
                  <a:pt x="6057900" y="3619501"/>
                </a:lnTo>
                <a:lnTo>
                  <a:pt x="6008370" y="3671888"/>
                </a:lnTo>
                <a:lnTo>
                  <a:pt x="5958840" y="3619501"/>
                </a:lnTo>
                <a:close/>
                <a:moveTo>
                  <a:pt x="5843587" y="3567113"/>
                </a:moveTo>
                <a:lnTo>
                  <a:pt x="5976937" y="3701416"/>
                </a:lnTo>
                <a:lnTo>
                  <a:pt x="5925502" y="3752851"/>
                </a:lnTo>
                <a:lnTo>
                  <a:pt x="5843587" y="3670935"/>
                </a:lnTo>
                <a:lnTo>
                  <a:pt x="5721668" y="3793808"/>
                </a:lnTo>
                <a:lnTo>
                  <a:pt x="5669280" y="3742373"/>
                </a:lnTo>
                <a:close/>
                <a:moveTo>
                  <a:pt x="5600700" y="3567113"/>
                </a:moveTo>
                <a:lnTo>
                  <a:pt x="5693093" y="3660458"/>
                </a:lnTo>
                <a:lnTo>
                  <a:pt x="5640705" y="3711893"/>
                </a:lnTo>
                <a:lnTo>
                  <a:pt x="5600700" y="3671888"/>
                </a:lnTo>
                <a:lnTo>
                  <a:pt x="5518785" y="3752851"/>
                </a:lnTo>
                <a:lnTo>
                  <a:pt x="5467350" y="3701416"/>
                </a:lnTo>
                <a:close/>
                <a:moveTo>
                  <a:pt x="4870132" y="3567113"/>
                </a:moveTo>
                <a:lnTo>
                  <a:pt x="4922519" y="3619501"/>
                </a:lnTo>
                <a:lnTo>
                  <a:pt x="4870132" y="3671888"/>
                </a:lnTo>
                <a:lnTo>
                  <a:pt x="4818697" y="3619501"/>
                </a:lnTo>
                <a:close/>
                <a:moveTo>
                  <a:pt x="4702493" y="3567113"/>
                </a:moveTo>
                <a:lnTo>
                  <a:pt x="4835843" y="3701416"/>
                </a:lnTo>
                <a:lnTo>
                  <a:pt x="4784408" y="3752851"/>
                </a:lnTo>
                <a:lnTo>
                  <a:pt x="4702493" y="3670935"/>
                </a:lnTo>
                <a:lnTo>
                  <a:pt x="4580573" y="3793808"/>
                </a:lnTo>
                <a:lnTo>
                  <a:pt x="4529138" y="3742373"/>
                </a:lnTo>
                <a:close/>
                <a:moveTo>
                  <a:pt x="4458652" y="3567113"/>
                </a:moveTo>
                <a:lnTo>
                  <a:pt x="4551997" y="3660458"/>
                </a:lnTo>
                <a:lnTo>
                  <a:pt x="4500562" y="3711893"/>
                </a:lnTo>
                <a:lnTo>
                  <a:pt x="4458652" y="3671888"/>
                </a:lnTo>
                <a:lnTo>
                  <a:pt x="4377690" y="3752851"/>
                </a:lnTo>
                <a:lnTo>
                  <a:pt x="4326255" y="3701416"/>
                </a:lnTo>
                <a:close/>
                <a:moveTo>
                  <a:pt x="3729038" y="3567113"/>
                </a:moveTo>
                <a:lnTo>
                  <a:pt x="3781425" y="3619501"/>
                </a:lnTo>
                <a:lnTo>
                  <a:pt x="3729038" y="3671888"/>
                </a:lnTo>
                <a:lnTo>
                  <a:pt x="3677603" y="3619501"/>
                </a:lnTo>
                <a:close/>
                <a:moveTo>
                  <a:pt x="3567112" y="3567113"/>
                </a:moveTo>
                <a:lnTo>
                  <a:pt x="3700462" y="3701416"/>
                </a:lnTo>
                <a:lnTo>
                  <a:pt x="3649027" y="3752851"/>
                </a:lnTo>
                <a:lnTo>
                  <a:pt x="3567112" y="3670935"/>
                </a:lnTo>
                <a:lnTo>
                  <a:pt x="3445192" y="3793808"/>
                </a:lnTo>
                <a:lnTo>
                  <a:pt x="3393757" y="3742373"/>
                </a:lnTo>
                <a:close/>
                <a:moveTo>
                  <a:pt x="3320415" y="3567113"/>
                </a:moveTo>
                <a:lnTo>
                  <a:pt x="3410903" y="3660458"/>
                </a:lnTo>
                <a:lnTo>
                  <a:pt x="3361372" y="3711893"/>
                </a:lnTo>
                <a:lnTo>
                  <a:pt x="3320415" y="3671888"/>
                </a:lnTo>
                <a:lnTo>
                  <a:pt x="3241357" y="3752851"/>
                </a:lnTo>
                <a:lnTo>
                  <a:pt x="3190875" y="3701416"/>
                </a:lnTo>
                <a:close/>
                <a:moveTo>
                  <a:pt x="2587942" y="3567113"/>
                </a:moveTo>
                <a:lnTo>
                  <a:pt x="2641282" y="3619501"/>
                </a:lnTo>
                <a:lnTo>
                  <a:pt x="2587942" y="3671888"/>
                </a:lnTo>
                <a:lnTo>
                  <a:pt x="2536507" y="3619501"/>
                </a:lnTo>
                <a:close/>
                <a:moveTo>
                  <a:pt x="2426971" y="3567113"/>
                </a:moveTo>
                <a:lnTo>
                  <a:pt x="2559368" y="3701416"/>
                </a:lnTo>
                <a:lnTo>
                  <a:pt x="2508885" y="3752851"/>
                </a:lnTo>
                <a:lnTo>
                  <a:pt x="2426971" y="3670935"/>
                </a:lnTo>
                <a:lnTo>
                  <a:pt x="2304098" y="3793808"/>
                </a:lnTo>
                <a:lnTo>
                  <a:pt x="2252663" y="3742373"/>
                </a:lnTo>
                <a:close/>
                <a:moveTo>
                  <a:pt x="2184083" y="3567113"/>
                </a:moveTo>
                <a:lnTo>
                  <a:pt x="2276475" y="3660458"/>
                </a:lnTo>
                <a:lnTo>
                  <a:pt x="2225040" y="3711893"/>
                </a:lnTo>
                <a:lnTo>
                  <a:pt x="2184083" y="3671888"/>
                </a:lnTo>
                <a:lnTo>
                  <a:pt x="2101215" y="3752851"/>
                </a:lnTo>
                <a:lnTo>
                  <a:pt x="2049780" y="3701416"/>
                </a:lnTo>
                <a:close/>
                <a:moveTo>
                  <a:pt x="1447802" y="3567113"/>
                </a:moveTo>
                <a:lnTo>
                  <a:pt x="1500188" y="3619501"/>
                </a:lnTo>
                <a:lnTo>
                  <a:pt x="1447802" y="3671888"/>
                </a:lnTo>
                <a:lnTo>
                  <a:pt x="1395413" y="3619501"/>
                </a:lnTo>
                <a:close/>
                <a:moveTo>
                  <a:pt x="1285875" y="3567113"/>
                </a:moveTo>
                <a:lnTo>
                  <a:pt x="1419225" y="3701416"/>
                </a:lnTo>
                <a:lnTo>
                  <a:pt x="1367790" y="3752851"/>
                </a:lnTo>
                <a:lnTo>
                  <a:pt x="1285875" y="3670935"/>
                </a:lnTo>
                <a:lnTo>
                  <a:pt x="1163002" y="3793808"/>
                </a:lnTo>
                <a:lnTo>
                  <a:pt x="1111567" y="3742373"/>
                </a:lnTo>
                <a:close/>
                <a:moveTo>
                  <a:pt x="1042988" y="3567113"/>
                </a:moveTo>
                <a:lnTo>
                  <a:pt x="1135380" y="3660458"/>
                </a:lnTo>
                <a:lnTo>
                  <a:pt x="1083946" y="3711893"/>
                </a:lnTo>
                <a:lnTo>
                  <a:pt x="1042988" y="3671888"/>
                </a:lnTo>
                <a:lnTo>
                  <a:pt x="961073" y="3752851"/>
                </a:lnTo>
                <a:lnTo>
                  <a:pt x="909638" y="3701416"/>
                </a:lnTo>
                <a:close/>
                <a:moveTo>
                  <a:pt x="307658" y="3567113"/>
                </a:moveTo>
                <a:lnTo>
                  <a:pt x="359093" y="3619501"/>
                </a:lnTo>
                <a:lnTo>
                  <a:pt x="307658" y="3671888"/>
                </a:lnTo>
                <a:lnTo>
                  <a:pt x="255270" y="3619501"/>
                </a:lnTo>
                <a:close/>
                <a:moveTo>
                  <a:pt x="144780" y="3567113"/>
                </a:moveTo>
                <a:lnTo>
                  <a:pt x="278130" y="3701416"/>
                </a:lnTo>
                <a:lnTo>
                  <a:pt x="225743" y="3752851"/>
                </a:lnTo>
                <a:lnTo>
                  <a:pt x="144780" y="3670935"/>
                </a:lnTo>
                <a:lnTo>
                  <a:pt x="22860" y="3793808"/>
                </a:lnTo>
                <a:lnTo>
                  <a:pt x="0" y="3770948"/>
                </a:lnTo>
                <a:lnTo>
                  <a:pt x="0" y="3749041"/>
                </a:lnTo>
                <a:lnTo>
                  <a:pt x="22860" y="3771901"/>
                </a:lnTo>
                <a:lnTo>
                  <a:pt x="144780" y="3649028"/>
                </a:lnTo>
                <a:lnTo>
                  <a:pt x="225743" y="3731895"/>
                </a:lnTo>
                <a:lnTo>
                  <a:pt x="256223" y="3701416"/>
                </a:lnTo>
                <a:lnTo>
                  <a:pt x="144780" y="3589973"/>
                </a:lnTo>
                <a:lnTo>
                  <a:pt x="0" y="3735706"/>
                </a:lnTo>
                <a:lnTo>
                  <a:pt x="0" y="3712845"/>
                </a:lnTo>
                <a:close/>
                <a:moveTo>
                  <a:pt x="6456998" y="3548063"/>
                </a:moveTo>
                <a:lnTo>
                  <a:pt x="6348413" y="3659506"/>
                </a:lnTo>
                <a:lnTo>
                  <a:pt x="6416993" y="3731895"/>
                </a:lnTo>
                <a:lnTo>
                  <a:pt x="6486526" y="3659506"/>
                </a:lnTo>
                <a:lnTo>
                  <a:pt x="6446520" y="3616643"/>
                </a:lnTo>
                <a:lnTo>
                  <a:pt x="6484620" y="3575685"/>
                </a:lnTo>
                <a:close/>
                <a:moveTo>
                  <a:pt x="5315903" y="3548063"/>
                </a:moveTo>
                <a:lnTo>
                  <a:pt x="5207318" y="3659506"/>
                </a:lnTo>
                <a:lnTo>
                  <a:pt x="5275898" y="3731895"/>
                </a:lnTo>
                <a:lnTo>
                  <a:pt x="5345431" y="3659506"/>
                </a:lnTo>
                <a:lnTo>
                  <a:pt x="5305425" y="3616643"/>
                </a:lnTo>
                <a:lnTo>
                  <a:pt x="5344478" y="3575685"/>
                </a:lnTo>
                <a:close/>
                <a:moveTo>
                  <a:pt x="4174807" y="3548063"/>
                </a:moveTo>
                <a:lnTo>
                  <a:pt x="4066222" y="3659506"/>
                </a:lnTo>
                <a:lnTo>
                  <a:pt x="4134802" y="3731895"/>
                </a:lnTo>
                <a:lnTo>
                  <a:pt x="4204335" y="3659506"/>
                </a:lnTo>
                <a:lnTo>
                  <a:pt x="4164330" y="3616643"/>
                </a:lnTo>
                <a:lnTo>
                  <a:pt x="4203382" y="3575685"/>
                </a:lnTo>
                <a:close/>
                <a:moveTo>
                  <a:pt x="3034666" y="3548063"/>
                </a:moveTo>
                <a:lnTo>
                  <a:pt x="2925128" y="3659506"/>
                </a:lnTo>
                <a:lnTo>
                  <a:pt x="2993708" y="3731895"/>
                </a:lnTo>
                <a:lnTo>
                  <a:pt x="3064193" y="3659506"/>
                </a:lnTo>
                <a:lnTo>
                  <a:pt x="3024188" y="3616643"/>
                </a:lnTo>
                <a:lnTo>
                  <a:pt x="3063241" y="3575685"/>
                </a:lnTo>
                <a:close/>
                <a:moveTo>
                  <a:pt x="1897380" y="3548063"/>
                </a:moveTo>
                <a:lnTo>
                  <a:pt x="1784985" y="3659506"/>
                </a:lnTo>
                <a:lnTo>
                  <a:pt x="1856423" y="3731895"/>
                </a:lnTo>
                <a:lnTo>
                  <a:pt x="1927860" y="3659506"/>
                </a:lnTo>
                <a:lnTo>
                  <a:pt x="1886903" y="3616643"/>
                </a:lnTo>
                <a:lnTo>
                  <a:pt x="1926908" y="3575685"/>
                </a:lnTo>
                <a:close/>
                <a:moveTo>
                  <a:pt x="756285" y="3548063"/>
                </a:moveTo>
                <a:lnTo>
                  <a:pt x="644842" y="3659506"/>
                </a:lnTo>
                <a:lnTo>
                  <a:pt x="715327" y="3731895"/>
                </a:lnTo>
                <a:lnTo>
                  <a:pt x="786765" y="3659506"/>
                </a:lnTo>
                <a:lnTo>
                  <a:pt x="745807" y="3616643"/>
                </a:lnTo>
                <a:lnTo>
                  <a:pt x="785812" y="3575685"/>
                </a:lnTo>
                <a:close/>
                <a:moveTo>
                  <a:pt x="6456998" y="3527107"/>
                </a:moveTo>
                <a:lnTo>
                  <a:pt x="6509385" y="3575685"/>
                </a:lnTo>
                <a:lnTo>
                  <a:pt x="6467475" y="3616642"/>
                </a:lnTo>
                <a:lnTo>
                  <a:pt x="6507480" y="3659505"/>
                </a:lnTo>
                <a:lnTo>
                  <a:pt x="6416993" y="3752850"/>
                </a:lnTo>
                <a:lnTo>
                  <a:pt x="6324600" y="3659505"/>
                </a:lnTo>
                <a:close/>
                <a:moveTo>
                  <a:pt x="5315902" y="3527107"/>
                </a:moveTo>
                <a:lnTo>
                  <a:pt x="5368290" y="3575685"/>
                </a:lnTo>
                <a:lnTo>
                  <a:pt x="5326380" y="3616642"/>
                </a:lnTo>
                <a:lnTo>
                  <a:pt x="5366385" y="3659505"/>
                </a:lnTo>
                <a:lnTo>
                  <a:pt x="5275898" y="3752850"/>
                </a:lnTo>
                <a:lnTo>
                  <a:pt x="5183505" y="3659505"/>
                </a:lnTo>
                <a:close/>
                <a:moveTo>
                  <a:pt x="4174807" y="3527107"/>
                </a:moveTo>
                <a:lnTo>
                  <a:pt x="4228148" y="3575685"/>
                </a:lnTo>
                <a:lnTo>
                  <a:pt x="4185285" y="3616642"/>
                </a:lnTo>
                <a:lnTo>
                  <a:pt x="4227195" y="3659505"/>
                </a:lnTo>
                <a:lnTo>
                  <a:pt x="4134803" y="3752850"/>
                </a:lnTo>
                <a:lnTo>
                  <a:pt x="4042410" y="3659505"/>
                </a:lnTo>
                <a:close/>
                <a:moveTo>
                  <a:pt x="3034665" y="3527107"/>
                </a:moveTo>
                <a:lnTo>
                  <a:pt x="3087053" y="3575685"/>
                </a:lnTo>
                <a:lnTo>
                  <a:pt x="3045143" y="3616642"/>
                </a:lnTo>
                <a:lnTo>
                  <a:pt x="3086100" y="3659505"/>
                </a:lnTo>
                <a:lnTo>
                  <a:pt x="2993707" y="3752850"/>
                </a:lnTo>
                <a:lnTo>
                  <a:pt x="2901315" y="3659505"/>
                </a:lnTo>
                <a:close/>
                <a:moveTo>
                  <a:pt x="1897380" y="3527107"/>
                </a:moveTo>
                <a:lnTo>
                  <a:pt x="1951672" y="3575685"/>
                </a:lnTo>
                <a:lnTo>
                  <a:pt x="1909762" y="3616642"/>
                </a:lnTo>
                <a:lnTo>
                  <a:pt x="1950720" y="3659505"/>
                </a:lnTo>
                <a:lnTo>
                  <a:pt x="1856422" y="3752850"/>
                </a:lnTo>
                <a:lnTo>
                  <a:pt x="1760220" y="3659505"/>
                </a:lnTo>
                <a:close/>
                <a:moveTo>
                  <a:pt x="756285" y="3527107"/>
                </a:moveTo>
                <a:lnTo>
                  <a:pt x="810577" y="3575685"/>
                </a:lnTo>
                <a:lnTo>
                  <a:pt x="768667" y="3616642"/>
                </a:lnTo>
                <a:lnTo>
                  <a:pt x="809626" y="3659505"/>
                </a:lnTo>
                <a:lnTo>
                  <a:pt x="715327" y="3752850"/>
                </a:lnTo>
                <a:lnTo>
                  <a:pt x="620077" y="3659505"/>
                </a:lnTo>
                <a:close/>
                <a:moveTo>
                  <a:pt x="6660833" y="3508057"/>
                </a:moveTo>
                <a:lnTo>
                  <a:pt x="6548438" y="3619500"/>
                </a:lnTo>
                <a:lnTo>
                  <a:pt x="6577965" y="3649980"/>
                </a:lnTo>
                <a:lnTo>
                  <a:pt x="6691313" y="3537585"/>
                </a:lnTo>
                <a:close/>
                <a:moveTo>
                  <a:pt x="5519738" y="3508057"/>
                </a:moveTo>
                <a:lnTo>
                  <a:pt x="5408295" y="3619500"/>
                </a:lnTo>
                <a:lnTo>
                  <a:pt x="5438775" y="3649980"/>
                </a:lnTo>
                <a:lnTo>
                  <a:pt x="5550218" y="3537585"/>
                </a:lnTo>
                <a:close/>
                <a:moveTo>
                  <a:pt x="4378643" y="3508057"/>
                </a:moveTo>
                <a:lnTo>
                  <a:pt x="4267200" y="3619500"/>
                </a:lnTo>
                <a:lnTo>
                  <a:pt x="4297680" y="3649980"/>
                </a:lnTo>
                <a:lnTo>
                  <a:pt x="4409122" y="3537585"/>
                </a:lnTo>
                <a:close/>
                <a:moveTo>
                  <a:pt x="3237547" y="3508057"/>
                </a:moveTo>
                <a:lnTo>
                  <a:pt x="3126105" y="3619500"/>
                </a:lnTo>
                <a:lnTo>
                  <a:pt x="3156585" y="3649980"/>
                </a:lnTo>
                <a:lnTo>
                  <a:pt x="3267075" y="3537585"/>
                </a:lnTo>
                <a:close/>
                <a:moveTo>
                  <a:pt x="2102168" y="3508057"/>
                </a:moveTo>
                <a:lnTo>
                  <a:pt x="1991678" y="3619500"/>
                </a:lnTo>
                <a:lnTo>
                  <a:pt x="2021205" y="3649980"/>
                </a:lnTo>
                <a:lnTo>
                  <a:pt x="2132648" y="3537585"/>
                </a:lnTo>
                <a:close/>
                <a:moveTo>
                  <a:pt x="961073" y="3508057"/>
                </a:moveTo>
                <a:lnTo>
                  <a:pt x="849630" y="3619500"/>
                </a:lnTo>
                <a:lnTo>
                  <a:pt x="879158" y="3649980"/>
                </a:lnTo>
                <a:lnTo>
                  <a:pt x="991553" y="3537585"/>
                </a:lnTo>
                <a:close/>
                <a:moveTo>
                  <a:pt x="6660832" y="3486150"/>
                </a:moveTo>
                <a:lnTo>
                  <a:pt x="6712268" y="3537585"/>
                </a:lnTo>
                <a:lnTo>
                  <a:pt x="6577965" y="3671888"/>
                </a:lnTo>
                <a:lnTo>
                  <a:pt x="6526530" y="3619500"/>
                </a:lnTo>
                <a:close/>
                <a:moveTo>
                  <a:pt x="5519738" y="3486150"/>
                </a:moveTo>
                <a:lnTo>
                  <a:pt x="5571173" y="3537585"/>
                </a:lnTo>
                <a:lnTo>
                  <a:pt x="5438776" y="3671888"/>
                </a:lnTo>
                <a:lnTo>
                  <a:pt x="5386388" y="3619500"/>
                </a:lnTo>
                <a:close/>
                <a:moveTo>
                  <a:pt x="4378643" y="3486150"/>
                </a:moveTo>
                <a:lnTo>
                  <a:pt x="4430078" y="3537585"/>
                </a:lnTo>
                <a:lnTo>
                  <a:pt x="4297681" y="3671888"/>
                </a:lnTo>
                <a:lnTo>
                  <a:pt x="4245293" y="3619500"/>
                </a:lnTo>
                <a:close/>
                <a:moveTo>
                  <a:pt x="3237547" y="3486150"/>
                </a:moveTo>
                <a:lnTo>
                  <a:pt x="3289935" y="3537585"/>
                </a:lnTo>
                <a:lnTo>
                  <a:pt x="3156585" y="3671888"/>
                </a:lnTo>
                <a:lnTo>
                  <a:pt x="3104197" y="3619500"/>
                </a:lnTo>
                <a:close/>
                <a:moveTo>
                  <a:pt x="2102167" y="3486150"/>
                </a:moveTo>
                <a:lnTo>
                  <a:pt x="2154555" y="3537585"/>
                </a:lnTo>
                <a:lnTo>
                  <a:pt x="2021205" y="3671888"/>
                </a:lnTo>
                <a:lnTo>
                  <a:pt x="1968817" y="3619500"/>
                </a:lnTo>
                <a:close/>
                <a:moveTo>
                  <a:pt x="961073" y="3486150"/>
                </a:moveTo>
                <a:lnTo>
                  <a:pt x="1013461" y="3537585"/>
                </a:lnTo>
                <a:lnTo>
                  <a:pt x="879158" y="3671888"/>
                </a:lnTo>
                <a:lnTo>
                  <a:pt x="827723" y="3619500"/>
                </a:lnTo>
                <a:close/>
                <a:moveTo>
                  <a:pt x="63818" y="3486150"/>
                </a:moveTo>
                <a:lnTo>
                  <a:pt x="116205" y="3537585"/>
                </a:lnTo>
                <a:lnTo>
                  <a:pt x="22860" y="3630930"/>
                </a:lnTo>
                <a:lnTo>
                  <a:pt x="0" y="3608070"/>
                </a:lnTo>
                <a:lnTo>
                  <a:pt x="0" y="3585210"/>
                </a:lnTo>
                <a:lnTo>
                  <a:pt x="22860" y="3609022"/>
                </a:lnTo>
                <a:lnTo>
                  <a:pt x="93345" y="3537585"/>
                </a:lnTo>
                <a:lnTo>
                  <a:pt x="63818" y="3508057"/>
                </a:lnTo>
                <a:lnTo>
                  <a:pt x="22860" y="3549015"/>
                </a:lnTo>
                <a:lnTo>
                  <a:pt x="0" y="3525203"/>
                </a:lnTo>
                <a:lnTo>
                  <a:pt x="0" y="3504247"/>
                </a:lnTo>
                <a:lnTo>
                  <a:pt x="22860" y="3527107"/>
                </a:lnTo>
                <a:close/>
                <a:moveTo>
                  <a:pt x="6983730" y="3427095"/>
                </a:moveTo>
                <a:lnTo>
                  <a:pt x="6953250" y="3457575"/>
                </a:lnTo>
                <a:lnTo>
                  <a:pt x="7066598" y="3568065"/>
                </a:lnTo>
                <a:lnTo>
                  <a:pt x="7095173" y="3538538"/>
                </a:lnTo>
                <a:close/>
                <a:moveTo>
                  <a:pt x="6417945" y="3427095"/>
                </a:moveTo>
                <a:lnTo>
                  <a:pt x="6264593" y="3579495"/>
                </a:lnTo>
                <a:lnTo>
                  <a:pt x="6294120" y="3609023"/>
                </a:lnTo>
                <a:lnTo>
                  <a:pt x="6447473" y="3457575"/>
                </a:lnTo>
                <a:close/>
                <a:moveTo>
                  <a:pt x="5842635" y="3427095"/>
                </a:moveTo>
                <a:lnTo>
                  <a:pt x="5813107" y="3457575"/>
                </a:lnTo>
                <a:lnTo>
                  <a:pt x="5925502" y="3568065"/>
                </a:lnTo>
                <a:lnTo>
                  <a:pt x="5955030" y="3538538"/>
                </a:lnTo>
                <a:close/>
                <a:moveTo>
                  <a:pt x="5276850" y="3427095"/>
                </a:moveTo>
                <a:lnTo>
                  <a:pt x="5123498" y="3579495"/>
                </a:lnTo>
                <a:lnTo>
                  <a:pt x="5153978" y="3609023"/>
                </a:lnTo>
                <a:lnTo>
                  <a:pt x="5306378" y="3457575"/>
                </a:lnTo>
                <a:close/>
                <a:moveTo>
                  <a:pt x="4706303" y="3427095"/>
                </a:moveTo>
                <a:lnTo>
                  <a:pt x="4676775" y="3457575"/>
                </a:lnTo>
                <a:lnTo>
                  <a:pt x="4786313" y="3568065"/>
                </a:lnTo>
                <a:lnTo>
                  <a:pt x="4814888" y="3538538"/>
                </a:lnTo>
                <a:close/>
                <a:moveTo>
                  <a:pt x="4135756" y="3427095"/>
                </a:moveTo>
                <a:lnTo>
                  <a:pt x="3982403" y="3579495"/>
                </a:lnTo>
                <a:lnTo>
                  <a:pt x="4012883" y="3609023"/>
                </a:lnTo>
                <a:lnTo>
                  <a:pt x="4166235" y="3457575"/>
                </a:lnTo>
                <a:close/>
                <a:moveTo>
                  <a:pt x="3567113" y="3427095"/>
                </a:moveTo>
                <a:lnTo>
                  <a:pt x="3537585" y="3457575"/>
                </a:lnTo>
                <a:lnTo>
                  <a:pt x="3649028" y="3568065"/>
                </a:lnTo>
                <a:lnTo>
                  <a:pt x="3679507" y="3538538"/>
                </a:lnTo>
                <a:close/>
                <a:moveTo>
                  <a:pt x="2994660" y="3427095"/>
                </a:moveTo>
                <a:lnTo>
                  <a:pt x="2842260" y="3579495"/>
                </a:lnTo>
                <a:lnTo>
                  <a:pt x="2872740" y="3609023"/>
                </a:lnTo>
                <a:lnTo>
                  <a:pt x="3025140" y="3457575"/>
                </a:lnTo>
                <a:close/>
                <a:moveTo>
                  <a:pt x="2426970" y="3427095"/>
                </a:moveTo>
                <a:lnTo>
                  <a:pt x="2396490" y="3457575"/>
                </a:lnTo>
                <a:lnTo>
                  <a:pt x="2507932" y="3568065"/>
                </a:lnTo>
                <a:lnTo>
                  <a:pt x="2538412" y="3538538"/>
                </a:lnTo>
                <a:close/>
                <a:moveTo>
                  <a:pt x="1853565" y="3427095"/>
                </a:moveTo>
                <a:lnTo>
                  <a:pt x="1702117" y="3579495"/>
                </a:lnTo>
                <a:lnTo>
                  <a:pt x="1731645" y="3609023"/>
                </a:lnTo>
                <a:lnTo>
                  <a:pt x="1883092" y="3457575"/>
                </a:lnTo>
                <a:close/>
                <a:moveTo>
                  <a:pt x="1285875" y="3427095"/>
                </a:moveTo>
                <a:lnTo>
                  <a:pt x="1256347" y="3457575"/>
                </a:lnTo>
                <a:lnTo>
                  <a:pt x="1367790" y="3568065"/>
                </a:lnTo>
                <a:lnTo>
                  <a:pt x="1397317" y="3538538"/>
                </a:lnTo>
                <a:close/>
                <a:moveTo>
                  <a:pt x="718186" y="3427095"/>
                </a:moveTo>
                <a:lnTo>
                  <a:pt x="566738" y="3579495"/>
                </a:lnTo>
                <a:lnTo>
                  <a:pt x="596265" y="3609023"/>
                </a:lnTo>
                <a:lnTo>
                  <a:pt x="747713" y="3457575"/>
                </a:lnTo>
                <a:close/>
                <a:moveTo>
                  <a:pt x="144780" y="3427095"/>
                </a:moveTo>
                <a:lnTo>
                  <a:pt x="115253" y="3457575"/>
                </a:lnTo>
                <a:lnTo>
                  <a:pt x="225743" y="3568065"/>
                </a:lnTo>
                <a:lnTo>
                  <a:pt x="256223" y="3538538"/>
                </a:lnTo>
                <a:close/>
                <a:moveTo>
                  <a:pt x="6739890" y="3421380"/>
                </a:moveTo>
                <a:lnTo>
                  <a:pt x="6710363" y="3451860"/>
                </a:lnTo>
                <a:lnTo>
                  <a:pt x="6864668" y="3609022"/>
                </a:lnTo>
                <a:lnTo>
                  <a:pt x="6934201" y="3537585"/>
                </a:lnTo>
                <a:lnTo>
                  <a:pt x="6904673" y="3507105"/>
                </a:lnTo>
                <a:lnTo>
                  <a:pt x="6864668" y="3548062"/>
                </a:lnTo>
                <a:close/>
                <a:moveTo>
                  <a:pt x="5598795" y="3421380"/>
                </a:moveTo>
                <a:lnTo>
                  <a:pt x="5569268" y="3451860"/>
                </a:lnTo>
                <a:lnTo>
                  <a:pt x="5723573" y="3609022"/>
                </a:lnTo>
                <a:lnTo>
                  <a:pt x="5793106" y="3537585"/>
                </a:lnTo>
                <a:lnTo>
                  <a:pt x="5763578" y="3507105"/>
                </a:lnTo>
                <a:lnTo>
                  <a:pt x="5723573" y="3548062"/>
                </a:lnTo>
                <a:close/>
                <a:moveTo>
                  <a:pt x="4458653" y="3421380"/>
                </a:moveTo>
                <a:lnTo>
                  <a:pt x="4429125" y="3451860"/>
                </a:lnTo>
                <a:lnTo>
                  <a:pt x="4582478" y="3609022"/>
                </a:lnTo>
                <a:lnTo>
                  <a:pt x="4652963" y="3537585"/>
                </a:lnTo>
                <a:lnTo>
                  <a:pt x="4622482" y="3507105"/>
                </a:lnTo>
                <a:lnTo>
                  <a:pt x="4582478" y="3548062"/>
                </a:lnTo>
                <a:close/>
                <a:moveTo>
                  <a:pt x="3319462" y="3421380"/>
                </a:moveTo>
                <a:lnTo>
                  <a:pt x="3288982" y="3451860"/>
                </a:lnTo>
                <a:lnTo>
                  <a:pt x="3445192" y="3609022"/>
                </a:lnTo>
                <a:lnTo>
                  <a:pt x="3515677" y="3537585"/>
                </a:lnTo>
                <a:lnTo>
                  <a:pt x="3486150" y="3507105"/>
                </a:lnTo>
                <a:lnTo>
                  <a:pt x="3445192" y="3548062"/>
                </a:lnTo>
                <a:close/>
                <a:moveTo>
                  <a:pt x="2178368" y="3421380"/>
                </a:moveTo>
                <a:lnTo>
                  <a:pt x="2147888" y="3451860"/>
                </a:lnTo>
                <a:lnTo>
                  <a:pt x="2304098" y="3609022"/>
                </a:lnTo>
                <a:lnTo>
                  <a:pt x="2375535" y="3537585"/>
                </a:lnTo>
                <a:lnTo>
                  <a:pt x="2345055" y="3507105"/>
                </a:lnTo>
                <a:lnTo>
                  <a:pt x="2304098" y="3548062"/>
                </a:lnTo>
                <a:close/>
                <a:moveTo>
                  <a:pt x="1037272" y="3421380"/>
                </a:moveTo>
                <a:lnTo>
                  <a:pt x="1006792" y="3451860"/>
                </a:lnTo>
                <a:lnTo>
                  <a:pt x="1163002" y="3609022"/>
                </a:lnTo>
                <a:lnTo>
                  <a:pt x="1234440" y="3537585"/>
                </a:lnTo>
                <a:lnTo>
                  <a:pt x="1203960" y="3507105"/>
                </a:lnTo>
                <a:lnTo>
                  <a:pt x="1163002" y="3548062"/>
                </a:lnTo>
                <a:close/>
                <a:moveTo>
                  <a:pt x="6983730" y="3405188"/>
                </a:moveTo>
                <a:lnTo>
                  <a:pt x="7118033" y="3538538"/>
                </a:lnTo>
                <a:lnTo>
                  <a:pt x="7066598" y="3590926"/>
                </a:lnTo>
                <a:lnTo>
                  <a:pt x="6932295" y="3457576"/>
                </a:lnTo>
                <a:close/>
                <a:moveTo>
                  <a:pt x="6417945" y="3405188"/>
                </a:moveTo>
                <a:lnTo>
                  <a:pt x="6469380" y="3457576"/>
                </a:lnTo>
                <a:lnTo>
                  <a:pt x="6294120" y="3630931"/>
                </a:lnTo>
                <a:lnTo>
                  <a:pt x="6242685" y="3579495"/>
                </a:lnTo>
                <a:close/>
                <a:moveTo>
                  <a:pt x="5842635" y="3405188"/>
                </a:moveTo>
                <a:lnTo>
                  <a:pt x="5976938" y="3538538"/>
                </a:lnTo>
                <a:lnTo>
                  <a:pt x="5925502" y="3590926"/>
                </a:lnTo>
                <a:lnTo>
                  <a:pt x="5791200" y="3457576"/>
                </a:lnTo>
                <a:close/>
                <a:moveTo>
                  <a:pt x="5276850" y="3405188"/>
                </a:moveTo>
                <a:lnTo>
                  <a:pt x="5328286" y="3457576"/>
                </a:lnTo>
                <a:lnTo>
                  <a:pt x="5153978" y="3630931"/>
                </a:lnTo>
                <a:lnTo>
                  <a:pt x="5102543" y="3579495"/>
                </a:lnTo>
                <a:close/>
                <a:moveTo>
                  <a:pt x="4706303" y="3405188"/>
                </a:moveTo>
                <a:lnTo>
                  <a:pt x="4835843" y="3538538"/>
                </a:lnTo>
                <a:lnTo>
                  <a:pt x="4786313" y="3590926"/>
                </a:lnTo>
                <a:lnTo>
                  <a:pt x="4655820" y="3457576"/>
                </a:lnTo>
                <a:close/>
                <a:moveTo>
                  <a:pt x="4135755" y="3405188"/>
                </a:moveTo>
                <a:lnTo>
                  <a:pt x="4187190" y="3457576"/>
                </a:lnTo>
                <a:lnTo>
                  <a:pt x="4012882" y="3630931"/>
                </a:lnTo>
                <a:lnTo>
                  <a:pt x="3961447" y="3579495"/>
                </a:lnTo>
                <a:close/>
                <a:moveTo>
                  <a:pt x="3567113" y="3405188"/>
                </a:moveTo>
                <a:lnTo>
                  <a:pt x="3700463" y="3538538"/>
                </a:lnTo>
                <a:lnTo>
                  <a:pt x="3649028" y="3590926"/>
                </a:lnTo>
                <a:lnTo>
                  <a:pt x="3515678" y="3457576"/>
                </a:lnTo>
                <a:close/>
                <a:moveTo>
                  <a:pt x="2994660" y="3405188"/>
                </a:moveTo>
                <a:lnTo>
                  <a:pt x="3046095" y="3457576"/>
                </a:lnTo>
                <a:lnTo>
                  <a:pt x="2872741" y="3630931"/>
                </a:lnTo>
                <a:lnTo>
                  <a:pt x="2820353" y="3579495"/>
                </a:lnTo>
                <a:close/>
                <a:moveTo>
                  <a:pt x="2426971" y="3405188"/>
                </a:moveTo>
                <a:lnTo>
                  <a:pt x="2559368" y="3538538"/>
                </a:lnTo>
                <a:lnTo>
                  <a:pt x="2507933" y="3590926"/>
                </a:lnTo>
                <a:lnTo>
                  <a:pt x="2374583" y="3457576"/>
                </a:lnTo>
                <a:close/>
                <a:moveTo>
                  <a:pt x="1853566" y="3405188"/>
                </a:moveTo>
                <a:lnTo>
                  <a:pt x="1905000" y="3457576"/>
                </a:lnTo>
                <a:lnTo>
                  <a:pt x="1731646" y="3630931"/>
                </a:lnTo>
                <a:lnTo>
                  <a:pt x="1679258" y="3579495"/>
                </a:lnTo>
                <a:close/>
                <a:moveTo>
                  <a:pt x="1285876" y="3405188"/>
                </a:moveTo>
                <a:lnTo>
                  <a:pt x="1419226" y="3538538"/>
                </a:lnTo>
                <a:lnTo>
                  <a:pt x="1367791" y="3590926"/>
                </a:lnTo>
                <a:lnTo>
                  <a:pt x="1233488" y="3457576"/>
                </a:lnTo>
                <a:close/>
                <a:moveTo>
                  <a:pt x="718185" y="3405188"/>
                </a:moveTo>
                <a:lnTo>
                  <a:pt x="770573" y="3457576"/>
                </a:lnTo>
                <a:lnTo>
                  <a:pt x="596265" y="3630931"/>
                </a:lnTo>
                <a:lnTo>
                  <a:pt x="544830" y="3579495"/>
                </a:lnTo>
                <a:close/>
                <a:moveTo>
                  <a:pt x="144780" y="3405188"/>
                </a:moveTo>
                <a:lnTo>
                  <a:pt x="278130" y="3538538"/>
                </a:lnTo>
                <a:lnTo>
                  <a:pt x="225742" y="3590926"/>
                </a:lnTo>
                <a:lnTo>
                  <a:pt x="92392" y="3457576"/>
                </a:lnTo>
                <a:close/>
                <a:moveTo>
                  <a:pt x="7230428" y="3402330"/>
                </a:moveTo>
                <a:lnTo>
                  <a:pt x="7250431" y="3424237"/>
                </a:lnTo>
                <a:lnTo>
                  <a:pt x="7250431" y="3445193"/>
                </a:lnTo>
                <a:lnTo>
                  <a:pt x="7230428" y="3425190"/>
                </a:lnTo>
                <a:lnTo>
                  <a:pt x="7198043" y="3457575"/>
                </a:lnTo>
                <a:lnTo>
                  <a:pt x="7250431" y="3510915"/>
                </a:lnTo>
                <a:lnTo>
                  <a:pt x="7250431" y="3532822"/>
                </a:lnTo>
                <a:lnTo>
                  <a:pt x="7177088" y="3457575"/>
                </a:lnTo>
                <a:close/>
                <a:moveTo>
                  <a:pt x="6739889" y="3399472"/>
                </a:moveTo>
                <a:lnTo>
                  <a:pt x="6864667" y="3526155"/>
                </a:lnTo>
                <a:lnTo>
                  <a:pt x="6904672" y="3485197"/>
                </a:lnTo>
                <a:lnTo>
                  <a:pt x="6955155" y="3537585"/>
                </a:lnTo>
                <a:lnTo>
                  <a:pt x="6864667" y="3630930"/>
                </a:lnTo>
                <a:lnTo>
                  <a:pt x="6689407" y="3451860"/>
                </a:lnTo>
                <a:close/>
                <a:moveTo>
                  <a:pt x="5598795" y="3399472"/>
                </a:moveTo>
                <a:lnTo>
                  <a:pt x="5723573" y="3526155"/>
                </a:lnTo>
                <a:lnTo>
                  <a:pt x="5763578" y="3485197"/>
                </a:lnTo>
                <a:lnTo>
                  <a:pt x="5814061" y="3537585"/>
                </a:lnTo>
                <a:lnTo>
                  <a:pt x="5723573" y="3630930"/>
                </a:lnTo>
                <a:lnTo>
                  <a:pt x="5548313" y="3451860"/>
                </a:lnTo>
                <a:close/>
                <a:moveTo>
                  <a:pt x="4458653" y="3399472"/>
                </a:moveTo>
                <a:lnTo>
                  <a:pt x="4582478" y="3526155"/>
                </a:lnTo>
                <a:lnTo>
                  <a:pt x="4622483" y="3485197"/>
                </a:lnTo>
                <a:lnTo>
                  <a:pt x="4673918" y="3537585"/>
                </a:lnTo>
                <a:lnTo>
                  <a:pt x="4582478" y="3630930"/>
                </a:lnTo>
                <a:lnTo>
                  <a:pt x="4407218" y="3451860"/>
                </a:lnTo>
                <a:close/>
                <a:moveTo>
                  <a:pt x="3319462" y="3399472"/>
                </a:moveTo>
                <a:lnTo>
                  <a:pt x="3445192" y="3526155"/>
                </a:lnTo>
                <a:lnTo>
                  <a:pt x="3486150" y="3485197"/>
                </a:lnTo>
                <a:lnTo>
                  <a:pt x="3538537" y="3537585"/>
                </a:lnTo>
                <a:lnTo>
                  <a:pt x="3445192" y="3630930"/>
                </a:lnTo>
                <a:lnTo>
                  <a:pt x="3266122" y="3451860"/>
                </a:lnTo>
                <a:close/>
                <a:moveTo>
                  <a:pt x="2178368" y="3399472"/>
                </a:moveTo>
                <a:lnTo>
                  <a:pt x="2304098" y="3526155"/>
                </a:lnTo>
                <a:lnTo>
                  <a:pt x="2345055" y="3485197"/>
                </a:lnTo>
                <a:lnTo>
                  <a:pt x="2397443" y="3537585"/>
                </a:lnTo>
                <a:lnTo>
                  <a:pt x="2304098" y="3630930"/>
                </a:lnTo>
                <a:lnTo>
                  <a:pt x="2125028" y="3451860"/>
                </a:lnTo>
                <a:close/>
                <a:moveTo>
                  <a:pt x="1037273" y="3399472"/>
                </a:moveTo>
                <a:lnTo>
                  <a:pt x="1163002" y="3526155"/>
                </a:lnTo>
                <a:lnTo>
                  <a:pt x="1203960" y="3485197"/>
                </a:lnTo>
                <a:lnTo>
                  <a:pt x="1256347" y="3537585"/>
                </a:lnTo>
                <a:lnTo>
                  <a:pt x="1163002" y="3630930"/>
                </a:lnTo>
                <a:lnTo>
                  <a:pt x="984885" y="3451860"/>
                </a:lnTo>
                <a:close/>
                <a:moveTo>
                  <a:pt x="6660832" y="3345180"/>
                </a:moveTo>
                <a:lnTo>
                  <a:pt x="6507480" y="3498532"/>
                </a:lnTo>
                <a:lnTo>
                  <a:pt x="6537960" y="3529012"/>
                </a:lnTo>
                <a:lnTo>
                  <a:pt x="6691312" y="3375660"/>
                </a:lnTo>
                <a:close/>
                <a:moveTo>
                  <a:pt x="5519737" y="3345180"/>
                </a:moveTo>
                <a:lnTo>
                  <a:pt x="5366385" y="3498532"/>
                </a:lnTo>
                <a:lnTo>
                  <a:pt x="5396865" y="3529012"/>
                </a:lnTo>
                <a:lnTo>
                  <a:pt x="5550217" y="3375660"/>
                </a:lnTo>
                <a:close/>
                <a:moveTo>
                  <a:pt x="4378643" y="3345180"/>
                </a:moveTo>
                <a:lnTo>
                  <a:pt x="4227195" y="3498532"/>
                </a:lnTo>
                <a:lnTo>
                  <a:pt x="4255770" y="3529012"/>
                </a:lnTo>
                <a:lnTo>
                  <a:pt x="4409123" y="3375660"/>
                </a:lnTo>
                <a:close/>
                <a:moveTo>
                  <a:pt x="3237547" y="3345180"/>
                </a:moveTo>
                <a:lnTo>
                  <a:pt x="3086100" y="3498532"/>
                </a:lnTo>
                <a:lnTo>
                  <a:pt x="3115628" y="3529012"/>
                </a:lnTo>
                <a:lnTo>
                  <a:pt x="3267075" y="3375660"/>
                </a:lnTo>
                <a:close/>
                <a:moveTo>
                  <a:pt x="2102167" y="3345180"/>
                </a:moveTo>
                <a:lnTo>
                  <a:pt x="1950720" y="3498532"/>
                </a:lnTo>
                <a:lnTo>
                  <a:pt x="1980247" y="3529012"/>
                </a:lnTo>
                <a:lnTo>
                  <a:pt x="2132647" y="3375660"/>
                </a:lnTo>
                <a:close/>
                <a:moveTo>
                  <a:pt x="961073" y="3345180"/>
                </a:moveTo>
                <a:lnTo>
                  <a:pt x="809626" y="3498532"/>
                </a:lnTo>
                <a:lnTo>
                  <a:pt x="840105" y="3529012"/>
                </a:lnTo>
                <a:lnTo>
                  <a:pt x="991552" y="3375660"/>
                </a:lnTo>
                <a:close/>
                <a:moveTo>
                  <a:pt x="6660832" y="3324225"/>
                </a:moveTo>
                <a:lnTo>
                  <a:pt x="6712268" y="3375660"/>
                </a:lnTo>
                <a:lnTo>
                  <a:pt x="6537960" y="3549968"/>
                </a:lnTo>
                <a:lnTo>
                  <a:pt x="6486525" y="3498532"/>
                </a:lnTo>
                <a:close/>
                <a:moveTo>
                  <a:pt x="5519737" y="3324225"/>
                </a:moveTo>
                <a:lnTo>
                  <a:pt x="5571173" y="3375660"/>
                </a:lnTo>
                <a:lnTo>
                  <a:pt x="5396865" y="3549968"/>
                </a:lnTo>
                <a:lnTo>
                  <a:pt x="5345430" y="3498532"/>
                </a:lnTo>
                <a:close/>
                <a:moveTo>
                  <a:pt x="4378643" y="3324225"/>
                </a:moveTo>
                <a:lnTo>
                  <a:pt x="4430078" y="3375660"/>
                </a:lnTo>
                <a:lnTo>
                  <a:pt x="4255770" y="3549968"/>
                </a:lnTo>
                <a:lnTo>
                  <a:pt x="4204335" y="3498532"/>
                </a:lnTo>
                <a:close/>
                <a:moveTo>
                  <a:pt x="3237547" y="3324225"/>
                </a:moveTo>
                <a:lnTo>
                  <a:pt x="3289935" y="3375660"/>
                </a:lnTo>
                <a:lnTo>
                  <a:pt x="3115628" y="3549968"/>
                </a:lnTo>
                <a:lnTo>
                  <a:pt x="3063240" y="3498532"/>
                </a:lnTo>
                <a:close/>
                <a:moveTo>
                  <a:pt x="2102168" y="3324225"/>
                </a:moveTo>
                <a:lnTo>
                  <a:pt x="2154555" y="3375660"/>
                </a:lnTo>
                <a:lnTo>
                  <a:pt x="1980248" y="3549968"/>
                </a:lnTo>
                <a:lnTo>
                  <a:pt x="1928813" y="3498532"/>
                </a:lnTo>
                <a:close/>
                <a:moveTo>
                  <a:pt x="961072" y="3324225"/>
                </a:moveTo>
                <a:lnTo>
                  <a:pt x="1013460" y="3375660"/>
                </a:lnTo>
                <a:lnTo>
                  <a:pt x="840105" y="3549968"/>
                </a:lnTo>
                <a:lnTo>
                  <a:pt x="787717" y="3498532"/>
                </a:lnTo>
                <a:close/>
                <a:moveTo>
                  <a:pt x="6248400" y="3266122"/>
                </a:moveTo>
                <a:lnTo>
                  <a:pt x="6180773" y="3332797"/>
                </a:lnTo>
                <a:lnTo>
                  <a:pt x="6210300" y="3362325"/>
                </a:lnTo>
                <a:lnTo>
                  <a:pt x="6248400" y="3319462"/>
                </a:lnTo>
                <a:lnTo>
                  <a:pt x="6334125" y="3406140"/>
                </a:lnTo>
                <a:lnTo>
                  <a:pt x="6363653" y="3375660"/>
                </a:lnTo>
                <a:close/>
                <a:moveTo>
                  <a:pt x="5111115" y="3266122"/>
                </a:moveTo>
                <a:lnTo>
                  <a:pt x="5045393" y="3332797"/>
                </a:lnTo>
                <a:lnTo>
                  <a:pt x="5073968" y="3362325"/>
                </a:lnTo>
                <a:lnTo>
                  <a:pt x="5111115" y="3319462"/>
                </a:lnTo>
                <a:lnTo>
                  <a:pt x="5193983" y="3406140"/>
                </a:lnTo>
                <a:lnTo>
                  <a:pt x="5223511" y="3375660"/>
                </a:lnTo>
                <a:close/>
                <a:moveTo>
                  <a:pt x="3970020" y="3266122"/>
                </a:moveTo>
                <a:lnTo>
                  <a:pt x="3905250" y="3332797"/>
                </a:lnTo>
                <a:lnTo>
                  <a:pt x="3932872" y="3362325"/>
                </a:lnTo>
                <a:lnTo>
                  <a:pt x="3970020" y="3319462"/>
                </a:lnTo>
                <a:lnTo>
                  <a:pt x="4054793" y="3406140"/>
                </a:lnTo>
                <a:lnTo>
                  <a:pt x="4082415" y="3375660"/>
                </a:lnTo>
                <a:close/>
                <a:moveTo>
                  <a:pt x="2829877" y="3266122"/>
                </a:moveTo>
                <a:lnTo>
                  <a:pt x="2764155" y="3332797"/>
                </a:lnTo>
                <a:lnTo>
                  <a:pt x="2791777" y="3362325"/>
                </a:lnTo>
                <a:lnTo>
                  <a:pt x="2829877" y="3319462"/>
                </a:lnTo>
                <a:lnTo>
                  <a:pt x="2912745" y="3406140"/>
                </a:lnTo>
                <a:lnTo>
                  <a:pt x="2940368" y="3375660"/>
                </a:lnTo>
                <a:close/>
                <a:moveTo>
                  <a:pt x="1691641" y="3266122"/>
                </a:moveTo>
                <a:lnTo>
                  <a:pt x="1624013" y="3332797"/>
                </a:lnTo>
                <a:lnTo>
                  <a:pt x="1652588" y="3362325"/>
                </a:lnTo>
                <a:lnTo>
                  <a:pt x="1691641" y="3319462"/>
                </a:lnTo>
                <a:lnTo>
                  <a:pt x="1776413" y="3406140"/>
                </a:lnTo>
                <a:lnTo>
                  <a:pt x="1804988" y="3375660"/>
                </a:lnTo>
                <a:close/>
                <a:moveTo>
                  <a:pt x="549593" y="3266122"/>
                </a:moveTo>
                <a:lnTo>
                  <a:pt x="481965" y="3332797"/>
                </a:lnTo>
                <a:lnTo>
                  <a:pt x="510540" y="3362325"/>
                </a:lnTo>
                <a:lnTo>
                  <a:pt x="549593" y="3319462"/>
                </a:lnTo>
                <a:lnTo>
                  <a:pt x="635317" y="3406140"/>
                </a:lnTo>
                <a:lnTo>
                  <a:pt x="663892" y="3375660"/>
                </a:lnTo>
                <a:close/>
                <a:moveTo>
                  <a:pt x="5843588" y="3264218"/>
                </a:moveTo>
                <a:lnTo>
                  <a:pt x="5692140" y="3416618"/>
                </a:lnTo>
                <a:lnTo>
                  <a:pt x="5721668" y="3445193"/>
                </a:lnTo>
                <a:lnTo>
                  <a:pt x="5843588" y="3324225"/>
                </a:lnTo>
                <a:lnTo>
                  <a:pt x="6128385" y="3609023"/>
                </a:lnTo>
                <a:lnTo>
                  <a:pt x="6279833" y="3457575"/>
                </a:lnTo>
                <a:lnTo>
                  <a:pt x="6250305" y="3427095"/>
                </a:lnTo>
                <a:lnTo>
                  <a:pt x="6128385" y="3549015"/>
                </a:lnTo>
                <a:lnTo>
                  <a:pt x="6035993" y="3457575"/>
                </a:lnTo>
                <a:lnTo>
                  <a:pt x="6090285" y="3402331"/>
                </a:lnTo>
                <a:lnTo>
                  <a:pt x="6130290" y="3443288"/>
                </a:lnTo>
                <a:lnTo>
                  <a:pt x="6159818" y="3413760"/>
                </a:lnTo>
                <a:lnTo>
                  <a:pt x="6090285" y="3343275"/>
                </a:lnTo>
                <a:lnTo>
                  <a:pt x="6006465" y="3427095"/>
                </a:lnTo>
                <a:close/>
                <a:moveTo>
                  <a:pt x="4703445" y="3264218"/>
                </a:moveTo>
                <a:lnTo>
                  <a:pt x="4551045" y="3416618"/>
                </a:lnTo>
                <a:lnTo>
                  <a:pt x="4581525" y="3445193"/>
                </a:lnTo>
                <a:lnTo>
                  <a:pt x="4703445" y="3324225"/>
                </a:lnTo>
                <a:lnTo>
                  <a:pt x="4991100" y="3609023"/>
                </a:lnTo>
                <a:lnTo>
                  <a:pt x="5143500" y="3457575"/>
                </a:lnTo>
                <a:lnTo>
                  <a:pt x="5113020" y="3427095"/>
                </a:lnTo>
                <a:lnTo>
                  <a:pt x="4991100" y="3549015"/>
                </a:lnTo>
                <a:lnTo>
                  <a:pt x="4897755" y="3457575"/>
                </a:lnTo>
                <a:lnTo>
                  <a:pt x="4952048" y="3402331"/>
                </a:lnTo>
                <a:lnTo>
                  <a:pt x="4993005" y="3443288"/>
                </a:lnTo>
                <a:lnTo>
                  <a:pt x="5023485" y="3413760"/>
                </a:lnTo>
                <a:lnTo>
                  <a:pt x="4952048" y="3343275"/>
                </a:lnTo>
                <a:lnTo>
                  <a:pt x="4868228" y="3427095"/>
                </a:lnTo>
                <a:close/>
                <a:moveTo>
                  <a:pt x="3566160" y="3264218"/>
                </a:moveTo>
                <a:lnTo>
                  <a:pt x="3414713" y="3416618"/>
                </a:lnTo>
                <a:lnTo>
                  <a:pt x="3445193" y="3445193"/>
                </a:lnTo>
                <a:lnTo>
                  <a:pt x="3566160" y="3324225"/>
                </a:lnTo>
                <a:lnTo>
                  <a:pt x="3851910" y="3609023"/>
                </a:lnTo>
                <a:lnTo>
                  <a:pt x="4002406" y="3457575"/>
                </a:lnTo>
                <a:lnTo>
                  <a:pt x="3972878" y="3427095"/>
                </a:lnTo>
                <a:lnTo>
                  <a:pt x="3851910" y="3549015"/>
                </a:lnTo>
                <a:lnTo>
                  <a:pt x="3758566" y="3457575"/>
                </a:lnTo>
                <a:lnTo>
                  <a:pt x="3812858" y="3402331"/>
                </a:lnTo>
                <a:lnTo>
                  <a:pt x="3854768" y="3443288"/>
                </a:lnTo>
                <a:lnTo>
                  <a:pt x="3883343" y="3413760"/>
                </a:lnTo>
                <a:lnTo>
                  <a:pt x="3812858" y="3343275"/>
                </a:lnTo>
                <a:lnTo>
                  <a:pt x="3729038" y="3427095"/>
                </a:lnTo>
                <a:close/>
                <a:moveTo>
                  <a:pt x="2426017" y="3264218"/>
                </a:moveTo>
                <a:lnTo>
                  <a:pt x="2273617" y="3416618"/>
                </a:lnTo>
                <a:lnTo>
                  <a:pt x="2304097" y="3445193"/>
                </a:lnTo>
                <a:lnTo>
                  <a:pt x="2426017" y="3324225"/>
                </a:lnTo>
                <a:lnTo>
                  <a:pt x="2710815" y="3609023"/>
                </a:lnTo>
                <a:lnTo>
                  <a:pt x="2862262" y="3457575"/>
                </a:lnTo>
                <a:lnTo>
                  <a:pt x="2831782" y="3427095"/>
                </a:lnTo>
                <a:lnTo>
                  <a:pt x="2710815" y="3549015"/>
                </a:lnTo>
                <a:lnTo>
                  <a:pt x="2618422" y="3457575"/>
                </a:lnTo>
                <a:lnTo>
                  <a:pt x="2671762" y="3402331"/>
                </a:lnTo>
                <a:lnTo>
                  <a:pt x="2713672" y="3443288"/>
                </a:lnTo>
                <a:lnTo>
                  <a:pt x="2743200" y="3413760"/>
                </a:lnTo>
                <a:lnTo>
                  <a:pt x="2671762" y="3343275"/>
                </a:lnTo>
                <a:lnTo>
                  <a:pt x="2587942" y="3427095"/>
                </a:lnTo>
                <a:close/>
                <a:moveTo>
                  <a:pt x="1285875" y="3264218"/>
                </a:moveTo>
                <a:lnTo>
                  <a:pt x="1133475" y="3416618"/>
                </a:lnTo>
                <a:lnTo>
                  <a:pt x="1163002" y="3445193"/>
                </a:lnTo>
                <a:lnTo>
                  <a:pt x="1285875" y="3324225"/>
                </a:lnTo>
                <a:lnTo>
                  <a:pt x="1569720" y="3609023"/>
                </a:lnTo>
                <a:lnTo>
                  <a:pt x="1721168" y="3457575"/>
                </a:lnTo>
                <a:lnTo>
                  <a:pt x="1690688" y="3427095"/>
                </a:lnTo>
                <a:lnTo>
                  <a:pt x="1569720" y="3549015"/>
                </a:lnTo>
                <a:lnTo>
                  <a:pt x="1477328" y="3457575"/>
                </a:lnTo>
                <a:lnTo>
                  <a:pt x="1532572" y="3402331"/>
                </a:lnTo>
                <a:lnTo>
                  <a:pt x="1572578" y="3443288"/>
                </a:lnTo>
                <a:lnTo>
                  <a:pt x="1602105" y="3413760"/>
                </a:lnTo>
                <a:lnTo>
                  <a:pt x="1532572" y="3343275"/>
                </a:lnTo>
                <a:lnTo>
                  <a:pt x="1447800" y="3427095"/>
                </a:lnTo>
                <a:close/>
                <a:moveTo>
                  <a:pt x="0" y="3260407"/>
                </a:moveTo>
                <a:lnTo>
                  <a:pt x="34291" y="3291840"/>
                </a:lnTo>
                <a:lnTo>
                  <a:pt x="0" y="3324225"/>
                </a:lnTo>
                <a:lnTo>
                  <a:pt x="0" y="3304222"/>
                </a:lnTo>
                <a:lnTo>
                  <a:pt x="12383" y="3291840"/>
                </a:lnTo>
                <a:lnTo>
                  <a:pt x="0" y="3280410"/>
                </a:lnTo>
                <a:close/>
                <a:moveTo>
                  <a:pt x="6983730" y="3242310"/>
                </a:moveTo>
                <a:lnTo>
                  <a:pt x="7146607" y="3405188"/>
                </a:lnTo>
                <a:lnTo>
                  <a:pt x="7230427" y="3321368"/>
                </a:lnTo>
                <a:lnTo>
                  <a:pt x="7250430" y="3341370"/>
                </a:lnTo>
                <a:lnTo>
                  <a:pt x="7250430" y="3364230"/>
                </a:lnTo>
                <a:lnTo>
                  <a:pt x="7230427" y="3343275"/>
                </a:lnTo>
                <a:lnTo>
                  <a:pt x="7146607" y="3428048"/>
                </a:lnTo>
                <a:lnTo>
                  <a:pt x="6983730" y="3264218"/>
                </a:lnTo>
                <a:lnTo>
                  <a:pt x="6833235" y="3417570"/>
                </a:lnTo>
                <a:lnTo>
                  <a:pt x="6862763" y="3446145"/>
                </a:lnTo>
                <a:lnTo>
                  <a:pt x="6983730" y="3324225"/>
                </a:lnTo>
                <a:lnTo>
                  <a:pt x="7250430" y="3592830"/>
                </a:lnTo>
                <a:lnTo>
                  <a:pt x="7250430" y="3613785"/>
                </a:lnTo>
                <a:lnTo>
                  <a:pt x="6983730" y="3345180"/>
                </a:lnTo>
                <a:lnTo>
                  <a:pt x="6862763" y="3468053"/>
                </a:lnTo>
                <a:lnTo>
                  <a:pt x="6810375" y="3417570"/>
                </a:lnTo>
                <a:close/>
                <a:moveTo>
                  <a:pt x="6248400" y="3242310"/>
                </a:moveTo>
                <a:lnTo>
                  <a:pt x="6387464" y="3373755"/>
                </a:lnTo>
                <a:lnTo>
                  <a:pt x="6334125" y="3428048"/>
                </a:lnTo>
                <a:lnTo>
                  <a:pt x="6248400" y="3345180"/>
                </a:lnTo>
                <a:lnTo>
                  <a:pt x="6210300" y="3387090"/>
                </a:lnTo>
                <a:lnTo>
                  <a:pt x="6156007" y="3332798"/>
                </a:lnTo>
                <a:close/>
                <a:moveTo>
                  <a:pt x="5843587" y="3242310"/>
                </a:moveTo>
                <a:lnTo>
                  <a:pt x="6006465" y="3405188"/>
                </a:lnTo>
                <a:lnTo>
                  <a:pt x="6090285" y="3321368"/>
                </a:lnTo>
                <a:lnTo>
                  <a:pt x="6182677" y="3413760"/>
                </a:lnTo>
                <a:lnTo>
                  <a:pt x="6130290" y="3465195"/>
                </a:lnTo>
                <a:lnTo>
                  <a:pt x="6090285" y="3424238"/>
                </a:lnTo>
                <a:lnTo>
                  <a:pt x="6056948" y="3457575"/>
                </a:lnTo>
                <a:lnTo>
                  <a:pt x="6128385" y="3528060"/>
                </a:lnTo>
                <a:lnTo>
                  <a:pt x="6250305" y="3405188"/>
                </a:lnTo>
                <a:lnTo>
                  <a:pt x="6300787" y="3457575"/>
                </a:lnTo>
                <a:lnTo>
                  <a:pt x="6128385" y="3630930"/>
                </a:lnTo>
                <a:lnTo>
                  <a:pt x="5843587" y="3345180"/>
                </a:lnTo>
                <a:lnTo>
                  <a:pt x="5721668" y="3468053"/>
                </a:lnTo>
                <a:lnTo>
                  <a:pt x="5669280" y="3416618"/>
                </a:lnTo>
                <a:close/>
                <a:moveTo>
                  <a:pt x="5111115" y="3242310"/>
                </a:moveTo>
                <a:lnTo>
                  <a:pt x="5247323" y="3373755"/>
                </a:lnTo>
                <a:lnTo>
                  <a:pt x="5193982" y="3428048"/>
                </a:lnTo>
                <a:lnTo>
                  <a:pt x="5111115" y="3345180"/>
                </a:lnTo>
                <a:lnTo>
                  <a:pt x="5073968" y="3387090"/>
                </a:lnTo>
                <a:lnTo>
                  <a:pt x="5021580" y="3332798"/>
                </a:lnTo>
                <a:close/>
                <a:moveTo>
                  <a:pt x="4703445" y="3242310"/>
                </a:moveTo>
                <a:lnTo>
                  <a:pt x="4868228" y="3405188"/>
                </a:lnTo>
                <a:lnTo>
                  <a:pt x="4952048" y="3321368"/>
                </a:lnTo>
                <a:lnTo>
                  <a:pt x="5045393" y="3413760"/>
                </a:lnTo>
                <a:lnTo>
                  <a:pt x="4993006" y="3465195"/>
                </a:lnTo>
                <a:lnTo>
                  <a:pt x="4952048" y="3424238"/>
                </a:lnTo>
                <a:lnTo>
                  <a:pt x="4920615" y="3457575"/>
                </a:lnTo>
                <a:lnTo>
                  <a:pt x="4991101" y="3528060"/>
                </a:lnTo>
                <a:lnTo>
                  <a:pt x="5113020" y="3405188"/>
                </a:lnTo>
                <a:lnTo>
                  <a:pt x="5166361" y="3457575"/>
                </a:lnTo>
                <a:lnTo>
                  <a:pt x="4991101" y="3630930"/>
                </a:lnTo>
                <a:lnTo>
                  <a:pt x="4703445" y="3345180"/>
                </a:lnTo>
                <a:lnTo>
                  <a:pt x="4581526" y="3468053"/>
                </a:lnTo>
                <a:lnTo>
                  <a:pt x="4529138" y="3416618"/>
                </a:lnTo>
                <a:close/>
                <a:moveTo>
                  <a:pt x="3970020" y="3242310"/>
                </a:moveTo>
                <a:lnTo>
                  <a:pt x="4106228" y="3373755"/>
                </a:lnTo>
                <a:lnTo>
                  <a:pt x="4054793" y="3428048"/>
                </a:lnTo>
                <a:lnTo>
                  <a:pt x="3970020" y="3345180"/>
                </a:lnTo>
                <a:lnTo>
                  <a:pt x="3932873" y="3387090"/>
                </a:lnTo>
                <a:lnTo>
                  <a:pt x="3880485" y="3332798"/>
                </a:lnTo>
                <a:close/>
                <a:moveTo>
                  <a:pt x="3566160" y="3242310"/>
                </a:moveTo>
                <a:lnTo>
                  <a:pt x="3729037" y="3405188"/>
                </a:lnTo>
                <a:lnTo>
                  <a:pt x="3812857" y="3321368"/>
                </a:lnTo>
                <a:lnTo>
                  <a:pt x="3905250" y="3413760"/>
                </a:lnTo>
                <a:lnTo>
                  <a:pt x="3854767" y="3465195"/>
                </a:lnTo>
                <a:lnTo>
                  <a:pt x="3812857" y="3424238"/>
                </a:lnTo>
                <a:lnTo>
                  <a:pt x="3781425" y="3457575"/>
                </a:lnTo>
                <a:lnTo>
                  <a:pt x="3851910" y="3528060"/>
                </a:lnTo>
                <a:lnTo>
                  <a:pt x="3972877" y="3405188"/>
                </a:lnTo>
                <a:lnTo>
                  <a:pt x="4025265" y="3457575"/>
                </a:lnTo>
                <a:lnTo>
                  <a:pt x="3851910" y="3630930"/>
                </a:lnTo>
                <a:lnTo>
                  <a:pt x="3566160" y="3345180"/>
                </a:lnTo>
                <a:lnTo>
                  <a:pt x="3445192" y="3468053"/>
                </a:lnTo>
                <a:lnTo>
                  <a:pt x="3393757" y="3416618"/>
                </a:lnTo>
                <a:close/>
                <a:moveTo>
                  <a:pt x="2829878" y="3242310"/>
                </a:moveTo>
                <a:lnTo>
                  <a:pt x="2965132" y="3373755"/>
                </a:lnTo>
                <a:lnTo>
                  <a:pt x="2912745" y="3428048"/>
                </a:lnTo>
                <a:lnTo>
                  <a:pt x="2829878" y="3345180"/>
                </a:lnTo>
                <a:lnTo>
                  <a:pt x="2791778" y="3387090"/>
                </a:lnTo>
                <a:lnTo>
                  <a:pt x="2739390" y="3332798"/>
                </a:lnTo>
                <a:close/>
                <a:moveTo>
                  <a:pt x="2426018" y="3242310"/>
                </a:moveTo>
                <a:lnTo>
                  <a:pt x="2587943" y="3405188"/>
                </a:lnTo>
                <a:lnTo>
                  <a:pt x="2671763" y="3321368"/>
                </a:lnTo>
                <a:lnTo>
                  <a:pt x="2764156" y="3413760"/>
                </a:lnTo>
                <a:lnTo>
                  <a:pt x="2713673" y="3465195"/>
                </a:lnTo>
                <a:lnTo>
                  <a:pt x="2671763" y="3424238"/>
                </a:lnTo>
                <a:lnTo>
                  <a:pt x="2640331" y="3457575"/>
                </a:lnTo>
                <a:lnTo>
                  <a:pt x="2710816" y="3528060"/>
                </a:lnTo>
                <a:lnTo>
                  <a:pt x="2831783" y="3405188"/>
                </a:lnTo>
                <a:lnTo>
                  <a:pt x="2884170" y="3457575"/>
                </a:lnTo>
                <a:lnTo>
                  <a:pt x="2710816" y="3630930"/>
                </a:lnTo>
                <a:lnTo>
                  <a:pt x="2426018" y="3345180"/>
                </a:lnTo>
                <a:lnTo>
                  <a:pt x="2304098" y="3468053"/>
                </a:lnTo>
                <a:lnTo>
                  <a:pt x="2252663" y="3416618"/>
                </a:lnTo>
                <a:close/>
                <a:moveTo>
                  <a:pt x="1691640" y="3242310"/>
                </a:moveTo>
                <a:lnTo>
                  <a:pt x="1829753" y="3373755"/>
                </a:lnTo>
                <a:lnTo>
                  <a:pt x="1776412" y="3428048"/>
                </a:lnTo>
                <a:lnTo>
                  <a:pt x="1691640" y="3345180"/>
                </a:lnTo>
                <a:lnTo>
                  <a:pt x="1652587" y="3387090"/>
                </a:lnTo>
                <a:lnTo>
                  <a:pt x="1598295" y="3332798"/>
                </a:lnTo>
                <a:close/>
                <a:moveTo>
                  <a:pt x="1285875" y="3242310"/>
                </a:moveTo>
                <a:lnTo>
                  <a:pt x="1447800" y="3405188"/>
                </a:lnTo>
                <a:lnTo>
                  <a:pt x="1532572" y="3321368"/>
                </a:lnTo>
                <a:lnTo>
                  <a:pt x="1624012" y="3413760"/>
                </a:lnTo>
                <a:lnTo>
                  <a:pt x="1572577" y="3465195"/>
                </a:lnTo>
                <a:lnTo>
                  <a:pt x="1532572" y="3424238"/>
                </a:lnTo>
                <a:lnTo>
                  <a:pt x="1499234" y="3457575"/>
                </a:lnTo>
                <a:lnTo>
                  <a:pt x="1569720" y="3528060"/>
                </a:lnTo>
                <a:lnTo>
                  <a:pt x="1690687" y="3405188"/>
                </a:lnTo>
                <a:lnTo>
                  <a:pt x="1743075" y="3457575"/>
                </a:lnTo>
                <a:lnTo>
                  <a:pt x="1569720" y="3630930"/>
                </a:lnTo>
                <a:lnTo>
                  <a:pt x="1285875" y="3345180"/>
                </a:lnTo>
                <a:lnTo>
                  <a:pt x="1163002" y="3468053"/>
                </a:lnTo>
                <a:lnTo>
                  <a:pt x="1111567" y="3416618"/>
                </a:lnTo>
                <a:close/>
                <a:moveTo>
                  <a:pt x="549593" y="3242310"/>
                </a:moveTo>
                <a:lnTo>
                  <a:pt x="689610" y="3373755"/>
                </a:lnTo>
                <a:lnTo>
                  <a:pt x="635317" y="3428048"/>
                </a:lnTo>
                <a:lnTo>
                  <a:pt x="549593" y="3345180"/>
                </a:lnTo>
                <a:lnTo>
                  <a:pt x="510540" y="3387090"/>
                </a:lnTo>
                <a:lnTo>
                  <a:pt x="457200" y="3332798"/>
                </a:lnTo>
                <a:close/>
                <a:moveTo>
                  <a:pt x="145733" y="3242310"/>
                </a:moveTo>
                <a:lnTo>
                  <a:pt x="307658" y="3405188"/>
                </a:lnTo>
                <a:lnTo>
                  <a:pt x="391478" y="3321368"/>
                </a:lnTo>
                <a:lnTo>
                  <a:pt x="482918" y="3413760"/>
                </a:lnTo>
                <a:lnTo>
                  <a:pt x="432435" y="3465195"/>
                </a:lnTo>
                <a:lnTo>
                  <a:pt x="391478" y="3424238"/>
                </a:lnTo>
                <a:lnTo>
                  <a:pt x="359093" y="3457575"/>
                </a:lnTo>
                <a:lnTo>
                  <a:pt x="429578" y="3528060"/>
                </a:lnTo>
                <a:lnTo>
                  <a:pt x="551498" y="3405188"/>
                </a:lnTo>
                <a:lnTo>
                  <a:pt x="601980" y="3457575"/>
                </a:lnTo>
                <a:lnTo>
                  <a:pt x="429578" y="3630930"/>
                </a:lnTo>
                <a:lnTo>
                  <a:pt x="145733" y="3345180"/>
                </a:lnTo>
                <a:lnTo>
                  <a:pt x="22860" y="3468053"/>
                </a:lnTo>
                <a:lnTo>
                  <a:pt x="0" y="3444240"/>
                </a:lnTo>
                <a:lnTo>
                  <a:pt x="0" y="3423285"/>
                </a:lnTo>
                <a:lnTo>
                  <a:pt x="22860" y="3445193"/>
                </a:lnTo>
                <a:lnTo>
                  <a:pt x="145733" y="3324225"/>
                </a:lnTo>
                <a:lnTo>
                  <a:pt x="429578" y="3609023"/>
                </a:lnTo>
                <a:lnTo>
                  <a:pt x="580073" y="3457575"/>
                </a:lnTo>
                <a:lnTo>
                  <a:pt x="551498" y="3427095"/>
                </a:lnTo>
                <a:lnTo>
                  <a:pt x="429578" y="3549015"/>
                </a:lnTo>
                <a:lnTo>
                  <a:pt x="337185" y="3457575"/>
                </a:lnTo>
                <a:lnTo>
                  <a:pt x="391478" y="3402330"/>
                </a:lnTo>
                <a:lnTo>
                  <a:pt x="432435" y="3443288"/>
                </a:lnTo>
                <a:lnTo>
                  <a:pt x="461963" y="3413760"/>
                </a:lnTo>
                <a:lnTo>
                  <a:pt x="391478" y="3343275"/>
                </a:lnTo>
                <a:lnTo>
                  <a:pt x="307658" y="3427095"/>
                </a:lnTo>
                <a:lnTo>
                  <a:pt x="145733" y="3264218"/>
                </a:lnTo>
                <a:lnTo>
                  <a:pt x="0" y="3408998"/>
                </a:lnTo>
                <a:lnTo>
                  <a:pt x="0" y="3388043"/>
                </a:lnTo>
                <a:close/>
                <a:moveTo>
                  <a:pt x="6376035" y="3224213"/>
                </a:moveTo>
                <a:lnTo>
                  <a:pt x="6346507" y="3254693"/>
                </a:lnTo>
                <a:lnTo>
                  <a:pt x="6497955" y="3406141"/>
                </a:lnTo>
                <a:lnTo>
                  <a:pt x="6608445" y="3294698"/>
                </a:lnTo>
                <a:lnTo>
                  <a:pt x="6578917" y="3265170"/>
                </a:lnTo>
                <a:lnTo>
                  <a:pt x="6497955" y="3346133"/>
                </a:lnTo>
                <a:close/>
                <a:moveTo>
                  <a:pt x="5234940" y="3224213"/>
                </a:moveTo>
                <a:lnTo>
                  <a:pt x="5205413" y="3254693"/>
                </a:lnTo>
                <a:lnTo>
                  <a:pt x="5356861" y="3406141"/>
                </a:lnTo>
                <a:lnTo>
                  <a:pt x="5468303" y="3294698"/>
                </a:lnTo>
                <a:lnTo>
                  <a:pt x="5438776" y="3265170"/>
                </a:lnTo>
                <a:lnTo>
                  <a:pt x="5356861" y="3346133"/>
                </a:lnTo>
                <a:close/>
                <a:moveTo>
                  <a:pt x="4094798" y="3224213"/>
                </a:moveTo>
                <a:lnTo>
                  <a:pt x="4064318" y="3254693"/>
                </a:lnTo>
                <a:lnTo>
                  <a:pt x="4215765" y="3406141"/>
                </a:lnTo>
                <a:lnTo>
                  <a:pt x="4328160" y="3294698"/>
                </a:lnTo>
                <a:lnTo>
                  <a:pt x="4297681" y="3265170"/>
                </a:lnTo>
                <a:lnTo>
                  <a:pt x="4215765" y="3346133"/>
                </a:lnTo>
                <a:close/>
                <a:moveTo>
                  <a:pt x="2953702" y="3224213"/>
                </a:moveTo>
                <a:lnTo>
                  <a:pt x="2923222" y="3254693"/>
                </a:lnTo>
                <a:lnTo>
                  <a:pt x="3075622" y="3406141"/>
                </a:lnTo>
                <a:lnTo>
                  <a:pt x="3187065" y="3294698"/>
                </a:lnTo>
                <a:lnTo>
                  <a:pt x="3157537" y="3265170"/>
                </a:lnTo>
                <a:lnTo>
                  <a:pt x="3075622" y="3346133"/>
                </a:lnTo>
                <a:close/>
                <a:moveTo>
                  <a:pt x="1816417" y="3224213"/>
                </a:moveTo>
                <a:lnTo>
                  <a:pt x="1786890" y="3254693"/>
                </a:lnTo>
                <a:lnTo>
                  <a:pt x="1936432" y="3406141"/>
                </a:lnTo>
                <a:lnTo>
                  <a:pt x="2046922" y="3294698"/>
                </a:lnTo>
                <a:lnTo>
                  <a:pt x="2017395" y="3265170"/>
                </a:lnTo>
                <a:lnTo>
                  <a:pt x="1936432" y="3346133"/>
                </a:lnTo>
                <a:close/>
                <a:moveTo>
                  <a:pt x="677228" y="3224213"/>
                </a:moveTo>
                <a:lnTo>
                  <a:pt x="646748" y="3254693"/>
                </a:lnTo>
                <a:lnTo>
                  <a:pt x="800100" y="3406141"/>
                </a:lnTo>
                <a:lnTo>
                  <a:pt x="911543" y="3294698"/>
                </a:lnTo>
                <a:lnTo>
                  <a:pt x="881063" y="3265170"/>
                </a:lnTo>
                <a:lnTo>
                  <a:pt x="800100" y="3346133"/>
                </a:lnTo>
                <a:close/>
                <a:moveTo>
                  <a:pt x="6376035" y="3202305"/>
                </a:moveTo>
                <a:lnTo>
                  <a:pt x="6497955" y="3325177"/>
                </a:lnTo>
                <a:lnTo>
                  <a:pt x="6578918" y="3242310"/>
                </a:lnTo>
                <a:lnTo>
                  <a:pt x="6631305" y="3294697"/>
                </a:lnTo>
                <a:lnTo>
                  <a:pt x="6497955" y="3428047"/>
                </a:lnTo>
                <a:lnTo>
                  <a:pt x="6324600" y="3254693"/>
                </a:lnTo>
                <a:close/>
                <a:moveTo>
                  <a:pt x="5234940" y="3202305"/>
                </a:moveTo>
                <a:lnTo>
                  <a:pt x="5356860" y="3325177"/>
                </a:lnTo>
                <a:lnTo>
                  <a:pt x="5438775" y="3242310"/>
                </a:lnTo>
                <a:lnTo>
                  <a:pt x="5490210" y="3294697"/>
                </a:lnTo>
                <a:lnTo>
                  <a:pt x="5356860" y="3428047"/>
                </a:lnTo>
                <a:lnTo>
                  <a:pt x="5183505" y="3254693"/>
                </a:lnTo>
                <a:close/>
                <a:moveTo>
                  <a:pt x="4094798" y="3202305"/>
                </a:moveTo>
                <a:lnTo>
                  <a:pt x="4215765" y="3325177"/>
                </a:lnTo>
                <a:lnTo>
                  <a:pt x="4297680" y="3242310"/>
                </a:lnTo>
                <a:lnTo>
                  <a:pt x="4349115" y="3294697"/>
                </a:lnTo>
                <a:lnTo>
                  <a:pt x="4215765" y="3428047"/>
                </a:lnTo>
                <a:lnTo>
                  <a:pt x="4042410" y="3254693"/>
                </a:lnTo>
                <a:close/>
                <a:moveTo>
                  <a:pt x="2953703" y="3202305"/>
                </a:moveTo>
                <a:lnTo>
                  <a:pt x="3075622" y="3325177"/>
                </a:lnTo>
                <a:lnTo>
                  <a:pt x="3157537" y="3242310"/>
                </a:lnTo>
                <a:lnTo>
                  <a:pt x="3208020" y="3294697"/>
                </a:lnTo>
                <a:lnTo>
                  <a:pt x="3075622" y="3428047"/>
                </a:lnTo>
                <a:lnTo>
                  <a:pt x="2901315" y="3254693"/>
                </a:lnTo>
                <a:close/>
                <a:moveTo>
                  <a:pt x="1816418" y="3202305"/>
                </a:moveTo>
                <a:lnTo>
                  <a:pt x="1936433" y="3325177"/>
                </a:lnTo>
                <a:lnTo>
                  <a:pt x="2017395" y="3242310"/>
                </a:lnTo>
                <a:lnTo>
                  <a:pt x="2067878" y="3294697"/>
                </a:lnTo>
                <a:lnTo>
                  <a:pt x="1936433" y="3428047"/>
                </a:lnTo>
                <a:lnTo>
                  <a:pt x="1765935" y="3254693"/>
                </a:lnTo>
                <a:close/>
                <a:moveTo>
                  <a:pt x="677227" y="3202305"/>
                </a:moveTo>
                <a:lnTo>
                  <a:pt x="800100" y="3325177"/>
                </a:lnTo>
                <a:lnTo>
                  <a:pt x="881062" y="3242310"/>
                </a:lnTo>
                <a:lnTo>
                  <a:pt x="932497" y="3294697"/>
                </a:lnTo>
                <a:lnTo>
                  <a:pt x="800100" y="3428047"/>
                </a:lnTo>
                <a:lnTo>
                  <a:pt x="625792" y="3254693"/>
                </a:lnTo>
                <a:close/>
                <a:moveTo>
                  <a:pt x="6659880" y="3183255"/>
                </a:moveTo>
                <a:lnTo>
                  <a:pt x="6630352" y="3213735"/>
                </a:lnTo>
                <a:lnTo>
                  <a:pt x="6781800" y="3365182"/>
                </a:lnTo>
                <a:lnTo>
                  <a:pt x="6852285" y="3294697"/>
                </a:lnTo>
                <a:lnTo>
                  <a:pt x="6821805" y="3265170"/>
                </a:lnTo>
                <a:lnTo>
                  <a:pt x="6781800" y="3305175"/>
                </a:lnTo>
                <a:close/>
                <a:moveTo>
                  <a:pt x="5518785" y="3183255"/>
                </a:moveTo>
                <a:lnTo>
                  <a:pt x="5489257" y="3213735"/>
                </a:lnTo>
                <a:lnTo>
                  <a:pt x="5640705" y="3365182"/>
                </a:lnTo>
                <a:lnTo>
                  <a:pt x="5712142" y="3294697"/>
                </a:lnTo>
                <a:lnTo>
                  <a:pt x="5682614" y="3265170"/>
                </a:lnTo>
                <a:lnTo>
                  <a:pt x="5640705" y="3305175"/>
                </a:lnTo>
                <a:close/>
                <a:moveTo>
                  <a:pt x="4377690" y="3183255"/>
                </a:moveTo>
                <a:lnTo>
                  <a:pt x="4347210" y="3213735"/>
                </a:lnTo>
                <a:lnTo>
                  <a:pt x="4500563" y="3365182"/>
                </a:lnTo>
                <a:lnTo>
                  <a:pt x="4571048" y="3294697"/>
                </a:lnTo>
                <a:lnTo>
                  <a:pt x="4541520" y="3265170"/>
                </a:lnTo>
                <a:lnTo>
                  <a:pt x="4500563" y="3305175"/>
                </a:lnTo>
                <a:close/>
                <a:moveTo>
                  <a:pt x="3241357" y="3183255"/>
                </a:moveTo>
                <a:lnTo>
                  <a:pt x="3211830" y="3213735"/>
                </a:lnTo>
                <a:lnTo>
                  <a:pt x="3361372" y="3365182"/>
                </a:lnTo>
                <a:lnTo>
                  <a:pt x="3430905" y="3294697"/>
                </a:lnTo>
                <a:lnTo>
                  <a:pt x="3401377" y="3265170"/>
                </a:lnTo>
                <a:lnTo>
                  <a:pt x="3361372" y="3305175"/>
                </a:lnTo>
                <a:close/>
                <a:moveTo>
                  <a:pt x="2101216" y="3183255"/>
                </a:moveTo>
                <a:lnTo>
                  <a:pt x="2071688" y="3213735"/>
                </a:lnTo>
                <a:lnTo>
                  <a:pt x="2224088" y="3365182"/>
                </a:lnTo>
                <a:lnTo>
                  <a:pt x="2295526" y="3294697"/>
                </a:lnTo>
                <a:lnTo>
                  <a:pt x="2265046" y="3265170"/>
                </a:lnTo>
                <a:lnTo>
                  <a:pt x="2224088" y="3305175"/>
                </a:lnTo>
                <a:close/>
                <a:moveTo>
                  <a:pt x="960120" y="3183255"/>
                </a:moveTo>
                <a:lnTo>
                  <a:pt x="930592" y="3213735"/>
                </a:lnTo>
                <a:lnTo>
                  <a:pt x="1083945" y="3365182"/>
                </a:lnTo>
                <a:lnTo>
                  <a:pt x="1154430" y="3294697"/>
                </a:lnTo>
                <a:lnTo>
                  <a:pt x="1123950" y="3265170"/>
                </a:lnTo>
                <a:lnTo>
                  <a:pt x="1083945" y="3305175"/>
                </a:lnTo>
                <a:close/>
                <a:moveTo>
                  <a:pt x="6903720" y="3182303"/>
                </a:moveTo>
                <a:lnTo>
                  <a:pt x="6873240" y="3210878"/>
                </a:lnTo>
                <a:lnTo>
                  <a:pt x="6903720" y="3239453"/>
                </a:lnTo>
                <a:lnTo>
                  <a:pt x="6934200" y="3210878"/>
                </a:lnTo>
                <a:close/>
                <a:moveTo>
                  <a:pt x="5762625" y="3182303"/>
                </a:moveTo>
                <a:lnTo>
                  <a:pt x="5732145" y="3210878"/>
                </a:lnTo>
                <a:lnTo>
                  <a:pt x="5762625" y="3239453"/>
                </a:lnTo>
                <a:lnTo>
                  <a:pt x="5793105" y="3210878"/>
                </a:lnTo>
                <a:close/>
                <a:moveTo>
                  <a:pt x="4624388" y="3182303"/>
                </a:moveTo>
                <a:lnTo>
                  <a:pt x="4595813" y="3210878"/>
                </a:lnTo>
                <a:lnTo>
                  <a:pt x="4624388" y="3239453"/>
                </a:lnTo>
                <a:lnTo>
                  <a:pt x="4652963" y="3210878"/>
                </a:lnTo>
                <a:close/>
                <a:moveTo>
                  <a:pt x="3486150" y="3182303"/>
                </a:moveTo>
                <a:lnTo>
                  <a:pt x="3455670" y="3210878"/>
                </a:lnTo>
                <a:lnTo>
                  <a:pt x="3486150" y="3239453"/>
                </a:lnTo>
                <a:lnTo>
                  <a:pt x="3515678" y="3210878"/>
                </a:lnTo>
                <a:close/>
                <a:moveTo>
                  <a:pt x="2345055" y="3182303"/>
                </a:moveTo>
                <a:lnTo>
                  <a:pt x="2314575" y="3210878"/>
                </a:lnTo>
                <a:lnTo>
                  <a:pt x="2345055" y="3239453"/>
                </a:lnTo>
                <a:lnTo>
                  <a:pt x="2375535" y="3210878"/>
                </a:lnTo>
                <a:close/>
                <a:moveTo>
                  <a:pt x="1203960" y="3182303"/>
                </a:moveTo>
                <a:lnTo>
                  <a:pt x="1173480" y="3210878"/>
                </a:lnTo>
                <a:lnTo>
                  <a:pt x="1203960" y="3239453"/>
                </a:lnTo>
                <a:lnTo>
                  <a:pt x="1234440" y="3210878"/>
                </a:lnTo>
                <a:close/>
                <a:moveTo>
                  <a:pt x="62865" y="3182303"/>
                </a:moveTo>
                <a:lnTo>
                  <a:pt x="34290" y="3210878"/>
                </a:lnTo>
                <a:lnTo>
                  <a:pt x="62865" y="3239453"/>
                </a:lnTo>
                <a:lnTo>
                  <a:pt x="93345" y="3210878"/>
                </a:lnTo>
                <a:close/>
                <a:moveTo>
                  <a:pt x="6903720" y="3161347"/>
                </a:moveTo>
                <a:lnTo>
                  <a:pt x="6955155" y="3210877"/>
                </a:lnTo>
                <a:lnTo>
                  <a:pt x="6903720" y="3260407"/>
                </a:lnTo>
                <a:lnTo>
                  <a:pt x="6851332" y="3210877"/>
                </a:lnTo>
                <a:close/>
                <a:moveTo>
                  <a:pt x="6659881" y="3161347"/>
                </a:moveTo>
                <a:lnTo>
                  <a:pt x="6781800" y="3284219"/>
                </a:lnTo>
                <a:lnTo>
                  <a:pt x="6821806" y="3243262"/>
                </a:lnTo>
                <a:lnTo>
                  <a:pt x="6874193" y="3294697"/>
                </a:lnTo>
                <a:lnTo>
                  <a:pt x="6781800" y="3388042"/>
                </a:lnTo>
                <a:lnTo>
                  <a:pt x="6607493" y="3213735"/>
                </a:lnTo>
                <a:close/>
                <a:moveTo>
                  <a:pt x="5762626" y="3161347"/>
                </a:moveTo>
                <a:lnTo>
                  <a:pt x="5814061" y="3210877"/>
                </a:lnTo>
                <a:lnTo>
                  <a:pt x="5762626" y="3260407"/>
                </a:lnTo>
                <a:lnTo>
                  <a:pt x="5710238" y="3210877"/>
                </a:lnTo>
                <a:close/>
                <a:moveTo>
                  <a:pt x="5518785" y="3161347"/>
                </a:moveTo>
                <a:lnTo>
                  <a:pt x="5640705" y="3284219"/>
                </a:lnTo>
                <a:lnTo>
                  <a:pt x="5682615" y="3243262"/>
                </a:lnTo>
                <a:lnTo>
                  <a:pt x="5733098" y="3294697"/>
                </a:lnTo>
                <a:lnTo>
                  <a:pt x="5640705" y="3388042"/>
                </a:lnTo>
                <a:lnTo>
                  <a:pt x="5467350" y="3213735"/>
                </a:lnTo>
                <a:close/>
                <a:moveTo>
                  <a:pt x="4624387" y="3161347"/>
                </a:moveTo>
                <a:lnTo>
                  <a:pt x="4673917" y="3210877"/>
                </a:lnTo>
                <a:lnTo>
                  <a:pt x="4624387" y="3260407"/>
                </a:lnTo>
                <a:lnTo>
                  <a:pt x="4574857" y="3210877"/>
                </a:lnTo>
                <a:close/>
                <a:moveTo>
                  <a:pt x="4377690" y="3161347"/>
                </a:moveTo>
                <a:lnTo>
                  <a:pt x="4500562" y="3284219"/>
                </a:lnTo>
                <a:lnTo>
                  <a:pt x="4541520" y="3243262"/>
                </a:lnTo>
                <a:lnTo>
                  <a:pt x="4592955" y="3294697"/>
                </a:lnTo>
                <a:lnTo>
                  <a:pt x="4500562" y="3388042"/>
                </a:lnTo>
                <a:lnTo>
                  <a:pt x="4326255" y="3213735"/>
                </a:lnTo>
                <a:close/>
                <a:moveTo>
                  <a:pt x="3486150" y="3161347"/>
                </a:moveTo>
                <a:lnTo>
                  <a:pt x="3538537" y="3210877"/>
                </a:lnTo>
                <a:lnTo>
                  <a:pt x="3486150" y="3260407"/>
                </a:lnTo>
                <a:lnTo>
                  <a:pt x="3434715" y="3210877"/>
                </a:lnTo>
                <a:close/>
                <a:moveTo>
                  <a:pt x="3241357" y="3161347"/>
                </a:moveTo>
                <a:lnTo>
                  <a:pt x="3361372" y="3284219"/>
                </a:lnTo>
                <a:lnTo>
                  <a:pt x="3401378" y="3243262"/>
                </a:lnTo>
                <a:lnTo>
                  <a:pt x="3451860" y="3294697"/>
                </a:lnTo>
                <a:lnTo>
                  <a:pt x="3361372" y="3388042"/>
                </a:lnTo>
                <a:lnTo>
                  <a:pt x="3190875" y="3213735"/>
                </a:lnTo>
                <a:close/>
                <a:moveTo>
                  <a:pt x="2345055" y="3161347"/>
                </a:moveTo>
                <a:lnTo>
                  <a:pt x="2397442" y="3210877"/>
                </a:lnTo>
                <a:lnTo>
                  <a:pt x="2345055" y="3260407"/>
                </a:lnTo>
                <a:lnTo>
                  <a:pt x="2293620" y="3210877"/>
                </a:lnTo>
                <a:close/>
                <a:moveTo>
                  <a:pt x="2101215" y="3161347"/>
                </a:moveTo>
                <a:lnTo>
                  <a:pt x="2224088" y="3284219"/>
                </a:lnTo>
                <a:lnTo>
                  <a:pt x="2265045" y="3243262"/>
                </a:lnTo>
                <a:lnTo>
                  <a:pt x="2316480" y="3294697"/>
                </a:lnTo>
                <a:lnTo>
                  <a:pt x="2224088" y="3388042"/>
                </a:lnTo>
                <a:lnTo>
                  <a:pt x="2049780" y="3213735"/>
                </a:lnTo>
                <a:close/>
                <a:moveTo>
                  <a:pt x="1203960" y="3161347"/>
                </a:moveTo>
                <a:lnTo>
                  <a:pt x="1256347" y="3210877"/>
                </a:lnTo>
                <a:lnTo>
                  <a:pt x="1203960" y="3260407"/>
                </a:lnTo>
                <a:lnTo>
                  <a:pt x="1152525" y="3210877"/>
                </a:lnTo>
                <a:close/>
                <a:moveTo>
                  <a:pt x="960121" y="3161347"/>
                </a:moveTo>
                <a:lnTo>
                  <a:pt x="1083946" y="3284219"/>
                </a:lnTo>
                <a:lnTo>
                  <a:pt x="1123951" y="3243262"/>
                </a:lnTo>
                <a:lnTo>
                  <a:pt x="1175386" y="3294697"/>
                </a:lnTo>
                <a:lnTo>
                  <a:pt x="1083946" y="3388042"/>
                </a:lnTo>
                <a:lnTo>
                  <a:pt x="909638" y="3213735"/>
                </a:lnTo>
                <a:close/>
                <a:moveTo>
                  <a:pt x="62865" y="3161347"/>
                </a:moveTo>
                <a:lnTo>
                  <a:pt x="116205" y="3210877"/>
                </a:lnTo>
                <a:lnTo>
                  <a:pt x="62865" y="3260407"/>
                </a:lnTo>
                <a:lnTo>
                  <a:pt x="11430" y="3210877"/>
                </a:lnTo>
                <a:close/>
                <a:moveTo>
                  <a:pt x="6452235" y="3139440"/>
                </a:moveTo>
                <a:lnTo>
                  <a:pt x="6421755" y="3173730"/>
                </a:lnTo>
                <a:lnTo>
                  <a:pt x="6497002" y="3242310"/>
                </a:lnTo>
                <a:lnTo>
                  <a:pt x="6528435" y="3211830"/>
                </a:lnTo>
                <a:close/>
                <a:moveTo>
                  <a:pt x="5314950" y="3139440"/>
                </a:moveTo>
                <a:lnTo>
                  <a:pt x="5285423" y="3173730"/>
                </a:lnTo>
                <a:lnTo>
                  <a:pt x="5357813" y="3242310"/>
                </a:lnTo>
                <a:lnTo>
                  <a:pt x="5387340" y="3211830"/>
                </a:lnTo>
                <a:close/>
                <a:moveTo>
                  <a:pt x="4173856" y="3139440"/>
                </a:moveTo>
                <a:lnTo>
                  <a:pt x="4144328" y="3173730"/>
                </a:lnTo>
                <a:lnTo>
                  <a:pt x="4216718" y="3242310"/>
                </a:lnTo>
                <a:lnTo>
                  <a:pt x="4246245" y="3211830"/>
                </a:lnTo>
                <a:close/>
                <a:moveTo>
                  <a:pt x="3032760" y="3139440"/>
                </a:moveTo>
                <a:lnTo>
                  <a:pt x="3003232" y="3173730"/>
                </a:lnTo>
                <a:lnTo>
                  <a:pt x="3075622" y="3242310"/>
                </a:lnTo>
                <a:lnTo>
                  <a:pt x="3105150" y="3211830"/>
                </a:lnTo>
                <a:close/>
                <a:moveTo>
                  <a:pt x="1892617" y="3139440"/>
                </a:moveTo>
                <a:lnTo>
                  <a:pt x="1863090" y="3173730"/>
                </a:lnTo>
                <a:lnTo>
                  <a:pt x="1934528" y="3242310"/>
                </a:lnTo>
                <a:lnTo>
                  <a:pt x="1964055" y="3211830"/>
                </a:lnTo>
                <a:close/>
                <a:moveTo>
                  <a:pt x="754380" y="3139440"/>
                </a:moveTo>
                <a:lnTo>
                  <a:pt x="723900" y="3173730"/>
                </a:lnTo>
                <a:lnTo>
                  <a:pt x="799148" y="3242310"/>
                </a:lnTo>
                <a:lnTo>
                  <a:pt x="829627" y="3211830"/>
                </a:lnTo>
                <a:close/>
                <a:moveTo>
                  <a:pt x="7250431" y="3135630"/>
                </a:moveTo>
                <a:lnTo>
                  <a:pt x="7250431" y="3158490"/>
                </a:lnTo>
                <a:lnTo>
                  <a:pt x="7238048" y="3169920"/>
                </a:lnTo>
                <a:lnTo>
                  <a:pt x="7250431" y="3183255"/>
                </a:lnTo>
                <a:lnTo>
                  <a:pt x="7250431" y="3206115"/>
                </a:lnTo>
                <a:lnTo>
                  <a:pt x="7217093" y="3169920"/>
                </a:lnTo>
                <a:close/>
                <a:moveTo>
                  <a:pt x="6452236" y="3114675"/>
                </a:moveTo>
                <a:lnTo>
                  <a:pt x="6550343" y="3211830"/>
                </a:lnTo>
                <a:lnTo>
                  <a:pt x="6497003" y="3266122"/>
                </a:lnTo>
                <a:lnTo>
                  <a:pt x="6399848" y="3173730"/>
                </a:lnTo>
                <a:close/>
                <a:moveTo>
                  <a:pt x="5314950" y="3114675"/>
                </a:moveTo>
                <a:lnTo>
                  <a:pt x="5409248" y="3211830"/>
                </a:lnTo>
                <a:lnTo>
                  <a:pt x="5357813" y="3266122"/>
                </a:lnTo>
                <a:lnTo>
                  <a:pt x="5264468" y="3173730"/>
                </a:lnTo>
                <a:close/>
                <a:moveTo>
                  <a:pt x="4173855" y="3114675"/>
                </a:moveTo>
                <a:lnTo>
                  <a:pt x="4268152" y="3211830"/>
                </a:lnTo>
                <a:lnTo>
                  <a:pt x="4216717" y="3266122"/>
                </a:lnTo>
                <a:lnTo>
                  <a:pt x="4123372" y="3173730"/>
                </a:lnTo>
                <a:close/>
                <a:moveTo>
                  <a:pt x="3032760" y="3114675"/>
                </a:moveTo>
                <a:lnTo>
                  <a:pt x="3127058" y="3211830"/>
                </a:lnTo>
                <a:lnTo>
                  <a:pt x="3075623" y="3266122"/>
                </a:lnTo>
                <a:lnTo>
                  <a:pt x="2982278" y="3173730"/>
                </a:lnTo>
                <a:close/>
                <a:moveTo>
                  <a:pt x="1892618" y="3114675"/>
                </a:moveTo>
                <a:lnTo>
                  <a:pt x="1985963" y="3211830"/>
                </a:lnTo>
                <a:lnTo>
                  <a:pt x="1934528" y="3266122"/>
                </a:lnTo>
                <a:lnTo>
                  <a:pt x="1841183" y="3173730"/>
                </a:lnTo>
                <a:close/>
                <a:moveTo>
                  <a:pt x="754380" y="3114675"/>
                </a:moveTo>
                <a:lnTo>
                  <a:pt x="851535" y="3211830"/>
                </a:lnTo>
                <a:lnTo>
                  <a:pt x="799148" y="3266122"/>
                </a:lnTo>
                <a:lnTo>
                  <a:pt x="701040" y="3173730"/>
                </a:lnTo>
                <a:close/>
                <a:moveTo>
                  <a:pt x="0" y="3097530"/>
                </a:moveTo>
                <a:lnTo>
                  <a:pt x="34290" y="3129915"/>
                </a:lnTo>
                <a:lnTo>
                  <a:pt x="0" y="3161347"/>
                </a:lnTo>
                <a:lnTo>
                  <a:pt x="0" y="3141345"/>
                </a:lnTo>
                <a:lnTo>
                  <a:pt x="12383" y="3129915"/>
                </a:lnTo>
                <a:lnTo>
                  <a:pt x="0" y="3118485"/>
                </a:lnTo>
                <a:close/>
                <a:moveTo>
                  <a:pt x="6699885" y="3060382"/>
                </a:moveTo>
                <a:lnTo>
                  <a:pt x="6669405" y="3089910"/>
                </a:lnTo>
                <a:lnTo>
                  <a:pt x="6780848" y="3197542"/>
                </a:lnTo>
                <a:lnTo>
                  <a:pt x="6852285" y="3128962"/>
                </a:lnTo>
                <a:lnTo>
                  <a:pt x="6821805" y="3099435"/>
                </a:lnTo>
                <a:lnTo>
                  <a:pt x="6780848" y="3139440"/>
                </a:lnTo>
                <a:close/>
                <a:moveTo>
                  <a:pt x="6131243" y="3060382"/>
                </a:moveTo>
                <a:lnTo>
                  <a:pt x="6017895" y="3169920"/>
                </a:lnTo>
                <a:lnTo>
                  <a:pt x="6129338" y="3279457"/>
                </a:lnTo>
                <a:lnTo>
                  <a:pt x="6200775" y="3210877"/>
                </a:lnTo>
                <a:lnTo>
                  <a:pt x="6169343" y="3181350"/>
                </a:lnTo>
                <a:lnTo>
                  <a:pt x="6129338" y="3222307"/>
                </a:lnTo>
                <a:lnTo>
                  <a:pt x="6077902" y="3169920"/>
                </a:lnTo>
                <a:lnTo>
                  <a:pt x="6159818" y="3089910"/>
                </a:lnTo>
                <a:close/>
                <a:moveTo>
                  <a:pt x="5558790" y="3060382"/>
                </a:moveTo>
                <a:lnTo>
                  <a:pt x="5529263" y="3089910"/>
                </a:lnTo>
                <a:lnTo>
                  <a:pt x="5640706" y="3197542"/>
                </a:lnTo>
                <a:lnTo>
                  <a:pt x="5712143" y="3128962"/>
                </a:lnTo>
                <a:lnTo>
                  <a:pt x="5681663" y="3099435"/>
                </a:lnTo>
                <a:lnTo>
                  <a:pt x="5640706" y="3139440"/>
                </a:lnTo>
                <a:close/>
                <a:moveTo>
                  <a:pt x="4990148" y="3060382"/>
                </a:moveTo>
                <a:lnTo>
                  <a:pt x="4876800" y="3169920"/>
                </a:lnTo>
                <a:lnTo>
                  <a:pt x="4988243" y="3279457"/>
                </a:lnTo>
                <a:lnTo>
                  <a:pt x="5059680" y="3210877"/>
                </a:lnTo>
                <a:lnTo>
                  <a:pt x="5028248" y="3181350"/>
                </a:lnTo>
                <a:lnTo>
                  <a:pt x="4988243" y="3222307"/>
                </a:lnTo>
                <a:lnTo>
                  <a:pt x="4936807" y="3169920"/>
                </a:lnTo>
                <a:lnTo>
                  <a:pt x="5020627" y="3089910"/>
                </a:lnTo>
                <a:close/>
                <a:moveTo>
                  <a:pt x="4417695" y="3060382"/>
                </a:moveTo>
                <a:lnTo>
                  <a:pt x="4388168" y="3089910"/>
                </a:lnTo>
                <a:lnTo>
                  <a:pt x="4500563" y="3197542"/>
                </a:lnTo>
                <a:lnTo>
                  <a:pt x="4571048" y="3128962"/>
                </a:lnTo>
                <a:lnTo>
                  <a:pt x="4541520" y="3099435"/>
                </a:lnTo>
                <a:lnTo>
                  <a:pt x="4500563" y="3139440"/>
                </a:lnTo>
                <a:close/>
                <a:moveTo>
                  <a:pt x="3850958" y="3060382"/>
                </a:moveTo>
                <a:lnTo>
                  <a:pt x="3740468" y="3169920"/>
                </a:lnTo>
                <a:lnTo>
                  <a:pt x="3849053" y="3279457"/>
                </a:lnTo>
                <a:lnTo>
                  <a:pt x="3918585" y="3210877"/>
                </a:lnTo>
                <a:lnTo>
                  <a:pt x="3888106" y="3181350"/>
                </a:lnTo>
                <a:lnTo>
                  <a:pt x="3849053" y="3222307"/>
                </a:lnTo>
                <a:lnTo>
                  <a:pt x="3799523" y="3169920"/>
                </a:lnTo>
                <a:lnTo>
                  <a:pt x="3880485" y="3089910"/>
                </a:lnTo>
                <a:close/>
                <a:moveTo>
                  <a:pt x="3281363" y="3060382"/>
                </a:moveTo>
                <a:lnTo>
                  <a:pt x="3252788" y="3089910"/>
                </a:lnTo>
                <a:lnTo>
                  <a:pt x="3362326" y="3197542"/>
                </a:lnTo>
                <a:lnTo>
                  <a:pt x="3430906" y="3128962"/>
                </a:lnTo>
                <a:lnTo>
                  <a:pt x="3401378" y="3099435"/>
                </a:lnTo>
                <a:lnTo>
                  <a:pt x="3362326" y="3139440"/>
                </a:lnTo>
                <a:close/>
                <a:moveTo>
                  <a:pt x="2709863" y="3060382"/>
                </a:moveTo>
                <a:lnTo>
                  <a:pt x="2600325" y="3169920"/>
                </a:lnTo>
                <a:lnTo>
                  <a:pt x="2707957" y="3279457"/>
                </a:lnTo>
                <a:lnTo>
                  <a:pt x="2779395" y="3210877"/>
                </a:lnTo>
                <a:lnTo>
                  <a:pt x="2747963" y="3181350"/>
                </a:lnTo>
                <a:lnTo>
                  <a:pt x="2707957" y="3222307"/>
                </a:lnTo>
                <a:lnTo>
                  <a:pt x="2658428" y="3169920"/>
                </a:lnTo>
                <a:lnTo>
                  <a:pt x="2739390" y="3089910"/>
                </a:lnTo>
                <a:close/>
                <a:moveTo>
                  <a:pt x="2142172" y="3060382"/>
                </a:moveTo>
                <a:lnTo>
                  <a:pt x="2111692" y="3089910"/>
                </a:lnTo>
                <a:lnTo>
                  <a:pt x="2224087" y="3197542"/>
                </a:lnTo>
                <a:lnTo>
                  <a:pt x="2295525" y="3128962"/>
                </a:lnTo>
                <a:lnTo>
                  <a:pt x="2265045" y="3099435"/>
                </a:lnTo>
                <a:lnTo>
                  <a:pt x="2224087" y="3139440"/>
                </a:lnTo>
                <a:close/>
                <a:moveTo>
                  <a:pt x="1569720" y="3060382"/>
                </a:moveTo>
                <a:lnTo>
                  <a:pt x="1459230" y="3169920"/>
                </a:lnTo>
                <a:lnTo>
                  <a:pt x="1568768" y="3279457"/>
                </a:lnTo>
                <a:lnTo>
                  <a:pt x="1638300" y="3210877"/>
                </a:lnTo>
                <a:lnTo>
                  <a:pt x="1606868" y="3181350"/>
                </a:lnTo>
                <a:lnTo>
                  <a:pt x="1568768" y="3222307"/>
                </a:lnTo>
                <a:lnTo>
                  <a:pt x="1518285" y="3169920"/>
                </a:lnTo>
                <a:lnTo>
                  <a:pt x="1599247" y="3089910"/>
                </a:lnTo>
                <a:close/>
                <a:moveTo>
                  <a:pt x="1001078" y="3060382"/>
                </a:moveTo>
                <a:lnTo>
                  <a:pt x="972502" y="3089910"/>
                </a:lnTo>
                <a:lnTo>
                  <a:pt x="1083945" y="3197542"/>
                </a:lnTo>
                <a:lnTo>
                  <a:pt x="1154429" y="3128962"/>
                </a:lnTo>
                <a:lnTo>
                  <a:pt x="1123950" y="3099435"/>
                </a:lnTo>
                <a:lnTo>
                  <a:pt x="1083945" y="3139440"/>
                </a:lnTo>
                <a:close/>
                <a:moveTo>
                  <a:pt x="431483" y="3060382"/>
                </a:moveTo>
                <a:lnTo>
                  <a:pt x="319088" y="3169920"/>
                </a:lnTo>
                <a:lnTo>
                  <a:pt x="430531" y="3279457"/>
                </a:lnTo>
                <a:lnTo>
                  <a:pt x="502921" y="3210877"/>
                </a:lnTo>
                <a:lnTo>
                  <a:pt x="470536" y="3181350"/>
                </a:lnTo>
                <a:lnTo>
                  <a:pt x="430531" y="3222307"/>
                </a:lnTo>
                <a:lnTo>
                  <a:pt x="380048" y="3169920"/>
                </a:lnTo>
                <a:lnTo>
                  <a:pt x="461963" y="3089910"/>
                </a:lnTo>
                <a:close/>
                <a:moveTo>
                  <a:pt x="6949440" y="3057525"/>
                </a:moveTo>
                <a:lnTo>
                  <a:pt x="6919913" y="3090863"/>
                </a:lnTo>
                <a:lnTo>
                  <a:pt x="7147561" y="3320415"/>
                </a:lnTo>
                <a:lnTo>
                  <a:pt x="7178040" y="3289935"/>
                </a:lnTo>
                <a:close/>
                <a:moveTo>
                  <a:pt x="5808345" y="3057525"/>
                </a:moveTo>
                <a:lnTo>
                  <a:pt x="5778818" y="3090863"/>
                </a:lnTo>
                <a:lnTo>
                  <a:pt x="6007418" y="3320415"/>
                </a:lnTo>
                <a:lnTo>
                  <a:pt x="6036945" y="3289935"/>
                </a:lnTo>
                <a:close/>
                <a:moveTo>
                  <a:pt x="4667250" y="3057525"/>
                </a:moveTo>
                <a:lnTo>
                  <a:pt x="4636770" y="3090863"/>
                </a:lnTo>
                <a:lnTo>
                  <a:pt x="4870133" y="3320415"/>
                </a:lnTo>
                <a:lnTo>
                  <a:pt x="4900613" y="3289935"/>
                </a:lnTo>
                <a:close/>
                <a:moveTo>
                  <a:pt x="3526156" y="3057525"/>
                </a:moveTo>
                <a:lnTo>
                  <a:pt x="3496628" y="3090863"/>
                </a:lnTo>
                <a:lnTo>
                  <a:pt x="3729038" y="3320415"/>
                </a:lnTo>
                <a:lnTo>
                  <a:pt x="3759518" y="3289935"/>
                </a:lnTo>
                <a:close/>
                <a:moveTo>
                  <a:pt x="2386013" y="3057525"/>
                </a:moveTo>
                <a:lnTo>
                  <a:pt x="2355533" y="3090863"/>
                </a:lnTo>
                <a:lnTo>
                  <a:pt x="2587943" y="3320415"/>
                </a:lnTo>
                <a:lnTo>
                  <a:pt x="2618423" y="3289935"/>
                </a:lnTo>
                <a:close/>
                <a:moveTo>
                  <a:pt x="1249680" y="3057525"/>
                </a:moveTo>
                <a:lnTo>
                  <a:pt x="1220153" y="3090863"/>
                </a:lnTo>
                <a:lnTo>
                  <a:pt x="1448753" y="3320415"/>
                </a:lnTo>
                <a:lnTo>
                  <a:pt x="1478280" y="3289935"/>
                </a:lnTo>
                <a:close/>
                <a:moveTo>
                  <a:pt x="108585" y="3057525"/>
                </a:moveTo>
                <a:lnTo>
                  <a:pt x="80010" y="3090863"/>
                </a:lnTo>
                <a:lnTo>
                  <a:pt x="308610" y="3320415"/>
                </a:lnTo>
                <a:lnTo>
                  <a:pt x="337185" y="3289935"/>
                </a:lnTo>
                <a:close/>
                <a:moveTo>
                  <a:pt x="6533198" y="3054668"/>
                </a:moveTo>
                <a:lnTo>
                  <a:pt x="6503670" y="3084195"/>
                </a:lnTo>
                <a:lnTo>
                  <a:pt x="6577965" y="3156585"/>
                </a:lnTo>
                <a:lnTo>
                  <a:pt x="6608445" y="3127058"/>
                </a:lnTo>
                <a:close/>
                <a:moveTo>
                  <a:pt x="5396865" y="3054668"/>
                </a:moveTo>
                <a:lnTo>
                  <a:pt x="5367338" y="3084195"/>
                </a:lnTo>
                <a:lnTo>
                  <a:pt x="5439728" y="3156585"/>
                </a:lnTo>
                <a:lnTo>
                  <a:pt x="5468303" y="3127058"/>
                </a:lnTo>
                <a:close/>
                <a:moveTo>
                  <a:pt x="4255770" y="3054668"/>
                </a:moveTo>
                <a:lnTo>
                  <a:pt x="4226243" y="3084195"/>
                </a:lnTo>
                <a:lnTo>
                  <a:pt x="4298633" y="3156585"/>
                </a:lnTo>
                <a:lnTo>
                  <a:pt x="4328160" y="3127058"/>
                </a:lnTo>
                <a:close/>
                <a:moveTo>
                  <a:pt x="3114675" y="3054668"/>
                </a:moveTo>
                <a:lnTo>
                  <a:pt x="3085147" y="3084195"/>
                </a:lnTo>
                <a:lnTo>
                  <a:pt x="3157537" y="3156585"/>
                </a:lnTo>
                <a:lnTo>
                  <a:pt x="3187065" y="3127058"/>
                </a:lnTo>
                <a:close/>
                <a:moveTo>
                  <a:pt x="1974533" y="3054668"/>
                </a:moveTo>
                <a:lnTo>
                  <a:pt x="1945005" y="3084195"/>
                </a:lnTo>
                <a:lnTo>
                  <a:pt x="2017395" y="3156585"/>
                </a:lnTo>
                <a:lnTo>
                  <a:pt x="2046922" y="3127058"/>
                </a:lnTo>
                <a:close/>
                <a:moveTo>
                  <a:pt x="834391" y="3054668"/>
                </a:moveTo>
                <a:lnTo>
                  <a:pt x="803910" y="3084195"/>
                </a:lnTo>
                <a:lnTo>
                  <a:pt x="879158" y="3156585"/>
                </a:lnTo>
                <a:lnTo>
                  <a:pt x="910590" y="3127058"/>
                </a:lnTo>
                <a:close/>
                <a:moveTo>
                  <a:pt x="7250430" y="3050857"/>
                </a:moveTo>
                <a:lnTo>
                  <a:pt x="7250430" y="3074670"/>
                </a:lnTo>
                <a:lnTo>
                  <a:pt x="7158037" y="3169920"/>
                </a:lnTo>
                <a:lnTo>
                  <a:pt x="7250430" y="3265170"/>
                </a:lnTo>
                <a:lnTo>
                  <a:pt x="7250430" y="3288982"/>
                </a:lnTo>
                <a:lnTo>
                  <a:pt x="7135177" y="3169920"/>
                </a:lnTo>
                <a:close/>
                <a:moveTo>
                  <a:pt x="6699885" y="3039428"/>
                </a:moveTo>
                <a:lnTo>
                  <a:pt x="6780848" y="3118485"/>
                </a:lnTo>
                <a:lnTo>
                  <a:pt x="6821805" y="3079433"/>
                </a:lnTo>
                <a:lnTo>
                  <a:pt x="6874193" y="3128963"/>
                </a:lnTo>
                <a:lnTo>
                  <a:pt x="6780848" y="3219450"/>
                </a:lnTo>
                <a:lnTo>
                  <a:pt x="6648450" y="3089910"/>
                </a:lnTo>
                <a:close/>
                <a:moveTo>
                  <a:pt x="6131242" y="3039428"/>
                </a:moveTo>
                <a:lnTo>
                  <a:pt x="6182677" y="3089910"/>
                </a:lnTo>
                <a:lnTo>
                  <a:pt x="6100762" y="3169920"/>
                </a:lnTo>
                <a:lnTo>
                  <a:pt x="6129337" y="3198495"/>
                </a:lnTo>
                <a:lnTo>
                  <a:pt x="6169342" y="3159443"/>
                </a:lnTo>
                <a:lnTo>
                  <a:pt x="6225539" y="3210878"/>
                </a:lnTo>
                <a:lnTo>
                  <a:pt x="6129337" y="3300413"/>
                </a:lnTo>
                <a:lnTo>
                  <a:pt x="5994082" y="3169920"/>
                </a:lnTo>
                <a:close/>
                <a:moveTo>
                  <a:pt x="5558790" y="3039428"/>
                </a:moveTo>
                <a:lnTo>
                  <a:pt x="5640705" y="3118485"/>
                </a:lnTo>
                <a:lnTo>
                  <a:pt x="5681662" y="3079433"/>
                </a:lnTo>
                <a:lnTo>
                  <a:pt x="5733098" y="3128963"/>
                </a:lnTo>
                <a:lnTo>
                  <a:pt x="5640705" y="3219450"/>
                </a:lnTo>
                <a:lnTo>
                  <a:pt x="5507355" y="3089910"/>
                </a:lnTo>
                <a:close/>
                <a:moveTo>
                  <a:pt x="4990148" y="3039428"/>
                </a:moveTo>
                <a:lnTo>
                  <a:pt x="5041583" y="3089910"/>
                </a:lnTo>
                <a:lnTo>
                  <a:pt x="4959668" y="3169920"/>
                </a:lnTo>
                <a:lnTo>
                  <a:pt x="4988243" y="3198495"/>
                </a:lnTo>
                <a:lnTo>
                  <a:pt x="5028248" y="3159443"/>
                </a:lnTo>
                <a:lnTo>
                  <a:pt x="5084445" y="3210878"/>
                </a:lnTo>
                <a:lnTo>
                  <a:pt x="4988243" y="3300413"/>
                </a:lnTo>
                <a:lnTo>
                  <a:pt x="4852988" y="3169920"/>
                </a:lnTo>
                <a:close/>
                <a:moveTo>
                  <a:pt x="4417695" y="3039428"/>
                </a:moveTo>
                <a:lnTo>
                  <a:pt x="4500563" y="3118485"/>
                </a:lnTo>
                <a:lnTo>
                  <a:pt x="4541520" y="3079433"/>
                </a:lnTo>
                <a:lnTo>
                  <a:pt x="4592955" y="3128963"/>
                </a:lnTo>
                <a:lnTo>
                  <a:pt x="4500563" y="3219450"/>
                </a:lnTo>
                <a:lnTo>
                  <a:pt x="4366260" y="3089910"/>
                </a:lnTo>
                <a:close/>
                <a:moveTo>
                  <a:pt x="3850957" y="3039428"/>
                </a:moveTo>
                <a:lnTo>
                  <a:pt x="3901440" y="3089910"/>
                </a:lnTo>
                <a:lnTo>
                  <a:pt x="3821430" y="3169920"/>
                </a:lnTo>
                <a:lnTo>
                  <a:pt x="3849052" y="3198495"/>
                </a:lnTo>
                <a:lnTo>
                  <a:pt x="3888105" y="3159443"/>
                </a:lnTo>
                <a:lnTo>
                  <a:pt x="3944302" y="3210878"/>
                </a:lnTo>
                <a:lnTo>
                  <a:pt x="3849052" y="3300413"/>
                </a:lnTo>
                <a:lnTo>
                  <a:pt x="3717607" y="3169920"/>
                </a:lnTo>
                <a:close/>
                <a:moveTo>
                  <a:pt x="3281362" y="3039428"/>
                </a:moveTo>
                <a:lnTo>
                  <a:pt x="3362325" y="3118485"/>
                </a:lnTo>
                <a:lnTo>
                  <a:pt x="3401377" y="3079433"/>
                </a:lnTo>
                <a:lnTo>
                  <a:pt x="3451860" y="3128963"/>
                </a:lnTo>
                <a:lnTo>
                  <a:pt x="3362325" y="3219450"/>
                </a:lnTo>
                <a:lnTo>
                  <a:pt x="3231832" y="3089910"/>
                </a:lnTo>
                <a:close/>
                <a:moveTo>
                  <a:pt x="2709862" y="3039428"/>
                </a:moveTo>
                <a:lnTo>
                  <a:pt x="2761297" y="3089910"/>
                </a:lnTo>
                <a:lnTo>
                  <a:pt x="2680335" y="3169920"/>
                </a:lnTo>
                <a:lnTo>
                  <a:pt x="2707957" y="3198495"/>
                </a:lnTo>
                <a:lnTo>
                  <a:pt x="2747962" y="3159443"/>
                </a:lnTo>
                <a:lnTo>
                  <a:pt x="2803207" y="3210878"/>
                </a:lnTo>
                <a:lnTo>
                  <a:pt x="2707957" y="3300413"/>
                </a:lnTo>
                <a:lnTo>
                  <a:pt x="2577465" y="3169920"/>
                </a:lnTo>
                <a:close/>
                <a:moveTo>
                  <a:pt x="2142173" y="3039428"/>
                </a:moveTo>
                <a:lnTo>
                  <a:pt x="2224088" y="3118485"/>
                </a:lnTo>
                <a:lnTo>
                  <a:pt x="2265046" y="3079433"/>
                </a:lnTo>
                <a:lnTo>
                  <a:pt x="2316480" y="3128963"/>
                </a:lnTo>
                <a:lnTo>
                  <a:pt x="2224088" y="3219450"/>
                </a:lnTo>
                <a:lnTo>
                  <a:pt x="2090738" y="3089910"/>
                </a:lnTo>
                <a:close/>
                <a:moveTo>
                  <a:pt x="1569720" y="3039428"/>
                </a:moveTo>
                <a:lnTo>
                  <a:pt x="1620203" y="3089910"/>
                </a:lnTo>
                <a:lnTo>
                  <a:pt x="1539240" y="3169920"/>
                </a:lnTo>
                <a:lnTo>
                  <a:pt x="1568767" y="3198495"/>
                </a:lnTo>
                <a:lnTo>
                  <a:pt x="1606867" y="3159443"/>
                </a:lnTo>
                <a:lnTo>
                  <a:pt x="1662112" y="3210878"/>
                </a:lnTo>
                <a:lnTo>
                  <a:pt x="1568767" y="3300413"/>
                </a:lnTo>
                <a:lnTo>
                  <a:pt x="1436370" y="3169920"/>
                </a:lnTo>
                <a:close/>
                <a:moveTo>
                  <a:pt x="1001078" y="3039428"/>
                </a:moveTo>
                <a:lnTo>
                  <a:pt x="1083945" y="3118485"/>
                </a:lnTo>
                <a:lnTo>
                  <a:pt x="1123950" y="3079433"/>
                </a:lnTo>
                <a:lnTo>
                  <a:pt x="1175385" y="3128963"/>
                </a:lnTo>
                <a:lnTo>
                  <a:pt x="1083945" y="3219450"/>
                </a:lnTo>
                <a:lnTo>
                  <a:pt x="949642" y="3089910"/>
                </a:lnTo>
                <a:close/>
                <a:moveTo>
                  <a:pt x="431483" y="3039428"/>
                </a:moveTo>
                <a:lnTo>
                  <a:pt x="483870" y="3089910"/>
                </a:lnTo>
                <a:lnTo>
                  <a:pt x="401002" y="3169920"/>
                </a:lnTo>
                <a:lnTo>
                  <a:pt x="430530" y="3198495"/>
                </a:lnTo>
                <a:lnTo>
                  <a:pt x="470535" y="3159443"/>
                </a:lnTo>
                <a:lnTo>
                  <a:pt x="526733" y="3210878"/>
                </a:lnTo>
                <a:lnTo>
                  <a:pt x="430530" y="3300413"/>
                </a:lnTo>
                <a:lnTo>
                  <a:pt x="295275" y="3169920"/>
                </a:lnTo>
                <a:close/>
                <a:moveTo>
                  <a:pt x="6949440" y="3033713"/>
                </a:moveTo>
                <a:lnTo>
                  <a:pt x="7198995" y="3289935"/>
                </a:lnTo>
                <a:lnTo>
                  <a:pt x="7147560" y="3341370"/>
                </a:lnTo>
                <a:lnTo>
                  <a:pt x="6897052" y="3090863"/>
                </a:lnTo>
                <a:close/>
                <a:moveTo>
                  <a:pt x="6533198" y="3033713"/>
                </a:moveTo>
                <a:lnTo>
                  <a:pt x="6631305" y="3127058"/>
                </a:lnTo>
                <a:lnTo>
                  <a:pt x="6577965" y="3178493"/>
                </a:lnTo>
                <a:lnTo>
                  <a:pt x="6480810" y="3084195"/>
                </a:lnTo>
                <a:close/>
                <a:moveTo>
                  <a:pt x="5808345" y="3033713"/>
                </a:moveTo>
                <a:lnTo>
                  <a:pt x="6057900" y="3289935"/>
                </a:lnTo>
                <a:lnTo>
                  <a:pt x="6007417" y="3341370"/>
                </a:lnTo>
                <a:lnTo>
                  <a:pt x="5756910" y="3090863"/>
                </a:lnTo>
                <a:close/>
                <a:moveTo>
                  <a:pt x="5396865" y="3033713"/>
                </a:moveTo>
                <a:lnTo>
                  <a:pt x="5490210" y="3127058"/>
                </a:lnTo>
                <a:lnTo>
                  <a:pt x="5439727" y="3178493"/>
                </a:lnTo>
                <a:lnTo>
                  <a:pt x="5345430" y="3084195"/>
                </a:lnTo>
                <a:close/>
                <a:moveTo>
                  <a:pt x="4667250" y="3033713"/>
                </a:moveTo>
                <a:lnTo>
                  <a:pt x="4922520" y="3289935"/>
                </a:lnTo>
                <a:lnTo>
                  <a:pt x="4870132" y="3341370"/>
                </a:lnTo>
                <a:lnTo>
                  <a:pt x="4615815" y="3090863"/>
                </a:lnTo>
                <a:close/>
                <a:moveTo>
                  <a:pt x="4255770" y="3033713"/>
                </a:moveTo>
                <a:lnTo>
                  <a:pt x="4349115" y="3127058"/>
                </a:lnTo>
                <a:lnTo>
                  <a:pt x="4298632" y="3178493"/>
                </a:lnTo>
                <a:lnTo>
                  <a:pt x="4204335" y="3084195"/>
                </a:lnTo>
                <a:close/>
                <a:moveTo>
                  <a:pt x="3526155" y="3033713"/>
                </a:moveTo>
                <a:lnTo>
                  <a:pt x="3781425" y="3289935"/>
                </a:lnTo>
                <a:lnTo>
                  <a:pt x="3729038" y="3341370"/>
                </a:lnTo>
                <a:lnTo>
                  <a:pt x="3474720" y="3090863"/>
                </a:lnTo>
                <a:close/>
                <a:moveTo>
                  <a:pt x="3114675" y="3033713"/>
                </a:moveTo>
                <a:lnTo>
                  <a:pt x="3208020" y="3127058"/>
                </a:lnTo>
                <a:lnTo>
                  <a:pt x="3157537" y="3178493"/>
                </a:lnTo>
                <a:lnTo>
                  <a:pt x="3063240" y="3084195"/>
                </a:lnTo>
                <a:close/>
                <a:moveTo>
                  <a:pt x="2386013" y="3033713"/>
                </a:moveTo>
                <a:lnTo>
                  <a:pt x="2641282" y="3289935"/>
                </a:lnTo>
                <a:lnTo>
                  <a:pt x="2587943" y="3341370"/>
                </a:lnTo>
                <a:lnTo>
                  <a:pt x="2333625" y="3090863"/>
                </a:lnTo>
                <a:close/>
                <a:moveTo>
                  <a:pt x="1974532" y="3033713"/>
                </a:moveTo>
                <a:lnTo>
                  <a:pt x="2067877" y="3127058"/>
                </a:lnTo>
                <a:lnTo>
                  <a:pt x="2017395" y="3178493"/>
                </a:lnTo>
                <a:lnTo>
                  <a:pt x="1923097" y="3084195"/>
                </a:lnTo>
                <a:close/>
                <a:moveTo>
                  <a:pt x="1249680" y="3033713"/>
                </a:moveTo>
                <a:lnTo>
                  <a:pt x="1500188" y="3289935"/>
                </a:lnTo>
                <a:lnTo>
                  <a:pt x="1448753" y="3341370"/>
                </a:lnTo>
                <a:lnTo>
                  <a:pt x="1199198" y="3090863"/>
                </a:lnTo>
                <a:close/>
                <a:moveTo>
                  <a:pt x="834391" y="3033713"/>
                </a:moveTo>
                <a:lnTo>
                  <a:pt x="932497" y="3127058"/>
                </a:lnTo>
                <a:lnTo>
                  <a:pt x="879157" y="3178493"/>
                </a:lnTo>
                <a:lnTo>
                  <a:pt x="782002" y="3084195"/>
                </a:lnTo>
                <a:close/>
                <a:moveTo>
                  <a:pt x="108584" y="3033713"/>
                </a:moveTo>
                <a:lnTo>
                  <a:pt x="359092" y="3289935"/>
                </a:lnTo>
                <a:lnTo>
                  <a:pt x="308610" y="3341370"/>
                </a:lnTo>
                <a:lnTo>
                  <a:pt x="58102" y="3090863"/>
                </a:lnTo>
                <a:close/>
                <a:moveTo>
                  <a:pt x="6254115" y="3015615"/>
                </a:moveTo>
                <a:lnTo>
                  <a:pt x="6220777" y="3045143"/>
                </a:lnTo>
                <a:lnTo>
                  <a:pt x="6258877" y="3086100"/>
                </a:lnTo>
                <a:lnTo>
                  <a:pt x="6219825" y="3127057"/>
                </a:lnTo>
                <a:lnTo>
                  <a:pt x="6292215" y="3197543"/>
                </a:lnTo>
                <a:lnTo>
                  <a:pt x="6404610" y="3087053"/>
                </a:lnTo>
                <a:lnTo>
                  <a:pt x="6376035" y="3058478"/>
                </a:lnTo>
                <a:lnTo>
                  <a:pt x="6336982" y="3096578"/>
                </a:lnTo>
                <a:close/>
                <a:moveTo>
                  <a:pt x="5117783" y="3015615"/>
                </a:moveTo>
                <a:lnTo>
                  <a:pt x="5084445" y="3045143"/>
                </a:lnTo>
                <a:lnTo>
                  <a:pt x="5123498" y="3086100"/>
                </a:lnTo>
                <a:lnTo>
                  <a:pt x="5083493" y="3127057"/>
                </a:lnTo>
                <a:lnTo>
                  <a:pt x="5154931" y="3197543"/>
                </a:lnTo>
                <a:lnTo>
                  <a:pt x="5264468" y="3087053"/>
                </a:lnTo>
                <a:lnTo>
                  <a:pt x="5236845" y="3058478"/>
                </a:lnTo>
                <a:lnTo>
                  <a:pt x="5197793" y="3096578"/>
                </a:lnTo>
                <a:close/>
                <a:moveTo>
                  <a:pt x="3976687" y="3015615"/>
                </a:moveTo>
                <a:lnTo>
                  <a:pt x="3943350" y="3045143"/>
                </a:lnTo>
                <a:lnTo>
                  <a:pt x="3982402" y="3086100"/>
                </a:lnTo>
                <a:lnTo>
                  <a:pt x="3942397" y="3127057"/>
                </a:lnTo>
                <a:lnTo>
                  <a:pt x="4013835" y="3197543"/>
                </a:lnTo>
                <a:lnTo>
                  <a:pt x="4123372" y="3087053"/>
                </a:lnTo>
                <a:lnTo>
                  <a:pt x="4095750" y="3058478"/>
                </a:lnTo>
                <a:lnTo>
                  <a:pt x="4057650" y="3096578"/>
                </a:lnTo>
                <a:close/>
                <a:moveTo>
                  <a:pt x="2834641" y="3015615"/>
                </a:moveTo>
                <a:lnTo>
                  <a:pt x="2802256" y="3045143"/>
                </a:lnTo>
                <a:lnTo>
                  <a:pt x="2840356" y="3086100"/>
                </a:lnTo>
                <a:lnTo>
                  <a:pt x="2801303" y="3127057"/>
                </a:lnTo>
                <a:lnTo>
                  <a:pt x="2873693" y="3197543"/>
                </a:lnTo>
                <a:lnTo>
                  <a:pt x="2982278" y="3087053"/>
                </a:lnTo>
                <a:lnTo>
                  <a:pt x="2954656" y="3058478"/>
                </a:lnTo>
                <a:lnTo>
                  <a:pt x="2916556" y="3096578"/>
                </a:lnTo>
                <a:close/>
                <a:moveTo>
                  <a:pt x="1693546" y="3015615"/>
                </a:moveTo>
                <a:lnTo>
                  <a:pt x="1662113" y="3045143"/>
                </a:lnTo>
                <a:lnTo>
                  <a:pt x="1700213" y="3086100"/>
                </a:lnTo>
                <a:lnTo>
                  <a:pt x="1660208" y="3127057"/>
                </a:lnTo>
                <a:lnTo>
                  <a:pt x="1732598" y="3197543"/>
                </a:lnTo>
                <a:lnTo>
                  <a:pt x="1841183" y="3087053"/>
                </a:lnTo>
                <a:lnTo>
                  <a:pt x="1813560" y="3058478"/>
                </a:lnTo>
                <a:lnTo>
                  <a:pt x="1776413" y="3096578"/>
                </a:lnTo>
                <a:close/>
                <a:moveTo>
                  <a:pt x="553403" y="3015615"/>
                </a:moveTo>
                <a:lnTo>
                  <a:pt x="521018" y="3045143"/>
                </a:lnTo>
                <a:lnTo>
                  <a:pt x="559118" y="3086100"/>
                </a:lnTo>
                <a:lnTo>
                  <a:pt x="519113" y="3127057"/>
                </a:lnTo>
                <a:lnTo>
                  <a:pt x="591503" y="3197543"/>
                </a:lnTo>
                <a:lnTo>
                  <a:pt x="701993" y="3087053"/>
                </a:lnTo>
                <a:lnTo>
                  <a:pt x="672465" y="3058478"/>
                </a:lnTo>
                <a:lnTo>
                  <a:pt x="635318" y="3096578"/>
                </a:lnTo>
                <a:close/>
                <a:moveTo>
                  <a:pt x="6254115" y="2992755"/>
                </a:moveTo>
                <a:lnTo>
                  <a:pt x="6336983" y="3075622"/>
                </a:lnTo>
                <a:lnTo>
                  <a:pt x="6376035" y="3036570"/>
                </a:lnTo>
                <a:lnTo>
                  <a:pt x="6428423" y="3087052"/>
                </a:lnTo>
                <a:lnTo>
                  <a:pt x="6291263" y="3219450"/>
                </a:lnTo>
                <a:lnTo>
                  <a:pt x="6196965" y="3127057"/>
                </a:lnTo>
                <a:lnTo>
                  <a:pt x="6236970" y="3086100"/>
                </a:lnTo>
                <a:lnTo>
                  <a:pt x="6198870" y="3045143"/>
                </a:lnTo>
                <a:close/>
                <a:moveTo>
                  <a:pt x="5117782" y="2992755"/>
                </a:moveTo>
                <a:lnTo>
                  <a:pt x="5197792" y="3075622"/>
                </a:lnTo>
                <a:lnTo>
                  <a:pt x="5236845" y="3036570"/>
                </a:lnTo>
                <a:lnTo>
                  <a:pt x="5287327" y="3087052"/>
                </a:lnTo>
                <a:lnTo>
                  <a:pt x="5153977" y="3219450"/>
                </a:lnTo>
                <a:lnTo>
                  <a:pt x="5061585" y="3127057"/>
                </a:lnTo>
                <a:lnTo>
                  <a:pt x="5100637" y="3086100"/>
                </a:lnTo>
                <a:lnTo>
                  <a:pt x="5063490" y="3045143"/>
                </a:lnTo>
                <a:close/>
                <a:moveTo>
                  <a:pt x="3976687" y="2992755"/>
                </a:moveTo>
                <a:lnTo>
                  <a:pt x="4057650" y="3075622"/>
                </a:lnTo>
                <a:lnTo>
                  <a:pt x="4095750" y="3036570"/>
                </a:lnTo>
                <a:lnTo>
                  <a:pt x="4146232" y="3087052"/>
                </a:lnTo>
                <a:lnTo>
                  <a:pt x="4012882" y="3219450"/>
                </a:lnTo>
                <a:lnTo>
                  <a:pt x="3920490" y="3127057"/>
                </a:lnTo>
                <a:lnTo>
                  <a:pt x="3960495" y="3086100"/>
                </a:lnTo>
                <a:lnTo>
                  <a:pt x="3922395" y="3045143"/>
                </a:lnTo>
                <a:close/>
                <a:moveTo>
                  <a:pt x="2834640" y="2992755"/>
                </a:moveTo>
                <a:lnTo>
                  <a:pt x="2916555" y="3075622"/>
                </a:lnTo>
                <a:lnTo>
                  <a:pt x="2954655" y="3036570"/>
                </a:lnTo>
                <a:lnTo>
                  <a:pt x="3006090" y="3087052"/>
                </a:lnTo>
                <a:lnTo>
                  <a:pt x="2871788" y="3219450"/>
                </a:lnTo>
                <a:lnTo>
                  <a:pt x="2779395" y="3127057"/>
                </a:lnTo>
                <a:lnTo>
                  <a:pt x="2818448" y="3086100"/>
                </a:lnTo>
                <a:lnTo>
                  <a:pt x="2780348" y="3045143"/>
                </a:lnTo>
                <a:close/>
                <a:moveTo>
                  <a:pt x="1693545" y="2992755"/>
                </a:moveTo>
                <a:lnTo>
                  <a:pt x="1776413" y="3075622"/>
                </a:lnTo>
                <a:lnTo>
                  <a:pt x="1813560" y="3036570"/>
                </a:lnTo>
                <a:lnTo>
                  <a:pt x="1864995" y="3087052"/>
                </a:lnTo>
                <a:lnTo>
                  <a:pt x="1730693" y="3219450"/>
                </a:lnTo>
                <a:lnTo>
                  <a:pt x="1639254" y="3127057"/>
                </a:lnTo>
                <a:lnTo>
                  <a:pt x="1677353" y="3086100"/>
                </a:lnTo>
                <a:lnTo>
                  <a:pt x="1640205" y="3045143"/>
                </a:lnTo>
                <a:close/>
                <a:moveTo>
                  <a:pt x="553402" y="2992755"/>
                </a:moveTo>
                <a:lnTo>
                  <a:pt x="635317" y="3075622"/>
                </a:lnTo>
                <a:lnTo>
                  <a:pt x="672465" y="3036570"/>
                </a:lnTo>
                <a:lnTo>
                  <a:pt x="723900" y="3087052"/>
                </a:lnTo>
                <a:lnTo>
                  <a:pt x="589597" y="3219450"/>
                </a:lnTo>
                <a:lnTo>
                  <a:pt x="498157" y="3127057"/>
                </a:lnTo>
                <a:lnTo>
                  <a:pt x="536257" y="3086100"/>
                </a:lnTo>
                <a:lnTo>
                  <a:pt x="499110" y="3045143"/>
                </a:lnTo>
                <a:close/>
                <a:moveTo>
                  <a:pt x="7188518" y="2975610"/>
                </a:moveTo>
                <a:lnTo>
                  <a:pt x="7076123" y="3091815"/>
                </a:lnTo>
                <a:lnTo>
                  <a:pt x="7105650" y="3122295"/>
                </a:lnTo>
                <a:lnTo>
                  <a:pt x="7218045" y="3006090"/>
                </a:lnTo>
                <a:close/>
                <a:moveTo>
                  <a:pt x="6046470" y="2975610"/>
                </a:moveTo>
                <a:lnTo>
                  <a:pt x="5934075" y="3091815"/>
                </a:lnTo>
                <a:lnTo>
                  <a:pt x="5963602" y="3122295"/>
                </a:lnTo>
                <a:lnTo>
                  <a:pt x="6075998" y="3006090"/>
                </a:lnTo>
                <a:close/>
                <a:moveTo>
                  <a:pt x="4910137" y="2975610"/>
                </a:moveTo>
                <a:lnTo>
                  <a:pt x="4793932" y="3091815"/>
                </a:lnTo>
                <a:lnTo>
                  <a:pt x="4824412" y="3122295"/>
                </a:lnTo>
                <a:lnTo>
                  <a:pt x="4940617" y="3006090"/>
                </a:lnTo>
                <a:close/>
                <a:moveTo>
                  <a:pt x="3769043" y="2975610"/>
                </a:moveTo>
                <a:lnTo>
                  <a:pt x="3652838" y="3091815"/>
                </a:lnTo>
                <a:lnTo>
                  <a:pt x="3683318" y="3122295"/>
                </a:lnTo>
                <a:lnTo>
                  <a:pt x="3799523" y="3006090"/>
                </a:lnTo>
                <a:close/>
                <a:moveTo>
                  <a:pt x="2629852" y="2975610"/>
                </a:moveTo>
                <a:lnTo>
                  <a:pt x="2517457" y="3091815"/>
                </a:lnTo>
                <a:lnTo>
                  <a:pt x="2546985" y="3122295"/>
                </a:lnTo>
                <a:lnTo>
                  <a:pt x="2659380" y="3006090"/>
                </a:lnTo>
                <a:close/>
                <a:moveTo>
                  <a:pt x="1489710" y="2975610"/>
                </a:moveTo>
                <a:lnTo>
                  <a:pt x="1376363" y="3091815"/>
                </a:lnTo>
                <a:lnTo>
                  <a:pt x="1405891" y="3122295"/>
                </a:lnTo>
                <a:lnTo>
                  <a:pt x="1519238" y="3006090"/>
                </a:lnTo>
                <a:close/>
                <a:moveTo>
                  <a:pt x="348616" y="2975610"/>
                </a:moveTo>
                <a:lnTo>
                  <a:pt x="236220" y="3091815"/>
                </a:lnTo>
                <a:lnTo>
                  <a:pt x="265748" y="3122295"/>
                </a:lnTo>
                <a:lnTo>
                  <a:pt x="378143" y="3006090"/>
                </a:lnTo>
                <a:close/>
                <a:moveTo>
                  <a:pt x="7188518" y="2952750"/>
                </a:moveTo>
                <a:lnTo>
                  <a:pt x="7239000" y="3006090"/>
                </a:lnTo>
                <a:lnTo>
                  <a:pt x="7105650" y="3144203"/>
                </a:lnTo>
                <a:lnTo>
                  <a:pt x="7054215" y="3091815"/>
                </a:lnTo>
                <a:close/>
                <a:moveTo>
                  <a:pt x="6046470" y="2952750"/>
                </a:moveTo>
                <a:lnTo>
                  <a:pt x="6097905" y="3006090"/>
                </a:lnTo>
                <a:lnTo>
                  <a:pt x="5963602" y="3144203"/>
                </a:lnTo>
                <a:lnTo>
                  <a:pt x="5913120" y="3091815"/>
                </a:lnTo>
                <a:close/>
                <a:moveTo>
                  <a:pt x="4910138" y="2952750"/>
                </a:moveTo>
                <a:lnTo>
                  <a:pt x="4963477" y="3006090"/>
                </a:lnTo>
                <a:lnTo>
                  <a:pt x="4824413" y="3144203"/>
                </a:lnTo>
                <a:lnTo>
                  <a:pt x="4772025" y="3091815"/>
                </a:lnTo>
                <a:close/>
                <a:moveTo>
                  <a:pt x="3769043" y="2952750"/>
                </a:moveTo>
                <a:lnTo>
                  <a:pt x="3822382" y="3006090"/>
                </a:lnTo>
                <a:lnTo>
                  <a:pt x="3683318" y="3144203"/>
                </a:lnTo>
                <a:lnTo>
                  <a:pt x="3630930" y="3091815"/>
                </a:lnTo>
                <a:close/>
                <a:moveTo>
                  <a:pt x="2629853" y="2952750"/>
                </a:moveTo>
                <a:lnTo>
                  <a:pt x="2681288" y="3006090"/>
                </a:lnTo>
                <a:lnTo>
                  <a:pt x="2546985" y="3144203"/>
                </a:lnTo>
                <a:lnTo>
                  <a:pt x="2496503" y="3091815"/>
                </a:lnTo>
                <a:close/>
                <a:moveTo>
                  <a:pt x="1489710" y="2952750"/>
                </a:moveTo>
                <a:lnTo>
                  <a:pt x="1540193" y="3006090"/>
                </a:lnTo>
                <a:lnTo>
                  <a:pt x="1405891" y="3144203"/>
                </a:lnTo>
                <a:lnTo>
                  <a:pt x="1355408" y="3091815"/>
                </a:lnTo>
                <a:close/>
                <a:moveTo>
                  <a:pt x="348616" y="2952750"/>
                </a:moveTo>
                <a:lnTo>
                  <a:pt x="400051" y="3006090"/>
                </a:lnTo>
                <a:lnTo>
                  <a:pt x="265748" y="3144203"/>
                </a:lnTo>
                <a:lnTo>
                  <a:pt x="214313" y="3091815"/>
                </a:lnTo>
                <a:close/>
                <a:moveTo>
                  <a:pt x="6821805" y="2934653"/>
                </a:moveTo>
                <a:lnTo>
                  <a:pt x="6751320" y="3005138"/>
                </a:lnTo>
                <a:lnTo>
                  <a:pt x="6780848" y="3035618"/>
                </a:lnTo>
                <a:lnTo>
                  <a:pt x="6821805" y="2993708"/>
                </a:lnTo>
                <a:lnTo>
                  <a:pt x="6863715" y="3035618"/>
                </a:lnTo>
                <a:lnTo>
                  <a:pt x="6893243" y="3005138"/>
                </a:lnTo>
                <a:close/>
                <a:moveTo>
                  <a:pt x="6659880" y="2934653"/>
                </a:moveTo>
                <a:lnTo>
                  <a:pt x="6589395" y="3004185"/>
                </a:lnTo>
                <a:lnTo>
                  <a:pt x="6619875" y="3035618"/>
                </a:lnTo>
                <a:lnTo>
                  <a:pt x="6690360" y="2964181"/>
                </a:lnTo>
                <a:close/>
                <a:moveTo>
                  <a:pt x="5681663" y="2934653"/>
                </a:moveTo>
                <a:lnTo>
                  <a:pt x="5610225" y="3005138"/>
                </a:lnTo>
                <a:lnTo>
                  <a:pt x="5639752" y="3035618"/>
                </a:lnTo>
                <a:lnTo>
                  <a:pt x="5681663" y="2993708"/>
                </a:lnTo>
                <a:lnTo>
                  <a:pt x="5722620" y="3035618"/>
                </a:lnTo>
                <a:lnTo>
                  <a:pt x="5753100" y="3005138"/>
                </a:lnTo>
                <a:close/>
                <a:moveTo>
                  <a:pt x="5520690" y="2934653"/>
                </a:moveTo>
                <a:lnTo>
                  <a:pt x="5454015" y="3004185"/>
                </a:lnTo>
                <a:lnTo>
                  <a:pt x="5483543" y="3035618"/>
                </a:lnTo>
                <a:lnTo>
                  <a:pt x="5550218" y="2964181"/>
                </a:lnTo>
                <a:close/>
                <a:moveTo>
                  <a:pt x="4540567" y="2934653"/>
                </a:moveTo>
                <a:lnTo>
                  <a:pt x="4470082" y="3005138"/>
                </a:lnTo>
                <a:lnTo>
                  <a:pt x="4500562" y="3035618"/>
                </a:lnTo>
                <a:lnTo>
                  <a:pt x="4540567" y="2993708"/>
                </a:lnTo>
                <a:lnTo>
                  <a:pt x="4581525" y="3035618"/>
                </a:lnTo>
                <a:lnTo>
                  <a:pt x="4612005" y="3005138"/>
                </a:lnTo>
                <a:close/>
                <a:moveTo>
                  <a:pt x="4379595" y="2934653"/>
                </a:moveTo>
                <a:lnTo>
                  <a:pt x="4312920" y="3004185"/>
                </a:lnTo>
                <a:lnTo>
                  <a:pt x="4342448" y="3035618"/>
                </a:lnTo>
                <a:lnTo>
                  <a:pt x="4409123" y="2964181"/>
                </a:lnTo>
                <a:close/>
                <a:moveTo>
                  <a:pt x="3403283" y="2934653"/>
                </a:moveTo>
                <a:lnTo>
                  <a:pt x="3334703" y="3005138"/>
                </a:lnTo>
                <a:lnTo>
                  <a:pt x="3363278" y="3035618"/>
                </a:lnTo>
                <a:lnTo>
                  <a:pt x="3403283" y="2993708"/>
                </a:lnTo>
                <a:lnTo>
                  <a:pt x="3442335" y="3035618"/>
                </a:lnTo>
                <a:lnTo>
                  <a:pt x="3471863" y="3005138"/>
                </a:lnTo>
                <a:close/>
                <a:moveTo>
                  <a:pt x="3238500" y="2934653"/>
                </a:moveTo>
                <a:lnTo>
                  <a:pt x="3171825" y="3004185"/>
                </a:lnTo>
                <a:lnTo>
                  <a:pt x="3201353" y="3035618"/>
                </a:lnTo>
                <a:lnTo>
                  <a:pt x="3268028" y="2964181"/>
                </a:lnTo>
                <a:close/>
                <a:moveTo>
                  <a:pt x="2265046" y="2934653"/>
                </a:moveTo>
                <a:lnTo>
                  <a:pt x="2193608" y="3005138"/>
                </a:lnTo>
                <a:lnTo>
                  <a:pt x="2224088" y="3035618"/>
                </a:lnTo>
                <a:lnTo>
                  <a:pt x="2265046" y="2993708"/>
                </a:lnTo>
                <a:lnTo>
                  <a:pt x="2306003" y="3035618"/>
                </a:lnTo>
                <a:lnTo>
                  <a:pt x="2335530" y="3005138"/>
                </a:lnTo>
                <a:close/>
                <a:moveTo>
                  <a:pt x="2101215" y="2934653"/>
                </a:moveTo>
                <a:lnTo>
                  <a:pt x="2032635" y="3004185"/>
                </a:lnTo>
                <a:lnTo>
                  <a:pt x="2063115" y="3035618"/>
                </a:lnTo>
                <a:lnTo>
                  <a:pt x="2131695" y="2964181"/>
                </a:lnTo>
                <a:close/>
                <a:moveTo>
                  <a:pt x="1123950" y="2934653"/>
                </a:moveTo>
                <a:lnTo>
                  <a:pt x="1053465" y="3005138"/>
                </a:lnTo>
                <a:lnTo>
                  <a:pt x="1082992" y="3035618"/>
                </a:lnTo>
                <a:lnTo>
                  <a:pt x="1123950" y="2993708"/>
                </a:lnTo>
                <a:lnTo>
                  <a:pt x="1163955" y="3035618"/>
                </a:lnTo>
                <a:lnTo>
                  <a:pt x="1194435" y="3005138"/>
                </a:lnTo>
                <a:close/>
                <a:moveTo>
                  <a:pt x="960121" y="2934653"/>
                </a:moveTo>
                <a:lnTo>
                  <a:pt x="890588" y="3004185"/>
                </a:lnTo>
                <a:lnTo>
                  <a:pt x="921068" y="3035618"/>
                </a:lnTo>
                <a:lnTo>
                  <a:pt x="990601" y="2964181"/>
                </a:lnTo>
                <a:close/>
                <a:moveTo>
                  <a:pt x="0" y="2928938"/>
                </a:moveTo>
                <a:lnTo>
                  <a:pt x="75248" y="3005138"/>
                </a:lnTo>
                <a:lnTo>
                  <a:pt x="22860" y="3056573"/>
                </a:lnTo>
                <a:lnTo>
                  <a:pt x="0" y="3033713"/>
                </a:lnTo>
                <a:lnTo>
                  <a:pt x="0" y="3011806"/>
                </a:lnTo>
                <a:lnTo>
                  <a:pt x="22860" y="3035618"/>
                </a:lnTo>
                <a:lnTo>
                  <a:pt x="53340" y="3005138"/>
                </a:lnTo>
                <a:lnTo>
                  <a:pt x="0" y="2951798"/>
                </a:lnTo>
                <a:close/>
                <a:moveTo>
                  <a:pt x="6821806" y="2911793"/>
                </a:moveTo>
                <a:lnTo>
                  <a:pt x="6915151" y="3005138"/>
                </a:lnTo>
                <a:lnTo>
                  <a:pt x="6863715" y="3056573"/>
                </a:lnTo>
                <a:lnTo>
                  <a:pt x="6821806" y="3016568"/>
                </a:lnTo>
                <a:lnTo>
                  <a:pt x="6780848" y="3056573"/>
                </a:lnTo>
                <a:lnTo>
                  <a:pt x="6729413" y="3005138"/>
                </a:lnTo>
                <a:close/>
                <a:moveTo>
                  <a:pt x="6659881" y="2911793"/>
                </a:moveTo>
                <a:lnTo>
                  <a:pt x="6712268" y="2964181"/>
                </a:lnTo>
                <a:lnTo>
                  <a:pt x="6619876" y="3056573"/>
                </a:lnTo>
                <a:lnTo>
                  <a:pt x="6567488" y="3004185"/>
                </a:lnTo>
                <a:close/>
                <a:moveTo>
                  <a:pt x="5681663" y="2911793"/>
                </a:moveTo>
                <a:lnTo>
                  <a:pt x="5774056" y="3005138"/>
                </a:lnTo>
                <a:lnTo>
                  <a:pt x="5722620" y="3056573"/>
                </a:lnTo>
                <a:lnTo>
                  <a:pt x="5681663" y="3016568"/>
                </a:lnTo>
                <a:lnTo>
                  <a:pt x="5639753" y="3056573"/>
                </a:lnTo>
                <a:lnTo>
                  <a:pt x="5588318" y="3005138"/>
                </a:lnTo>
                <a:close/>
                <a:moveTo>
                  <a:pt x="5520689" y="2911793"/>
                </a:moveTo>
                <a:lnTo>
                  <a:pt x="5571172" y="2964181"/>
                </a:lnTo>
                <a:lnTo>
                  <a:pt x="5483542" y="3056573"/>
                </a:lnTo>
                <a:lnTo>
                  <a:pt x="5432107" y="3004185"/>
                </a:lnTo>
                <a:close/>
                <a:moveTo>
                  <a:pt x="4540568" y="2911793"/>
                </a:moveTo>
                <a:lnTo>
                  <a:pt x="4632960" y="3005138"/>
                </a:lnTo>
                <a:lnTo>
                  <a:pt x="4581525" y="3056573"/>
                </a:lnTo>
                <a:lnTo>
                  <a:pt x="4540568" y="3016568"/>
                </a:lnTo>
                <a:lnTo>
                  <a:pt x="4500563" y="3056573"/>
                </a:lnTo>
                <a:lnTo>
                  <a:pt x="4448175" y="3005138"/>
                </a:lnTo>
                <a:close/>
                <a:moveTo>
                  <a:pt x="4379595" y="2911793"/>
                </a:moveTo>
                <a:lnTo>
                  <a:pt x="4430078" y="2964181"/>
                </a:lnTo>
                <a:lnTo>
                  <a:pt x="4342448" y="3056573"/>
                </a:lnTo>
                <a:lnTo>
                  <a:pt x="4291013" y="3004185"/>
                </a:lnTo>
                <a:close/>
                <a:moveTo>
                  <a:pt x="3403283" y="2911793"/>
                </a:moveTo>
                <a:lnTo>
                  <a:pt x="3491865" y="3005138"/>
                </a:lnTo>
                <a:lnTo>
                  <a:pt x="3442335" y="3056573"/>
                </a:lnTo>
                <a:lnTo>
                  <a:pt x="3403283" y="3016568"/>
                </a:lnTo>
                <a:lnTo>
                  <a:pt x="3363278" y="3056573"/>
                </a:lnTo>
                <a:lnTo>
                  <a:pt x="3312795" y="3005138"/>
                </a:lnTo>
                <a:close/>
                <a:moveTo>
                  <a:pt x="3238500" y="2911793"/>
                </a:moveTo>
                <a:lnTo>
                  <a:pt x="3289935" y="2964181"/>
                </a:lnTo>
                <a:lnTo>
                  <a:pt x="3201353" y="3056573"/>
                </a:lnTo>
                <a:lnTo>
                  <a:pt x="3150870" y="3004185"/>
                </a:lnTo>
                <a:close/>
                <a:moveTo>
                  <a:pt x="2265045" y="2911793"/>
                </a:moveTo>
                <a:lnTo>
                  <a:pt x="2357438" y="3005138"/>
                </a:lnTo>
                <a:lnTo>
                  <a:pt x="2306003" y="3056573"/>
                </a:lnTo>
                <a:lnTo>
                  <a:pt x="2265045" y="3016568"/>
                </a:lnTo>
                <a:lnTo>
                  <a:pt x="2224088" y="3056573"/>
                </a:lnTo>
                <a:lnTo>
                  <a:pt x="2171700" y="3005138"/>
                </a:lnTo>
                <a:close/>
                <a:moveTo>
                  <a:pt x="1123950" y="2911793"/>
                </a:moveTo>
                <a:lnTo>
                  <a:pt x="1216343" y="3005138"/>
                </a:lnTo>
                <a:lnTo>
                  <a:pt x="1163955" y="3056573"/>
                </a:lnTo>
                <a:lnTo>
                  <a:pt x="1123950" y="3016568"/>
                </a:lnTo>
                <a:lnTo>
                  <a:pt x="1082993" y="3056573"/>
                </a:lnTo>
                <a:lnTo>
                  <a:pt x="1030605" y="3005138"/>
                </a:lnTo>
                <a:close/>
                <a:moveTo>
                  <a:pt x="960120" y="2911793"/>
                </a:moveTo>
                <a:lnTo>
                  <a:pt x="1013460" y="2964181"/>
                </a:lnTo>
                <a:lnTo>
                  <a:pt x="921068" y="3056573"/>
                </a:lnTo>
                <a:lnTo>
                  <a:pt x="868680" y="3004185"/>
                </a:lnTo>
                <a:close/>
                <a:moveTo>
                  <a:pt x="2101791" y="2911278"/>
                </a:moveTo>
                <a:lnTo>
                  <a:pt x="2155224" y="2964260"/>
                </a:lnTo>
                <a:lnTo>
                  <a:pt x="2063344" y="3056922"/>
                </a:lnTo>
                <a:lnTo>
                  <a:pt x="2009911" y="3003941"/>
                </a:lnTo>
                <a:close/>
                <a:moveTo>
                  <a:pt x="6903720" y="2851785"/>
                </a:moveTo>
                <a:lnTo>
                  <a:pt x="6873240" y="2882265"/>
                </a:lnTo>
                <a:lnTo>
                  <a:pt x="7024688" y="3035618"/>
                </a:lnTo>
                <a:lnTo>
                  <a:pt x="7137083" y="2923223"/>
                </a:lnTo>
                <a:lnTo>
                  <a:pt x="7106603" y="2892743"/>
                </a:lnTo>
                <a:lnTo>
                  <a:pt x="7024688" y="2975610"/>
                </a:lnTo>
                <a:close/>
                <a:moveTo>
                  <a:pt x="5761673" y="2851785"/>
                </a:moveTo>
                <a:lnTo>
                  <a:pt x="5731193" y="2882265"/>
                </a:lnTo>
                <a:lnTo>
                  <a:pt x="5883593" y="3035618"/>
                </a:lnTo>
                <a:lnTo>
                  <a:pt x="5995988" y="2923223"/>
                </a:lnTo>
                <a:lnTo>
                  <a:pt x="5965508" y="2892743"/>
                </a:lnTo>
                <a:lnTo>
                  <a:pt x="5883593" y="2975610"/>
                </a:lnTo>
                <a:close/>
                <a:moveTo>
                  <a:pt x="4625341" y="2851785"/>
                </a:moveTo>
                <a:lnTo>
                  <a:pt x="4595813" y="2882265"/>
                </a:lnTo>
                <a:lnTo>
                  <a:pt x="4746308" y="3035618"/>
                </a:lnTo>
                <a:lnTo>
                  <a:pt x="4855845" y="2923223"/>
                </a:lnTo>
                <a:lnTo>
                  <a:pt x="4826318" y="2892743"/>
                </a:lnTo>
                <a:lnTo>
                  <a:pt x="4746308" y="2975610"/>
                </a:lnTo>
                <a:close/>
                <a:moveTo>
                  <a:pt x="3485198" y="2851785"/>
                </a:moveTo>
                <a:lnTo>
                  <a:pt x="3455670" y="2882265"/>
                </a:lnTo>
                <a:lnTo>
                  <a:pt x="3609023" y="3035618"/>
                </a:lnTo>
                <a:lnTo>
                  <a:pt x="3719513" y="2923223"/>
                </a:lnTo>
                <a:lnTo>
                  <a:pt x="3689985" y="2892743"/>
                </a:lnTo>
                <a:lnTo>
                  <a:pt x="3609023" y="2975610"/>
                </a:lnTo>
                <a:close/>
                <a:moveTo>
                  <a:pt x="2344103" y="2851785"/>
                </a:moveTo>
                <a:lnTo>
                  <a:pt x="2314575" y="2882265"/>
                </a:lnTo>
                <a:lnTo>
                  <a:pt x="2466975" y="3035618"/>
                </a:lnTo>
                <a:lnTo>
                  <a:pt x="2578418" y="2923223"/>
                </a:lnTo>
                <a:lnTo>
                  <a:pt x="2547938" y="2892743"/>
                </a:lnTo>
                <a:lnTo>
                  <a:pt x="2466975" y="2975610"/>
                </a:lnTo>
                <a:close/>
                <a:moveTo>
                  <a:pt x="1203960" y="2851785"/>
                </a:moveTo>
                <a:lnTo>
                  <a:pt x="1173480" y="2882265"/>
                </a:lnTo>
                <a:lnTo>
                  <a:pt x="1325880" y="3035618"/>
                </a:lnTo>
                <a:lnTo>
                  <a:pt x="1437323" y="2923223"/>
                </a:lnTo>
                <a:lnTo>
                  <a:pt x="1406843" y="2892743"/>
                </a:lnTo>
                <a:lnTo>
                  <a:pt x="1325880" y="2975610"/>
                </a:lnTo>
                <a:close/>
                <a:moveTo>
                  <a:pt x="62866" y="2851785"/>
                </a:moveTo>
                <a:lnTo>
                  <a:pt x="33338" y="2882265"/>
                </a:lnTo>
                <a:lnTo>
                  <a:pt x="185738" y="3035618"/>
                </a:lnTo>
                <a:lnTo>
                  <a:pt x="296228" y="2923223"/>
                </a:lnTo>
                <a:lnTo>
                  <a:pt x="266701" y="2892743"/>
                </a:lnTo>
                <a:lnTo>
                  <a:pt x="185738" y="2975610"/>
                </a:lnTo>
                <a:close/>
                <a:moveTo>
                  <a:pt x="6903720" y="2830830"/>
                </a:moveTo>
                <a:lnTo>
                  <a:pt x="7024687" y="2952750"/>
                </a:lnTo>
                <a:lnTo>
                  <a:pt x="7106602" y="2871787"/>
                </a:lnTo>
                <a:lnTo>
                  <a:pt x="7158037" y="2923222"/>
                </a:lnTo>
                <a:lnTo>
                  <a:pt x="7024687" y="3056572"/>
                </a:lnTo>
                <a:lnTo>
                  <a:pt x="6851332" y="2882265"/>
                </a:lnTo>
                <a:close/>
                <a:moveTo>
                  <a:pt x="5761673" y="2830830"/>
                </a:moveTo>
                <a:lnTo>
                  <a:pt x="5883593" y="2952750"/>
                </a:lnTo>
                <a:lnTo>
                  <a:pt x="5965508" y="2871787"/>
                </a:lnTo>
                <a:lnTo>
                  <a:pt x="6016943" y="2923222"/>
                </a:lnTo>
                <a:lnTo>
                  <a:pt x="5883593" y="3056572"/>
                </a:lnTo>
                <a:lnTo>
                  <a:pt x="5710238" y="2882265"/>
                </a:lnTo>
                <a:close/>
                <a:moveTo>
                  <a:pt x="4625340" y="2830830"/>
                </a:moveTo>
                <a:lnTo>
                  <a:pt x="4746307" y="2952750"/>
                </a:lnTo>
                <a:lnTo>
                  <a:pt x="4826317" y="2871787"/>
                </a:lnTo>
                <a:lnTo>
                  <a:pt x="4876800" y="2923222"/>
                </a:lnTo>
                <a:lnTo>
                  <a:pt x="4746307" y="3056572"/>
                </a:lnTo>
                <a:lnTo>
                  <a:pt x="4574857" y="2882265"/>
                </a:lnTo>
                <a:close/>
                <a:moveTo>
                  <a:pt x="3485197" y="2830830"/>
                </a:moveTo>
                <a:lnTo>
                  <a:pt x="3609022" y="2952750"/>
                </a:lnTo>
                <a:lnTo>
                  <a:pt x="3689985" y="2871787"/>
                </a:lnTo>
                <a:lnTo>
                  <a:pt x="3741420" y="2923222"/>
                </a:lnTo>
                <a:lnTo>
                  <a:pt x="3609022" y="3056572"/>
                </a:lnTo>
                <a:lnTo>
                  <a:pt x="3434715" y="2882265"/>
                </a:lnTo>
                <a:close/>
                <a:moveTo>
                  <a:pt x="2344103" y="2830830"/>
                </a:moveTo>
                <a:lnTo>
                  <a:pt x="2466975" y="2952750"/>
                </a:lnTo>
                <a:lnTo>
                  <a:pt x="2547937" y="2871787"/>
                </a:lnTo>
                <a:lnTo>
                  <a:pt x="2600325" y="2923222"/>
                </a:lnTo>
                <a:lnTo>
                  <a:pt x="2466975" y="3056572"/>
                </a:lnTo>
                <a:lnTo>
                  <a:pt x="2293620" y="2882265"/>
                </a:lnTo>
                <a:close/>
                <a:moveTo>
                  <a:pt x="1203960" y="2830830"/>
                </a:moveTo>
                <a:lnTo>
                  <a:pt x="1325880" y="2952750"/>
                </a:lnTo>
                <a:lnTo>
                  <a:pt x="1406842" y="2871787"/>
                </a:lnTo>
                <a:lnTo>
                  <a:pt x="1459230" y="2923222"/>
                </a:lnTo>
                <a:lnTo>
                  <a:pt x="1325880" y="3056572"/>
                </a:lnTo>
                <a:lnTo>
                  <a:pt x="1152525" y="2882265"/>
                </a:lnTo>
                <a:close/>
                <a:moveTo>
                  <a:pt x="62865" y="2830830"/>
                </a:moveTo>
                <a:lnTo>
                  <a:pt x="185738" y="2952750"/>
                </a:lnTo>
                <a:lnTo>
                  <a:pt x="266700" y="2871787"/>
                </a:lnTo>
                <a:lnTo>
                  <a:pt x="318135" y="2923222"/>
                </a:lnTo>
                <a:lnTo>
                  <a:pt x="185738" y="3056572"/>
                </a:lnTo>
                <a:lnTo>
                  <a:pt x="11430" y="2882265"/>
                </a:lnTo>
                <a:close/>
                <a:moveTo>
                  <a:pt x="7024687" y="2812732"/>
                </a:moveTo>
                <a:lnTo>
                  <a:pt x="6994207" y="2843212"/>
                </a:lnTo>
                <a:lnTo>
                  <a:pt x="7024687" y="2872740"/>
                </a:lnTo>
                <a:lnTo>
                  <a:pt x="7054214" y="2843212"/>
                </a:lnTo>
                <a:close/>
                <a:moveTo>
                  <a:pt x="5883593" y="2812732"/>
                </a:moveTo>
                <a:lnTo>
                  <a:pt x="5854065" y="2843212"/>
                </a:lnTo>
                <a:lnTo>
                  <a:pt x="5883593" y="2872740"/>
                </a:lnTo>
                <a:lnTo>
                  <a:pt x="5914073" y="2843212"/>
                </a:lnTo>
                <a:close/>
                <a:moveTo>
                  <a:pt x="4746307" y="2812732"/>
                </a:moveTo>
                <a:lnTo>
                  <a:pt x="4717732" y="2843212"/>
                </a:lnTo>
                <a:lnTo>
                  <a:pt x="4746307" y="2872740"/>
                </a:lnTo>
                <a:lnTo>
                  <a:pt x="4773930" y="2843212"/>
                </a:lnTo>
                <a:close/>
                <a:moveTo>
                  <a:pt x="3608070" y="2812732"/>
                </a:moveTo>
                <a:lnTo>
                  <a:pt x="3578543" y="2843212"/>
                </a:lnTo>
                <a:lnTo>
                  <a:pt x="3608070" y="2872740"/>
                </a:lnTo>
                <a:lnTo>
                  <a:pt x="3638550" y="2843212"/>
                </a:lnTo>
                <a:close/>
                <a:moveTo>
                  <a:pt x="2467927" y="2812732"/>
                </a:moveTo>
                <a:lnTo>
                  <a:pt x="2437447" y="2843212"/>
                </a:lnTo>
                <a:lnTo>
                  <a:pt x="2467927" y="2872740"/>
                </a:lnTo>
                <a:lnTo>
                  <a:pt x="2497455" y="2843212"/>
                </a:lnTo>
                <a:close/>
                <a:moveTo>
                  <a:pt x="1326833" y="2812732"/>
                </a:moveTo>
                <a:lnTo>
                  <a:pt x="1296353" y="2843212"/>
                </a:lnTo>
                <a:lnTo>
                  <a:pt x="1326833" y="2872740"/>
                </a:lnTo>
                <a:lnTo>
                  <a:pt x="1357313" y="2843212"/>
                </a:lnTo>
                <a:close/>
                <a:moveTo>
                  <a:pt x="185737" y="2812732"/>
                </a:moveTo>
                <a:lnTo>
                  <a:pt x="155257" y="2843212"/>
                </a:lnTo>
                <a:lnTo>
                  <a:pt x="185737" y="2872740"/>
                </a:lnTo>
                <a:lnTo>
                  <a:pt x="216217" y="2843212"/>
                </a:lnTo>
                <a:close/>
                <a:moveTo>
                  <a:pt x="7024687" y="2789872"/>
                </a:moveTo>
                <a:lnTo>
                  <a:pt x="7077075" y="2843212"/>
                </a:lnTo>
                <a:lnTo>
                  <a:pt x="7024687" y="2894647"/>
                </a:lnTo>
                <a:lnTo>
                  <a:pt x="6973252" y="2843212"/>
                </a:lnTo>
                <a:close/>
                <a:moveTo>
                  <a:pt x="5883592" y="2789872"/>
                </a:moveTo>
                <a:lnTo>
                  <a:pt x="5935980" y="2843212"/>
                </a:lnTo>
                <a:lnTo>
                  <a:pt x="5883592" y="2894647"/>
                </a:lnTo>
                <a:lnTo>
                  <a:pt x="5832157" y="2843212"/>
                </a:lnTo>
                <a:close/>
                <a:moveTo>
                  <a:pt x="4746308" y="2789872"/>
                </a:moveTo>
                <a:lnTo>
                  <a:pt x="4794885" y="2843212"/>
                </a:lnTo>
                <a:lnTo>
                  <a:pt x="4746308" y="2894647"/>
                </a:lnTo>
                <a:lnTo>
                  <a:pt x="4696778" y="2843212"/>
                </a:lnTo>
                <a:close/>
                <a:moveTo>
                  <a:pt x="3608070" y="2789872"/>
                </a:moveTo>
                <a:lnTo>
                  <a:pt x="3660457" y="2843212"/>
                </a:lnTo>
                <a:lnTo>
                  <a:pt x="3608070" y="2894647"/>
                </a:lnTo>
                <a:lnTo>
                  <a:pt x="3555682" y="2843212"/>
                </a:lnTo>
                <a:close/>
                <a:moveTo>
                  <a:pt x="2467928" y="2789872"/>
                </a:moveTo>
                <a:lnTo>
                  <a:pt x="2519363" y="2843212"/>
                </a:lnTo>
                <a:lnTo>
                  <a:pt x="2467928" y="2894647"/>
                </a:lnTo>
                <a:lnTo>
                  <a:pt x="2414588" y="2843212"/>
                </a:lnTo>
                <a:close/>
                <a:moveTo>
                  <a:pt x="1326833" y="2789872"/>
                </a:moveTo>
                <a:lnTo>
                  <a:pt x="1378267" y="2843212"/>
                </a:lnTo>
                <a:lnTo>
                  <a:pt x="1326833" y="2894647"/>
                </a:lnTo>
                <a:lnTo>
                  <a:pt x="1274445" y="2843212"/>
                </a:lnTo>
                <a:close/>
                <a:moveTo>
                  <a:pt x="185738" y="2789872"/>
                </a:moveTo>
                <a:lnTo>
                  <a:pt x="237173" y="2843212"/>
                </a:lnTo>
                <a:lnTo>
                  <a:pt x="185738" y="2894647"/>
                </a:lnTo>
                <a:lnTo>
                  <a:pt x="133350" y="2843212"/>
                </a:lnTo>
                <a:close/>
                <a:moveTo>
                  <a:pt x="6821806" y="2771775"/>
                </a:moveTo>
                <a:lnTo>
                  <a:pt x="6710363" y="2883218"/>
                </a:lnTo>
                <a:lnTo>
                  <a:pt x="6740843" y="2912745"/>
                </a:lnTo>
                <a:lnTo>
                  <a:pt x="6852286" y="2801303"/>
                </a:lnTo>
                <a:close/>
                <a:moveTo>
                  <a:pt x="6497003" y="2771775"/>
                </a:moveTo>
                <a:lnTo>
                  <a:pt x="6304598" y="2964180"/>
                </a:lnTo>
                <a:lnTo>
                  <a:pt x="6335078" y="2993707"/>
                </a:lnTo>
                <a:lnTo>
                  <a:pt x="6376036" y="2953703"/>
                </a:lnTo>
                <a:lnTo>
                  <a:pt x="6456998" y="3035618"/>
                </a:lnTo>
                <a:lnTo>
                  <a:pt x="6527483" y="2964180"/>
                </a:lnTo>
                <a:lnTo>
                  <a:pt x="6497003" y="2936557"/>
                </a:lnTo>
                <a:lnTo>
                  <a:pt x="6456998" y="2978468"/>
                </a:lnTo>
                <a:lnTo>
                  <a:pt x="6404611" y="2923222"/>
                </a:lnTo>
                <a:lnTo>
                  <a:pt x="6497003" y="2831782"/>
                </a:lnTo>
                <a:lnTo>
                  <a:pt x="6577965" y="2911793"/>
                </a:lnTo>
                <a:lnTo>
                  <a:pt x="6607493" y="2883218"/>
                </a:lnTo>
                <a:close/>
                <a:moveTo>
                  <a:pt x="6009323" y="2771775"/>
                </a:moveTo>
                <a:lnTo>
                  <a:pt x="5979795" y="2801303"/>
                </a:lnTo>
                <a:lnTo>
                  <a:pt x="6170295" y="2993707"/>
                </a:lnTo>
                <a:lnTo>
                  <a:pt x="6279833" y="2883218"/>
                </a:lnTo>
                <a:lnTo>
                  <a:pt x="6250305" y="2852738"/>
                </a:lnTo>
                <a:lnTo>
                  <a:pt x="6170295" y="2935605"/>
                </a:lnTo>
                <a:close/>
                <a:moveTo>
                  <a:pt x="5681663" y="2771775"/>
                </a:moveTo>
                <a:lnTo>
                  <a:pt x="5569268" y="2883218"/>
                </a:lnTo>
                <a:lnTo>
                  <a:pt x="5599748" y="2912745"/>
                </a:lnTo>
                <a:lnTo>
                  <a:pt x="5712143" y="2801303"/>
                </a:lnTo>
                <a:close/>
                <a:moveTo>
                  <a:pt x="5356860" y="2771775"/>
                </a:moveTo>
                <a:lnTo>
                  <a:pt x="5164455" y="2964180"/>
                </a:lnTo>
                <a:lnTo>
                  <a:pt x="5193982" y="2993707"/>
                </a:lnTo>
                <a:lnTo>
                  <a:pt x="5234940" y="2953703"/>
                </a:lnTo>
                <a:lnTo>
                  <a:pt x="5315902" y="3035618"/>
                </a:lnTo>
                <a:lnTo>
                  <a:pt x="5386387" y="2964180"/>
                </a:lnTo>
                <a:lnTo>
                  <a:pt x="5356860" y="2936557"/>
                </a:lnTo>
                <a:lnTo>
                  <a:pt x="5315902" y="2978468"/>
                </a:lnTo>
                <a:lnTo>
                  <a:pt x="5265420" y="2923222"/>
                </a:lnTo>
                <a:lnTo>
                  <a:pt x="5356860" y="2831782"/>
                </a:lnTo>
                <a:lnTo>
                  <a:pt x="5437823" y="2911793"/>
                </a:lnTo>
                <a:lnTo>
                  <a:pt x="5466398" y="2883218"/>
                </a:lnTo>
                <a:close/>
                <a:moveTo>
                  <a:pt x="4869181" y="2771775"/>
                </a:moveTo>
                <a:lnTo>
                  <a:pt x="4839653" y="2801303"/>
                </a:lnTo>
                <a:lnTo>
                  <a:pt x="5033011" y="2993707"/>
                </a:lnTo>
                <a:lnTo>
                  <a:pt x="5143500" y="2883218"/>
                </a:lnTo>
                <a:lnTo>
                  <a:pt x="5113973" y="2852738"/>
                </a:lnTo>
                <a:lnTo>
                  <a:pt x="5033011" y="2935605"/>
                </a:lnTo>
                <a:close/>
                <a:moveTo>
                  <a:pt x="4541519" y="2771775"/>
                </a:moveTo>
                <a:lnTo>
                  <a:pt x="4428172" y="2883218"/>
                </a:lnTo>
                <a:lnTo>
                  <a:pt x="4458652" y="2912745"/>
                </a:lnTo>
                <a:lnTo>
                  <a:pt x="4571047" y="2801303"/>
                </a:lnTo>
                <a:close/>
                <a:moveTo>
                  <a:pt x="4215766" y="2771775"/>
                </a:moveTo>
                <a:lnTo>
                  <a:pt x="4024313" y="2964180"/>
                </a:lnTo>
                <a:lnTo>
                  <a:pt x="4053841" y="2993707"/>
                </a:lnTo>
                <a:lnTo>
                  <a:pt x="4093845" y="2953703"/>
                </a:lnTo>
                <a:lnTo>
                  <a:pt x="4174808" y="3035618"/>
                </a:lnTo>
                <a:lnTo>
                  <a:pt x="4245293" y="2964180"/>
                </a:lnTo>
                <a:lnTo>
                  <a:pt x="4215766" y="2936557"/>
                </a:lnTo>
                <a:lnTo>
                  <a:pt x="4174808" y="2978468"/>
                </a:lnTo>
                <a:lnTo>
                  <a:pt x="4124326" y="2923222"/>
                </a:lnTo>
                <a:lnTo>
                  <a:pt x="4215766" y="2831782"/>
                </a:lnTo>
                <a:lnTo>
                  <a:pt x="4297681" y="2911793"/>
                </a:lnTo>
                <a:lnTo>
                  <a:pt x="4325303" y="2883218"/>
                </a:lnTo>
                <a:close/>
                <a:moveTo>
                  <a:pt x="3729037" y="2771775"/>
                </a:moveTo>
                <a:lnTo>
                  <a:pt x="3698557" y="2801303"/>
                </a:lnTo>
                <a:lnTo>
                  <a:pt x="3891915" y="2993707"/>
                </a:lnTo>
                <a:lnTo>
                  <a:pt x="4002405" y="2883218"/>
                </a:lnTo>
                <a:lnTo>
                  <a:pt x="3972877" y="2852738"/>
                </a:lnTo>
                <a:lnTo>
                  <a:pt x="3891915" y="2935605"/>
                </a:lnTo>
                <a:close/>
                <a:moveTo>
                  <a:pt x="3401378" y="2771775"/>
                </a:moveTo>
                <a:lnTo>
                  <a:pt x="3293745" y="2883218"/>
                </a:lnTo>
                <a:lnTo>
                  <a:pt x="3322320" y="2912745"/>
                </a:lnTo>
                <a:lnTo>
                  <a:pt x="3430905" y="2801303"/>
                </a:lnTo>
                <a:close/>
                <a:moveTo>
                  <a:pt x="3077528" y="2771775"/>
                </a:moveTo>
                <a:lnTo>
                  <a:pt x="2883218" y="2964180"/>
                </a:lnTo>
                <a:lnTo>
                  <a:pt x="2913698" y="2993707"/>
                </a:lnTo>
                <a:lnTo>
                  <a:pt x="2954656" y="2953703"/>
                </a:lnTo>
                <a:lnTo>
                  <a:pt x="3036570" y="3035618"/>
                </a:lnTo>
                <a:lnTo>
                  <a:pt x="3108008" y="2964180"/>
                </a:lnTo>
                <a:lnTo>
                  <a:pt x="3077528" y="2936557"/>
                </a:lnTo>
                <a:lnTo>
                  <a:pt x="3036570" y="2978468"/>
                </a:lnTo>
                <a:lnTo>
                  <a:pt x="2985135" y="2923222"/>
                </a:lnTo>
                <a:lnTo>
                  <a:pt x="3077528" y="2831782"/>
                </a:lnTo>
                <a:lnTo>
                  <a:pt x="3160395" y="2911793"/>
                </a:lnTo>
                <a:lnTo>
                  <a:pt x="3188970" y="2883218"/>
                </a:lnTo>
                <a:close/>
                <a:moveTo>
                  <a:pt x="2587943" y="2771775"/>
                </a:moveTo>
                <a:lnTo>
                  <a:pt x="2557463" y="2801303"/>
                </a:lnTo>
                <a:lnTo>
                  <a:pt x="2750820" y="2993707"/>
                </a:lnTo>
                <a:lnTo>
                  <a:pt x="2862263" y="2883218"/>
                </a:lnTo>
                <a:lnTo>
                  <a:pt x="2831783" y="2852738"/>
                </a:lnTo>
                <a:lnTo>
                  <a:pt x="2750820" y="2935605"/>
                </a:lnTo>
                <a:close/>
                <a:moveTo>
                  <a:pt x="2265045" y="2771775"/>
                </a:moveTo>
                <a:lnTo>
                  <a:pt x="2153603" y="2883218"/>
                </a:lnTo>
                <a:lnTo>
                  <a:pt x="2184083" y="2912745"/>
                </a:lnTo>
                <a:lnTo>
                  <a:pt x="2295525" y="2801303"/>
                </a:lnTo>
                <a:close/>
                <a:moveTo>
                  <a:pt x="1936432" y="2771775"/>
                </a:moveTo>
                <a:lnTo>
                  <a:pt x="1742122" y="2964180"/>
                </a:lnTo>
                <a:lnTo>
                  <a:pt x="1772602" y="2993707"/>
                </a:lnTo>
                <a:lnTo>
                  <a:pt x="1813560" y="2953703"/>
                </a:lnTo>
                <a:lnTo>
                  <a:pt x="1895475" y="3035618"/>
                </a:lnTo>
                <a:lnTo>
                  <a:pt x="1966912" y="2964180"/>
                </a:lnTo>
                <a:lnTo>
                  <a:pt x="1936432" y="2936557"/>
                </a:lnTo>
                <a:lnTo>
                  <a:pt x="1895475" y="2978468"/>
                </a:lnTo>
                <a:lnTo>
                  <a:pt x="1844040" y="2923222"/>
                </a:lnTo>
                <a:lnTo>
                  <a:pt x="1936432" y="2831782"/>
                </a:lnTo>
                <a:lnTo>
                  <a:pt x="2019300" y="2911793"/>
                </a:lnTo>
                <a:lnTo>
                  <a:pt x="2047875" y="2883218"/>
                </a:lnTo>
                <a:close/>
                <a:moveTo>
                  <a:pt x="1446847" y="2771775"/>
                </a:moveTo>
                <a:lnTo>
                  <a:pt x="1417320" y="2801303"/>
                </a:lnTo>
                <a:lnTo>
                  <a:pt x="1609725" y="2993707"/>
                </a:lnTo>
                <a:lnTo>
                  <a:pt x="1721167" y="2883218"/>
                </a:lnTo>
                <a:lnTo>
                  <a:pt x="1690687" y="2852738"/>
                </a:lnTo>
                <a:lnTo>
                  <a:pt x="1609725" y="2935605"/>
                </a:lnTo>
                <a:close/>
                <a:moveTo>
                  <a:pt x="1123950" y="2771775"/>
                </a:moveTo>
                <a:lnTo>
                  <a:pt x="1012508" y="2883218"/>
                </a:lnTo>
                <a:lnTo>
                  <a:pt x="1042988" y="2912745"/>
                </a:lnTo>
                <a:lnTo>
                  <a:pt x="1154430" y="2801303"/>
                </a:lnTo>
                <a:close/>
                <a:moveTo>
                  <a:pt x="799148" y="2771775"/>
                </a:moveTo>
                <a:lnTo>
                  <a:pt x="606743" y="2964180"/>
                </a:lnTo>
                <a:lnTo>
                  <a:pt x="637223" y="2993707"/>
                </a:lnTo>
                <a:lnTo>
                  <a:pt x="677228" y="2953703"/>
                </a:lnTo>
                <a:lnTo>
                  <a:pt x="757238" y="3035618"/>
                </a:lnTo>
                <a:lnTo>
                  <a:pt x="828676" y="2964180"/>
                </a:lnTo>
                <a:lnTo>
                  <a:pt x="799148" y="2936557"/>
                </a:lnTo>
                <a:lnTo>
                  <a:pt x="757238" y="2978468"/>
                </a:lnTo>
                <a:lnTo>
                  <a:pt x="706755" y="2923222"/>
                </a:lnTo>
                <a:lnTo>
                  <a:pt x="799148" y="2831782"/>
                </a:lnTo>
                <a:lnTo>
                  <a:pt x="879158" y="2911793"/>
                </a:lnTo>
                <a:lnTo>
                  <a:pt x="907733" y="2883218"/>
                </a:lnTo>
                <a:close/>
                <a:moveTo>
                  <a:pt x="306706" y="2771775"/>
                </a:moveTo>
                <a:lnTo>
                  <a:pt x="277178" y="2801303"/>
                </a:lnTo>
                <a:lnTo>
                  <a:pt x="468631" y="2993707"/>
                </a:lnTo>
                <a:lnTo>
                  <a:pt x="580073" y="2883218"/>
                </a:lnTo>
                <a:lnTo>
                  <a:pt x="551498" y="2852738"/>
                </a:lnTo>
                <a:lnTo>
                  <a:pt x="468631" y="2935605"/>
                </a:lnTo>
                <a:close/>
                <a:moveTo>
                  <a:pt x="0" y="2767013"/>
                </a:moveTo>
                <a:lnTo>
                  <a:pt x="34290" y="2801303"/>
                </a:lnTo>
                <a:lnTo>
                  <a:pt x="0" y="2836545"/>
                </a:lnTo>
                <a:lnTo>
                  <a:pt x="0" y="2813685"/>
                </a:lnTo>
                <a:lnTo>
                  <a:pt x="12383" y="2801303"/>
                </a:lnTo>
                <a:lnTo>
                  <a:pt x="0" y="2788920"/>
                </a:lnTo>
                <a:close/>
                <a:moveTo>
                  <a:pt x="7146608" y="2749868"/>
                </a:moveTo>
                <a:lnTo>
                  <a:pt x="7250430" y="2855595"/>
                </a:lnTo>
                <a:lnTo>
                  <a:pt x="7250430" y="2876550"/>
                </a:lnTo>
                <a:lnTo>
                  <a:pt x="7146608" y="2771775"/>
                </a:lnTo>
                <a:lnTo>
                  <a:pt x="7117080" y="2802256"/>
                </a:lnTo>
                <a:lnTo>
                  <a:pt x="7250430" y="2936558"/>
                </a:lnTo>
                <a:lnTo>
                  <a:pt x="7250430" y="2958465"/>
                </a:lnTo>
                <a:lnTo>
                  <a:pt x="7094220" y="2802256"/>
                </a:lnTo>
                <a:close/>
                <a:moveTo>
                  <a:pt x="6821805" y="2749868"/>
                </a:moveTo>
                <a:lnTo>
                  <a:pt x="6874192" y="2801303"/>
                </a:lnTo>
                <a:lnTo>
                  <a:pt x="6740842" y="2935606"/>
                </a:lnTo>
                <a:lnTo>
                  <a:pt x="6689407" y="2883218"/>
                </a:lnTo>
                <a:close/>
                <a:moveTo>
                  <a:pt x="6497003" y="2749868"/>
                </a:moveTo>
                <a:lnTo>
                  <a:pt x="6631306" y="2883218"/>
                </a:lnTo>
                <a:lnTo>
                  <a:pt x="6577965" y="2933700"/>
                </a:lnTo>
                <a:lnTo>
                  <a:pt x="6497003" y="2852738"/>
                </a:lnTo>
                <a:lnTo>
                  <a:pt x="6427470" y="2923223"/>
                </a:lnTo>
                <a:lnTo>
                  <a:pt x="6456998" y="2953703"/>
                </a:lnTo>
                <a:lnTo>
                  <a:pt x="6497003" y="2911793"/>
                </a:lnTo>
                <a:lnTo>
                  <a:pt x="6548438" y="2964181"/>
                </a:lnTo>
                <a:lnTo>
                  <a:pt x="6456998" y="3056573"/>
                </a:lnTo>
                <a:lnTo>
                  <a:pt x="6376036" y="2975610"/>
                </a:lnTo>
                <a:lnTo>
                  <a:pt x="6335078" y="3016568"/>
                </a:lnTo>
                <a:lnTo>
                  <a:pt x="6283643" y="2964181"/>
                </a:lnTo>
                <a:close/>
                <a:moveTo>
                  <a:pt x="6009323" y="2749868"/>
                </a:moveTo>
                <a:lnTo>
                  <a:pt x="6170295" y="2912745"/>
                </a:lnTo>
                <a:lnTo>
                  <a:pt x="6250305" y="2831783"/>
                </a:lnTo>
                <a:lnTo>
                  <a:pt x="6300788" y="2883218"/>
                </a:lnTo>
                <a:lnTo>
                  <a:pt x="6170295" y="3016568"/>
                </a:lnTo>
                <a:lnTo>
                  <a:pt x="5958840" y="2801303"/>
                </a:lnTo>
                <a:close/>
                <a:moveTo>
                  <a:pt x="5681663" y="2749868"/>
                </a:moveTo>
                <a:lnTo>
                  <a:pt x="5733098" y="2801303"/>
                </a:lnTo>
                <a:lnTo>
                  <a:pt x="5599748" y="2935606"/>
                </a:lnTo>
                <a:lnTo>
                  <a:pt x="5548313" y="2883218"/>
                </a:lnTo>
                <a:close/>
                <a:moveTo>
                  <a:pt x="5356861" y="2749868"/>
                </a:moveTo>
                <a:lnTo>
                  <a:pt x="5490211" y="2883218"/>
                </a:lnTo>
                <a:lnTo>
                  <a:pt x="5437823" y="2933700"/>
                </a:lnTo>
                <a:lnTo>
                  <a:pt x="5356861" y="2852738"/>
                </a:lnTo>
                <a:lnTo>
                  <a:pt x="5286375" y="2923223"/>
                </a:lnTo>
                <a:lnTo>
                  <a:pt x="5315903" y="2953703"/>
                </a:lnTo>
                <a:lnTo>
                  <a:pt x="5356861" y="2911793"/>
                </a:lnTo>
                <a:lnTo>
                  <a:pt x="5408295" y="2964181"/>
                </a:lnTo>
                <a:lnTo>
                  <a:pt x="5315903" y="3056573"/>
                </a:lnTo>
                <a:lnTo>
                  <a:pt x="5234940" y="2975610"/>
                </a:lnTo>
                <a:lnTo>
                  <a:pt x="5193983" y="3016568"/>
                </a:lnTo>
                <a:lnTo>
                  <a:pt x="5142548" y="2964181"/>
                </a:lnTo>
                <a:close/>
                <a:moveTo>
                  <a:pt x="4869180" y="2749868"/>
                </a:moveTo>
                <a:lnTo>
                  <a:pt x="5033010" y="2912745"/>
                </a:lnTo>
                <a:lnTo>
                  <a:pt x="5113972" y="2831783"/>
                </a:lnTo>
                <a:lnTo>
                  <a:pt x="5166360" y="2883218"/>
                </a:lnTo>
                <a:lnTo>
                  <a:pt x="5033010" y="3016568"/>
                </a:lnTo>
                <a:lnTo>
                  <a:pt x="4818697" y="2801303"/>
                </a:lnTo>
                <a:close/>
                <a:moveTo>
                  <a:pt x="4541520" y="2749868"/>
                </a:moveTo>
                <a:lnTo>
                  <a:pt x="4592956" y="2801303"/>
                </a:lnTo>
                <a:lnTo>
                  <a:pt x="4458653" y="2935606"/>
                </a:lnTo>
                <a:lnTo>
                  <a:pt x="4407218" y="2883218"/>
                </a:lnTo>
                <a:close/>
                <a:moveTo>
                  <a:pt x="4215766" y="2749868"/>
                </a:moveTo>
                <a:lnTo>
                  <a:pt x="4349116" y="2883218"/>
                </a:lnTo>
                <a:lnTo>
                  <a:pt x="4297681" y="2933700"/>
                </a:lnTo>
                <a:lnTo>
                  <a:pt x="4215766" y="2852738"/>
                </a:lnTo>
                <a:lnTo>
                  <a:pt x="4145281" y="2923223"/>
                </a:lnTo>
                <a:lnTo>
                  <a:pt x="4174808" y="2953703"/>
                </a:lnTo>
                <a:lnTo>
                  <a:pt x="4215766" y="2911793"/>
                </a:lnTo>
                <a:lnTo>
                  <a:pt x="4267200" y="2964181"/>
                </a:lnTo>
                <a:lnTo>
                  <a:pt x="4174808" y="3056573"/>
                </a:lnTo>
                <a:lnTo>
                  <a:pt x="4093845" y="2975610"/>
                </a:lnTo>
                <a:lnTo>
                  <a:pt x="4053841" y="3016568"/>
                </a:lnTo>
                <a:lnTo>
                  <a:pt x="4001453" y="2964181"/>
                </a:lnTo>
                <a:close/>
                <a:moveTo>
                  <a:pt x="3729038" y="2749868"/>
                </a:moveTo>
                <a:lnTo>
                  <a:pt x="3891916" y="2912745"/>
                </a:lnTo>
                <a:lnTo>
                  <a:pt x="3972878" y="2831783"/>
                </a:lnTo>
                <a:lnTo>
                  <a:pt x="4025266" y="2883218"/>
                </a:lnTo>
                <a:lnTo>
                  <a:pt x="3891916" y="3016568"/>
                </a:lnTo>
                <a:lnTo>
                  <a:pt x="3677603" y="2801303"/>
                </a:lnTo>
                <a:close/>
                <a:moveTo>
                  <a:pt x="3401378" y="2749868"/>
                </a:moveTo>
                <a:lnTo>
                  <a:pt x="3451860" y="2801303"/>
                </a:lnTo>
                <a:lnTo>
                  <a:pt x="3322320" y="2935606"/>
                </a:lnTo>
                <a:lnTo>
                  <a:pt x="3271838" y="2883218"/>
                </a:lnTo>
                <a:close/>
                <a:moveTo>
                  <a:pt x="3077528" y="2749868"/>
                </a:moveTo>
                <a:lnTo>
                  <a:pt x="3213735" y="2883218"/>
                </a:lnTo>
                <a:lnTo>
                  <a:pt x="3160395" y="2933700"/>
                </a:lnTo>
                <a:lnTo>
                  <a:pt x="3077528" y="2852738"/>
                </a:lnTo>
                <a:lnTo>
                  <a:pt x="3006090" y="2923223"/>
                </a:lnTo>
                <a:lnTo>
                  <a:pt x="3036570" y="2953703"/>
                </a:lnTo>
                <a:lnTo>
                  <a:pt x="3077528" y="2911793"/>
                </a:lnTo>
                <a:lnTo>
                  <a:pt x="3129915" y="2964181"/>
                </a:lnTo>
                <a:lnTo>
                  <a:pt x="3036570" y="3056573"/>
                </a:lnTo>
                <a:lnTo>
                  <a:pt x="2954655" y="2975610"/>
                </a:lnTo>
                <a:lnTo>
                  <a:pt x="2913698" y="3016568"/>
                </a:lnTo>
                <a:lnTo>
                  <a:pt x="2861310" y="2964181"/>
                </a:lnTo>
                <a:close/>
                <a:moveTo>
                  <a:pt x="2587942" y="2749868"/>
                </a:moveTo>
                <a:lnTo>
                  <a:pt x="2750820" y="2912745"/>
                </a:lnTo>
                <a:lnTo>
                  <a:pt x="2831782" y="2831783"/>
                </a:lnTo>
                <a:lnTo>
                  <a:pt x="2884170" y="2883218"/>
                </a:lnTo>
                <a:lnTo>
                  <a:pt x="2750820" y="3016568"/>
                </a:lnTo>
                <a:lnTo>
                  <a:pt x="2536507" y="2801303"/>
                </a:lnTo>
                <a:close/>
                <a:moveTo>
                  <a:pt x="2265045" y="2749868"/>
                </a:moveTo>
                <a:lnTo>
                  <a:pt x="2316480" y="2801303"/>
                </a:lnTo>
                <a:lnTo>
                  <a:pt x="2184083" y="2935606"/>
                </a:lnTo>
                <a:lnTo>
                  <a:pt x="2131695" y="2883218"/>
                </a:lnTo>
                <a:close/>
                <a:moveTo>
                  <a:pt x="1936432" y="2749868"/>
                </a:moveTo>
                <a:lnTo>
                  <a:pt x="2073592" y="2883218"/>
                </a:lnTo>
                <a:lnTo>
                  <a:pt x="2019300" y="2933700"/>
                </a:lnTo>
                <a:lnTo>
                  <a:pt x="1936432" y="2852738"/>
                </a:lnTo>
                <a:lnTo>
                  <a:pt x="1864995" y="2923223"/>
                </a:lnTo>
                <a:lnTo>
                  <a:pt x="1895475" y="2953703"/>
                </a:lnTo>
                <a:lnTo>
                  <a:pt x="1936432" y="2911793"/>
                </a:lnTo>
                <a:lnTo>
                  <a:pt x="1989772" y="2964181"/>
                </a:lnTo>
                <a:lnTo>
                  <a:pt x="1895475" y="3056573"/>
                </a:lnTo>
                <a:lnTo>
                  <a:pt x="1813560" y="2975610"/>
                </a:lnTo>
                <a:lnTo>
                  <a:pt x="1772603" y="3016568"/>
                </a:lnTo>
                <a:lnTo>
                  <a:pt x="1720215" y="2964181"/>
                </a:lnTo>
                <a:close/>
                <a:moveTo>
                  <a:pt x="1446848" y="2749868"/>
                </a:moveTo>
                <a:lnTo>
                  <a:pt x="1609726" y="2912745"/>
                </a:lnTo>
                <a:lnTo>
                  <a:pt x="1690688" y="2831783"/>
                </a:lnTo>
                <a:lnTo>
                  <a:pt x="1743076" y="2883218"/>
                </a:lnTo>
                <a:lnTo>
                  <a:pt x="1609726" y="3016568"/>
                </a:lnTo>
                <a:lnTo>
                  <a:pt x="1395413" y="2801303"/>
                </a:lnTo>
                <a:close/>
                <a:moveTo>
                  <a:pt x="1123950" y="2749868"/>
                </a:moveTo>
                <a:lnTo>
                  <a:pt x="1175385" y="2801303"/>
                </a:lnTo>
                <a:lnTo>
                  <a:pt x="1042988" y="2935606"/>
                </a:lnTo>
                <a:lnTo>
                  <a:pt x="990600" y="2883218"/>
                </a:lnTo>
                <a:close/>
                <a:moveTo>
                  <a:pt x="799148" y="2749868"/>
                </a:moveTo>
                <a:lnTo>
                  <a:pt x="932498" y="2883218"/>
                </a:lnTo>
                <a:lnTo>
                  <a:pt x="879158" y="2933700"/>
                </a:lnTo>
                <a:lnTo>
                  <a:pt x="799148" y="2852738"/>
                </a:lnTo>
                <a:lnTo>
                  <a:pt x="727710" y="2923223"/>
                </a:lnTo>
                <a:lnTo>
                  <a:pt x="757237" y="2953703"/>
                </a:lnTo>
                <a:lnTo>
                  <a:pt x="799148" y="2911793"/>
                </a:lnTo>
                <a:lnTo>
                  <a:pt x="849630" y="2964181"/>
                </a:lnTo>
                <a:lnTo>
                  <a:pt x="757237" y="3056573"/>
                </a:lnTo>
                <a:lnTo>
                  <a:pt x="677227" y="2975610"/>
                </a:lnTo>
                <a:lnTo>
                  <a:pt x="637223" y="3016568"/>
                </a:lnTo>
                <a:lnTo>
                  <a:pt x="584835" y="2964181"/>
                </a:lnTo>
                <a:close/>
                <a:moveTo>
                  <a:pt x="306705" y="2749868"/>
                </a:moveTo>
                <a:lnTo>
                  <a:pt x="468630" y="2912745"/>
                </a:lnTo>
                <a:lnTo>
                  <a:pt x="551498" y="2831783"/>
                </a:lnTo>
                <a:lnTo>
                  <a:pt x="601980" y="2883218"/>
                </a:lnTo>
                <a:lnTo>
                  <a:pt x="468630" y="3016568"/>
                </a:lnTo>
                <a:lnTo>
                  <a:pt x="255270" y="2801303"/>
                </a:lnTo>
                <a:close/>
                <a:moveTo>
                  <a:pt x="6903720" y="2689860"/>
                </a:moveTo>
                <a:lnTo>
                  <a:pt x="6873240" y="2720340"/>
                </a:lnTo>
                <a:lnTo>
                  <a:pt x="6944678" y="2790825"/>
                </a:lnTo>
                <a:lnTo>
                  <a:pt x="6974205" y="2762250"/>
                </a:lnTo>
                <a:close/>
                <a:moveTo>
                  <a:pt x="5761673" y="2689860"/>
                </a:moveTo>
                <a:lnTo>
                  <a:pt x="5731193" y="2720340"/>
                </a:lnTo>
                <a:lnTo>
                  <a:pt x="5802631" y="2790825"/>
                </a:lnTo>
                <a:lnTo>
                  <a:pt x="5833111" y="2762250"/>
                </a:lnTo>
                <a:close/>
                <a:moveTo>
                  <a:pt x="4624388" y="2689860"/>
                </a:moveTo>
                <a:lnTo>
                  <a:pt x="4595813" y="2720340"/>
                </a:lnTo>
                <a:lnTo>
                  <a:pt x="4663441" y="2790825"/>
                </a:lnTo>
                <a:lnTo>
                  <a:pt x="4692968" y="2762250"/>
                </a:lnTo>
                <a:close/>
                <a:moveTo>
                  <a:pt x="3486150" y="2689860"/>
                </a:moveTo>
                <a:lnTo>
                  <a:pt x="3455670" y="2720340"/>
                </a:lnTo>
                <a:lnTo>
                  <a:pt x="3526155" y="2790825"/>
                </a:lnTo>
                <a:lnTo>
                  <a:pt x="3556635" y="2762250"/>
                </a:lnTo>
                <a:close/>
                <a:moveTo>
                  <a:pt x="2345055" y="2689860"/>
                </a:moveTo>
                <a:lnTo>
                  <a:pt x="2314575" y="2720340"/>
                </a:lnTo>
                <a:lnTo>
                  <a:pt x="2386013" y="2790825"/>
                </a:lnTo>
                <a:lnTo>
                  <a:pt x="2415540" y="2762250"/>
                </a:lnTo>
                <a:close/>
                <a:moveTo>
                  <a:pt x="1203960" y="2689860"/>
                </a:moveTo>
                <a:lnTo>
                  <a:pt x="1173480" y="2720340"/>
                </a:lnTo>
                <a:lnTo>
                  <a:pt x="1245871" y="2790825"/>
                </a:lnTo>
                <a:lnTo>
                  <a:pt x="1274445" y="2762250"/>
                </a:lnTo>
                <a:close/>
                <a:moveTo>
                  <a:pt x="62865" y="2689860"/>
                </a:moveTo>
                <a:lnTo>
                  <a:pt x="34290" y="2720340"/>
                </a:lnTo>
                <a:lnTo>
                  <a:pt x="104775" y="2790825"/>
                </a:lnTo>
                <a:lnTo>
                  <a:pt x="135255" y="2762250"/>
                </a:lnTo>
                <a:close/>
                <a:moveTo>
                  <a:pt x="6903720" y="2667953"/>
                </a:moveTo>
                <a:lnTo>
                  <a:pt x="6996112" y="2762250"/>
                </a:lnTo>
                <a:lnTo>
                  <a:pt x="6944677" y="2813685"/>
                </a:lnTo>
                <a:lnTo>
                  <a:pt x="6851332" y="2720341"/>
                </a:lnTo>
                <a:close/>
                <a:moveTo>
                  <a:pt x="5761673" y="2667953"/>
                </a:moveTo>
                <a:lnTo>
                  <a:pt x="5855018" y="2762250"/>
                </a:lnTo>
                <a:lnTo>
                  <a:pt x="5802631" y="2813685"/>
                </a:lnTo>
                <a:lnTo>
                  <a:pt x="5710238" y="2720341"/>
                </a:lnTo>
                <a:close/>
                <a:moveTo>
                  <a:pt x="4624387" y="2667953"/>
                </a:moveTo>
                <a:lnTo>
                  <a:pt x="4713922" y="2762250"/>
                </a:lnTo>
                <a:lnTo>
                  <a:pt x="4663440" y="2813685"/>
                </a:lnTo>
                <a:lnTo>
                  <a:pt x="4574857" y="2720341"/>
                </a:lnTo>
                <a:close/>
                <a:moveTo>
                  <a:pt x="3486150" y="2667953"/>
                </a:moveTo>
                <a:lnTo>
                  <a:pt x="3579495" y="2762250"/>
                </a:lnTo>
                <a:lnTo>
                  <a:pt x="3526155" y="2813685"/>
                </a:lnTo>
                <a:lnTo>
                  <a:pt x="3434715" y="2720341"/>
                </a:lnTo>
                <a:close/>
                <a:moveTo>
                  <a:pt x="2345055" y="2667953"/>
                </a:moveTo>
                <a:lnTo>
                  <a:pt x="2438400" y="2762250"/>
                </a:lnTo>
                <a:lnTo>
                  <a:pt x="2386012" y="2813685"/>
                </a:lnTo>
                <a:lnTo>
                  <a:pt x="2293620" y="2720341"/>
                </a:lnTo>
                <a:close/>
                <a:moveTo>
                  <a:pt x="1203960" y="2667953"/>
                </a:moveTo>
                <a:lnTo>
                  <a:pt x="1297305" y="2762250"/>
                </a:lnTo>
                <a:lnTo>
                  <a:pt x="1245871" y="2813685"/>
                </a:lnTo>
                <a:lnTo>
                  <a:pt x="1152525" y="2720341"/>
                </a:lnTo>
                <a:close/>
                <a:moveTo>
                  <a:pt x="62865" y="2667953"/>
                </a:moveTo>
                <a:lnTo>
                  <a:pt x="156210" y="2762250"/>
                </a:lnTo>
                <a:lnTo>
                  <a:pt x="104775" y="2813685"/>
                </a:lnTo>
                <a:lnTo>
                  <a:pt x="11430" y="2720341"/>
                </a:lnTo>
                <a:close/>
                <a:moveTo>
                  <a:pt x="6618923" y="2649855"/>
                </a:moveTo>
                <a:lnTo>
                  <a:pt x="6547485" y="2721293"/>
                </a:lnTo>
                <a:lnTo>
                  <a:pt x="6656070" y="2832735"/>
                </a:lnTo>
                <a:lnTo>
                  <a:pt x="6685598" y="2802255"/>
                </a:lnTo>
                <a:lnTo>
                  <a:pt x="6607492" y="2721293"/>
                </a:lnTo>
                <a:lnTo>
                  <a:pt x="6648450" y="2680335"/>
                </a:lnTo>
                <a:close/>
                <a:moveTo>
                  <a:pt x="5477827" y="2649855"/>
                </a:moveTo>
                <a:lnTo>
                  <a:pt x="5408295" y="2721293"/>
                </a:lnTo>
                <a:lnTo>
                  <a:pt x="5514975" y="2832735"/>
                </a:lnTo>
                <a:lnTo>
                  <a:pt x="5544502" y="2802255"/>
                </a:lnTo>
                <a:lnTo>
                  <a:pt x="5466398" y="2721293"/>
                </a:lnTo>
                <a:lnTo>
                  <a:pt x="5507355" y="2680335"/>
                </a:lnTo>
                <a:close/>
                <a:moveTo>
                  <a:pt x="4339590" y="2649855"/>
                </a:moveTo>
                <a:lnTo>
                  <a:pt x="4267200" y="2721293"/>
                </a:lnTo>
                <a:lnTo>
                  <a:pt x="4377690" y="2832735"/>
                </a:lnTo>
                <a:lnTo>
                  <a:pt x="4408170" y="2802255"/>
                </a:lnTo>
                <a:lnTo>
                  <a:pt x="4328160" y="2721293"/>
                </a:lnTo>
                <a:lnTo>
                  <a:pt x="4370070" y="2680335"/>
                </a:lnTo>
                <a:close/>
                <a:moveTo>
                  <a:pt x="3198495" y="2649855"/>
                </a:moveTo>
                <a:lnTo>
                  <a:pt x="3127057" y="2721293"/>
                </a:lnTo>
                <a:lnTo>
                  <a:pt x="3236595" y="2832735"/>
                </a:lnTo>
                <a:lnTo>
                  <a:pt x="3267075" y="2802255"/>
                </a:lnTo>
                <a:lnTo>
                  <a:pt x="3187065" y="2721293"/>
                </a:lnTo>
                <a:lnTo>
                  <a:pt x="3228975" y="2680335"/>
                </a:lnTo>
                <a:close/>
                <a:moveTo>
                  <a:pt x="2060258" y="2649855"/>
                </a:moveTo>
                <a:lnTo>
                  <a:pt x="1990725" y="2721293"/>
                </a:lnTo>
                <a:lnTo>
                  <a:pt x="2097405" y="2832735"/>
                </a:lnTo>
                <a:lnTo>
                  <a:pt x="2126933" y="2802255"/>
                </a:lnTo>
                <a:lnTo>
                  <a:pt x="2049780" y="2721293"/>
                </a:lnTo>
                <a:lnTo>
                  <a:pt x="2089785" y="2680335"/>
                </a:lnTo>
                <a:close/>
                <a:moveTo>
                  <a:pt x="919163" y="2649855"/>
                </a:moveTo>
                <a:lnTo>
                  <a:pt x="849630" y="2721293"/>
                </a:lnTo>
                <a:lnTo>
                  <a:pt x="956310" y="2832735"/>
                </a:lnTo>
                <a:lnTo>
                  <a:pt x="985838" y="2802255"/>
                </a:lnTo>
                <a:lnTo>
                  <a:pt x="908685" y="2721293"/>
                </a:lnTo>
                <a:lnTo>
                  <a:pt x="948690" y="2680335"/>
                </a:lnTo>
                <a:close/>
                <a:moveTo>
                  <a:pt x="7250430" y="2645093"/>
                </a:moveTo>
                <a:lnTo>
                  <a:pt x="7250430" y="2667000"/>
                </a:lnTo>
                <a:lnTo>
                  <a:pt x="7197089" y="2720340"/>
                </a:lnTo>
                <a:lnTo>
                  <a:pt x="7227570" y="2750820"/>
                </a:lnTo>
                <a:lnTo>
                  <a:pt x="7250430" y="2727008"/>
                </a:lnTo>
                <a:lnTo>
                  <a:pt x="7250430" y="2749868"/>
                </a:lnTo>
                <a:lnTo>
                  <a:pt x="7227570" y="2772728"/>
                </a:lnTo>
                <a:lnTo>
                  <a:pt x="7175182" y="2720340"/>
                </a:lnTo>
                <a:close/>
                <a:moveTo>
                  <a:pt x="6618923" y="2627947"/>
                </a:moveTo>
                <a:lnTo>
                  <a:pt x="6669405" y="2680335"/>
                </a:lnTo>
                <a:lnTo>
                  <a:pt x="6629400" y="2721292"/>
                </a:lnTo>
                <a:lnTo>
                  <a:pt x="6706552" y="2802255"/>
                </a:lnTo>
                <a:lnTo>
                  <a:pt x="6656070" y="2853690"/>
                </a:lnTo>
                <a:lnTo>
                  <a:pt x="6526530" y="2721292"/>
                </a:lnTo>
                <a:close/>
                <a:moveTo>
                  <a:pt x="5477828" y="2627947"/>
                </a:moveTo>
                <a:lnTo>
                  <a:pt x="5528311" y="2680335"/>
                </a:lnTo>
                <a:lnTo>
                  <a:pt x="5488306" y="2721292"/>
                </a:lnTo>
                <a:lnTo>
                  <a:pt x="5565458" y="2802255"/>
                </a:lnTo>
                <a:lnTo>
                  <a:pt x="5514976" y="2853690"/>
                </a:lnTo>
                <a:lnTo>
                  <a:pt x="5386388" y="2721292"/>
                </a:lnTo>
                <a:close/>
                <a:moveTo>
                  <a:pt x="4339590" y="2627947"/>
                </a:moveTo>
                <a:lnTo>
                  <a:pt x="4391025" y="2680335"/>
                </a:lnTo>
                <a:lnTo>
                  <a:pt x="4350068" y="2721292"/>
                </a:lnTo>
                <a:lnTo>
                  <a:pt x="4430078" y="2802255"/>
                </a:lnTo>
                <a:lnTo>
                  <a:pt x="4377690" y="2853690"/>
                </a:lnTo>
                <a:lnTo>
                  <a:pt x="4245293" y="2721292"/>
                </a:lnTo>
                <a:close/>
                <a:moveTo>
                  <a:pt x="3198494" y="2627947"/>
                </a:moveTo>
                <a:lnTo>
                  <a:pt x="3249930" y="2680335"/>
                </a:lnTo>
                <a:lnTo>
                  <a:pt x="3208972" y="2721292"/>
                </a:lnTo>
                <a:lnTo>
                  <a:pt x="3289935" y="2802255"/>
                </a:lnTo>
                <a:lnTo>
                  <a:pt x="3236594" y="2853690"/>
                </a:lnTo>
                <a:lnTo>
                  <a:pt x="3104197" y="2721292"/>
                </a:lnTo>
                <a:close/>
                <a:moveTo>
                  <a:pt x="2060257" y="2627947"/>
                </a:moveTo>
                <a:lnTo>
                  <a:pt x="2110740" y="2680335"/>
                </a:lnTo>
                <a:lnTo>
                  <a:pt x="2070734" y="2721292"/>
                </a:lnTo>
                <a:lnTo>
                  <a:pt x="2148840" y="2802255"/>
                </a:lnTo>
                <a:lnTo>
                  <a:pt x="2097405" y="2853690"/>
                </a:lnTo>
                <a:lnTo>
                  <a:pt x="1968817" y="2721292"/>
                </a:lnTo>
                <a:close/>
                <a:moveTo>
                  <a:pt x="919163" y="2627947"/>
                </a:moveTo>
                <a:lnTo>
                  <a:pt x="970598" y="2680335"/>
                </a:lnTo>
                <a:lnTo>
                  <a:pt x="929640" y="2721292"/>
                </a:lnTo>
                <a:lnTo>
                  <a:pt x="1007746" y="2802255"/>
                </a:lnTo>
                <a:lnTo>
                  <a:pt x="956311" y="2853690"/>
                </a:lnTo>
                <a:lnTo>
                  <a:pt x="827723" y="2721292"/>
                </a:lnTo>
                <a:close/>
                <a:moveTo>
                  <a:pt x="6740843" y="2608897"/>
                </a:moveTo>
                <a:lnTo>
                  <a:pt x="6710363" y="2638425"/>
                </a:lnTo>
                <a:lnTo>
                  <a:pt x="6751320" y="2679382"/>
                </a:lnTo>
                <a:lnTo>
                  <a:pt x="6710363" y="2720340"/>
                </a:lnTo>
                <a:lnTo>
                  <a:pt x="6740843" y="2750819"/>
                </a:lnTo>
                <a:lnTo>
                  <a:pt x="6811328" y="2679382"/>
                </a:lnTo>
                <a:close/>
                <a:moveTo>
                  <a:pt x="6173152" y="2608897"/>
                </a:moveTo>
                <a:lnTo>
                  <a:pt x="6061710" y="2720340"/>
                </a:lnTo>
                <a:lnTo>
                  <a:pt x="6091237" y="2749867"/>
                </a:lnTo>
                <a:lnTo>
                  <a:pt x="6173152" y="2668905"/>
                </a:lnTo>
                <a:lnTo>
                  <a:pt x="6224587" y="2720340"/>
                </a:lnTo>
                <a:lnTo>
                  <a:pt x="6143625" y="2802255"/>
                </a:lnTo>
                <a:lnTo>
                  <a:pt x="6173152" y="2832735"/>
                </a:lnTo>
                <a:lnTo>
                  <a:pt x="6255067" y="2749867"/>
                </a:lnTo>
                <a:lnTo>
                  <a:pt x="6336030" y="2832735"/>
                </a:lnTo>
                <a:lnTo>
                  <a:pt x="6365557" y="2802255"/>
                </a:lnTo>
                <a:close/>
                <a:moveTo>
                  <a:pt x="5599748" y="2608897"/>
                </a:moveTo>
                <a:lnTo>
                  <a:pt x="5569268" y="2638425"/>
                </a:lnTo>
                <a:lnTo>
                  <a:pt x="5610225" y="2679382"/>
                </a:lnTo>
                <a:lnTo>
                  <a:pt x="5569268" y="2720340"/>
                </a:lnTo>
                <a:lnTo>
                  <a:pt x="5599748" y="2750819"/>
                </a:lnTo>
                <a:lnTo>
                  <a:pt x="5670233" y="2679382"/>
                </a:lnTo>
                <a:close/>
                <a:moveTo>
                  <a:pt x="5033011" y="2608897"/>
                </a:moveTo>
                <a:lnTo>
                  <a:pt x="4921568" y="2720340"/>
                </a:lnTo>
                <a:lnTo>
                  <a:pt x="4951095" y="2749867"/>
                </a:lnTo>
                <a:lnTo>
                  <a:pt x="5033011" y="2668905"/>
                </a:lnTo>
                <a:lnTo>
                  <a:pt x="5083493" y="2720340"/>
                </a:lnTo>
                <a:lnTo>
                  <a:pt x="5002531" y="2802255"/>
                </a:lnTo>
                <a:lnTo>
                  <a:pt x="5033011" y="2832735"/>
                </a:lnTo>
                <a:lnTo>
                  <a:pt x="5113973" y="2749867"/>
                </a:lnTo>
                <a:lnTo>
                  <a:pt x="5194936" y="2832735"/>
                </a:lnTo>
                <a:lnTo>
                  <a:pt x="5224463" y="2802255"/>
                </a:lnTo>
                <a:close/>
                <a:moveTo>
                  <a:pt x="4458652" y="2608897"/>
                </a:moveTo>
                <a:lnTo>
                  <a:pt x="4428172" y="2638425"/>
                </a:lnTo>
                <a:lnTo>
                  <a:pt x="4470082" y="2679382"/>
                </a:lnTo>
                <a:lnTo>
                  <a:pt x="4428172" y="2720340"/>
                </a:lnTo>
                <a:lnTo>
                  <a:pt x="4458652" y="2750819"/>
                </a:lnTo>
                <a:lnTo>
                  <a:pt x="4530090" y="2679382"/>
                </a:lnTo>
                <a:close/>
                <a:moveTo>
                  <a:pt x="3891915" y="2608897"/>
                </a:moveTo>
                <a:lnTo>
                  <a:pt x="3780472" y="2720340"/>
                </a:lnTo>
                <a:lnTo>
                  <a:pt x="3810952" y="2749867"/>
                </a:lnTo>
                <a:lnTo>
                  <a:pt x="3891915" y="2668905"/>
                </a:lnTo>
                <a:lnTo>
                  <a:pt x="3943350" y="2720340"/>
                </a:lnTo>
                <a:lnTo>
                  <a:pt x="3861435" y="2802255"/>
                </a:lnTo>
                <a:lnTo>
                  <a:pt x="3891915" y="2832735"/>
                </a:lnTo>
                <a:lnTo>
                  <a:pt x="3972877" y="2749867"/>
                </a:lnTo>
                <a:lnTo>
                  <a:pt x="4054792" y="2832735"/>
                </a:lnTo>
                <a:lnTo>
                  <a:pt x="4085272" y="2802255"/>
                </a:lnTo>
                <a:close/>
                <a:moveTo>
                  <a:pt x="3321368" y="2608897"/>
                </a:moveTo>
                <a:lnTo>
                  <a:pt x="3293745" y="2638425"/>
                </a:lnTo>
                <a:lnTo>
                  <a:pt x="3332798" y="2679382"/>
                </a:lnTo>
                <a:lnTo>
                  <a:pt x="3293745" y="2720340"/>
                </a:lnTo>
                <a:lnTo>
                  <a:pt x="3321368" y="2750819"/>
                </a:lnTo>
                <a:lnTo>
                  <a:pt x="3390900" y="2679382"/>
                </a:lnTo>
                <a:close/>
                <a:moveTo>
                  <a:pt x="2750820" y="2608897"/>
                </a:moveTo>
                <a:lnTo>
                  <a:pt x="2640330" y="2720340"/>
                </a:lnTo>
                <a:lnTo>
                  <a:pt x="2669857" y="2749867"/>
                </a:lnTo>
                <a:lnTo>
                  <a:pt x="2750820" y="2668905"/>
                </a:lnTo>
                <a:lnTo>
                  <a:pt x="2802255" y="2720340"/>
                </a:lnTo>
                <a:lnTo>
                  <a:pt x="2721293" y="2802255"/>
                </a:lnTo>
                <a:lnTo>
                  <a:pt x="2750820" y="2832735"/>
                </a:lnTo>
                <a:lnTo>
                  <a:pt x="2831782" y="2749867"/>
                </a:lnTo>
                <a:lnTo>
                  <a:pt x="2913697" y="2832735"/>
                </a:lnTo>
                <a:lnTo>
                  <a:pt x="2944177" y="2802255"/>
                </a:lnTo>
                <a:close/>
                <a:moveTo>
                  <a:pt x="2184083" y="2608897"/>
                </a:moveTo>
                <a:lnTo>
                  <a:pt x="2153603" y="2638425"/>
                </a:lnTo>
                <a:lnTo>
                  <a:pt x="2194560" y="2679382"/>
                </a:lnTo>
                <a:lnTo>
                  <a:pt x="2153603" y="2720340"/>
                </a:lnTo>
                <a:lnTo>
                  <a:pt x="2184083" y="2750819"/>
                </a:lnTo>
                <a:lnTo>
                  <a:pt x="2254568" y="2679382"/>
                </a:lnTo>
                <a:close/>
                <a:moveTo>
                  <a:pt x="1609725" y="2608897"/>
                </a:moveTo>
                <a:lnTo>
                  <a:pt x="1499235" y="2720340"/>
                </a:lnTo>
                <a:lnTo>
                  <a:pt x="1528763" y="2749867"/>
                </a:lnTo>
                <a:lnTo>
                  <a:pt x="1609725" y="2668905"/>
                </a:lnTo>
                <a:lnTo>
                  <a:pt x="1662113" y="2720340"/>
                </a:lnTo>
                <a:lnTo>
                  <a:pt x="1580198" y="2802255"/>
                </a:lnTo>
                <a:lnTo>
                  <a:pt x="1609725" y="2832735"/>
                </a:lnTo>
                <a:lnTo>
                  <a:pt x="1690688" y="2749867"/>
                </a:lnTo>
                <a:lnTo>
                  <a:pt x="1773555" y="2832735"/>
                </a:lnTo>
                <a:lnTo>
                  <a:pt x="1803083" y="2802255"/>
                </a:lnTo>
                <a:close/>
                <a:moveTo>
                  <a:pt x="1042988" y="2608897"/>
                </a:moveTo>
                <a:lnTo>
                  <a:pt x="1012508" y="2638425"/>
                </a:lnTo>
                <a:lnTo>
                  <a:pt x="1053465" y="2679382"/>
                </a:lnTo>
                <a:lnTo>
                  <a:pt x="1012508" y="2720340"/>
                </a:lnTo>
                <a:lnTo>
                  <a:pt x="1042988" y="2750819"/>
                </a:lnTo>
                <a:lnTo>
                  <a:pt x="1113473" y="2679382"/>
                </a:lnTo>
                <a:close/>
                <a:moveTo>
                  <a:pt x="468630" y="2608897"/>
                </a:moveTo>
                <a:lnTo>
                  <a:pt x="358140" y="2720340"/>
                </a:lnTo>
                <a:lnTo>
                  <a:pt x="387668" y="2749867"/>
                </a:lnTo>
                <a:lnTo>
                  <a:pt x="468630" y="2668905"/>
                </a:lnTo>
                <a:lnTo>
                  <a:pt x="521018" y="2720340"/>
                </a:lnTo>
                <a:lnTo>
                  <a:pt x="439103" y="2802255"/>
                </a:lnTo>
                <a:lnTo>
                  <a:pt x="468630" y="2832735"/>
                </a:lnTo>
                <a:lnTo>
                  <a:pt x="551498" y="2749867"/>
                </a:lnTo>
                <a:lnTo>
                  <a:pt x="632460" y="2832735"/>
                </a:lnTo>
                <a:lnTo>
                  <a:pt x="661988" y="2802255"/>
                </a:lnTo>
                <a:close/>
                <a:moveTo>
                  <a:pt x="6740842" y="2586990"/>
                </a:moveTo>
                <a:lnTo>
                  <a:pt x="6834187" y="2679382"/>
                </a:lnTo>
                <a:lnTo>
                  <a:pt x="6740842" y="2772728"/>
                </a:lnTo>
                <a:lnTo>
                  <a:pt x="6689407" y="2720340"/>
                </a:lnTo>
                <a:lnTo>
                  <a:pt x="6729412" y="2679382"/>
                </a:lnTo>
                <a:lnTo>
                  <a:pt x="6689407" y="2638425"/>
                </a:lnTo>
                <a:close/>
                <a:moveTo>
                  <a:pt x="6173152" y="2586990"/>
                </a:moveTo>
                <a:lnTo>
                  <a:pt x="6387465" y="2802255"/>
                </a:lnTo>
                <a:lnTo>
                  <a:pt x="6336030" y="2853690"/>
                </a:lnTo>
                <a:lnTo>
                  <a:pt x="6255068" y="2772728"/>
                </a:lnTo>
                <a:lnTo>
                  <a:pt x="6173152" y="2853690"/>
                </a:lnTo>
                <a:lnTo>
                  <a:pt x="6121718" y="2802255"/>
                </a:lnTo>
                <a:lnTo>
                  <a:pt x="6203632" y="2720340"/>
                </a:lnTo>
                <a:lnTo>
                  <a:pt x="6173152" y="2689860"/>
                </a:lnTo>
                <a:lnTo>
                  <a:pt x="6091237" y="2772728"/>
                </a:lnTo>
                <a:lnTo>
                  <a:pt x="6040755" y="2720340"/>
                </a:lnTo>
                <a:close/>
                <a:moveTo>
                  <a:pt x="5599748" y="2586990"/>
                </a:moveTo>
                <a:lnTo>
                  <a:pt x="5693093" y="2679382"/>
                </a:lnTo>
                <a:lnTo>
                  <a:pt x="5599748" y="2772728"/>
                </a:lnTo>
                <a:lnTo>
                  <a:pt x="5548313" y="2720340"/>
                </a:lnTo>
                <a:lnTo>
                  <a:pt x="5589270" y="2679382"/>
                </a:lnTo>
                <a:lnTo>
                  <a:pt x="5548313" y="2638425"/>
                </a:lnTo>
                <a:close/>
                <a:moveTo>
                  <a:pt x="5033010" y="2586990"/>
                </a:moveTo>
                <a:lnTo>
                  <a:pt x="5247323" y="2802255"/>
                </a:lnTo>
                <a:lnTo>
                  <a:pt x="5194935" y="2853690"/>
                </a:lnTo>
                <a:lnTo>
                  <a:pt x="5113973" y="2772728"/>
                </a:lnTo>
                <a:lnTo>
                  <a:pt x="5033010" y="2853690"/>
                </a:lnTo>
                <a:lnTo>
                  <a:pt x="4980623" y="2802255"/>
                </a:lnTo>
                <a:lnTo>
                  <a:pt x="5062537" y="2720340"/>
                </a:lnTo>
                <a:lnTo>
                  <a:pt x="5033010" y="2689860"/>
                </a:lnTo>
                <a:lnTo>
                  <a:pt x="4951095" y="2772728"/>
                </a:lnTo>
                <a:lnTo>
                  <a:pt x="4899660" y="2720340"/>
                </a:lnTo>
                <a:close/>
                <a:moveTo>
                  <a:pt x="4458653" y="2586990"/>
                </a:moveTo>
                <a:lnTo>
                  <a:pt x="4551998" y="2679382"/>
                </a:lnTo>
                <a:lnTo>
                  <a:pt x="4458653" y="2772728"/>
                </a:lnTo>
                <a:lnTo>
                  <a:pt x="4407218" y="2720340"/>
                </a:lnTo>
                <a:lnTo>
                  <a:pt x="4448175" y="2679382"/>
                </a:lnTo>
                <a:lnTo>
                  <a:pt x="4407218" y="2638425"/>
                </a:lnTo>
                <a:close/>
                <a:moveTo>
                  <a:pt x="3891915" y="2586990"/>
                </a:moveTo>
                <a:lnTo>
                  <a:pt x="4106228" y="2802255"/>
                </a:lnTo>
                <a:lnTo>
                  <a:pt x="4054793" y="2853690"/>
                </a:lnTo>
                <a:lnTo>
                  <a:pt x="3972878" y="2772728"/>
                </a:lnTo>
                <a:lnTo>
                  <a:pt x="3891915" y="2853690"/>
                </a:lnTo>
                <a:lnTo>
                  <a:pt x="3839528" y="2802255"/>
                </a:lnTo>
                <a:lnTo>
                  <a:pt x="3921443" y="2720340"/>
                </a:lnTo>
                <a:lnTo>
                  <a:pt x="3891915" y="2689860"/>
                </a:lnTo>
                <a:lnTo>
                  <a:pt x="3810953" y="2772728"/>
                </a:lnTo>
                <a:lnTo>
                  <a:pt x="3758565" y="2720340"/>
                </a:lnTo>
                <a:close/>
                <a:moveTo>
                  <a:pt x="3321368" y="2586990"/>
                </a:moveTo>
                <a:lnTo>
                  <a:pt x="3410903" y="2679382"/>
                </a:lnTo>
                <a:lnTo>
                  <a:pt x="3321368" y="2772728"/>
                </a:lnTo>
                <a:lnTo>
                  <a:pt x="3271838" y="2720340"/>
                </a:lnTo>
                <a:lnTo>
                  <a:pt x="3310891" y="2679382"/>
                </a:lnTo>
                <a:lnTo>
                  <a:pt x="3271838" y="2638425"/>
                </a:lnTo>
                <a:close/>
                <a:moveTo>
                  <a:pt x="2750820" y="2586990"/>
                </a:moveTo>
                <a:lnTo>
                  <a:pt x="2965133" y="2802255"/>
                </a:lnTo>
                <a:lnTo>
                  <a:pt x="2913698" y="2853690"/>
                </a:lnTo>
                <a:lnTo>
                  <a:pt x="2831783" y="2772728"/>
                </a:lnTo>
                <a:lnTo>
                  <a:pt x="2750820" y="2853690"/>
                </a:lnTo>
                <a:lnTo>
                  <a:pt x="2699385" y="2802255"/>
                </a:lnTo>
                <a:lnTo>
                  <a:pt x="2780348" y="2720340"/>
                </a:lnTo>
                <a:lnTo>
                  <a:pt x="2750820" y="2689860"/>
                </a:lnTo>
                <a:lnTo>
                  <a:pt x="2669858" y="2772728"/>
                </a:lnTo>
                <a:lnTo>
                  <a:pt x="2617470" y="2720340"/>
                </a:lnTo>
                <a:close/>
                <a:moveTo>
                  <a:pt x="2184083" y="2586990"/>
                </a:moveTo>
                <a:lnTo>
                  <a:pt x="2276475" y="2679382"/>
                </a:lnTo>
                <a:lnTo>
                  <a:pt x="2184083" y="2772728"/>
                </a:lnTo>
                <a:lnTo>
                  <a:pt x="2131695" y="2720340"/>
                </a:lnTo>
                <a:lnTo>
                  <a:pt x="2171700" y="2679382"/>
                </a:lnTo>
                <a:lnTo>
                  <a:pt x="2131695" y="2638425"/>
                </a:lnTo>
                <a:close/>
                <a:moveTo>
                  <a:pt x="1609725" y="2586990"/>
                </a:moveTo>
                <a:lnTo>
                  <a:pt x="1824038" y="2802255"/>
                </a:lnTo>
                <a:lnTo>
                  <a:pt x="1773555" y="2853690"/>
                </a:lnTo>
                <a:lnTo>
                  <a:pt x="1690688" y="2772728"/>
                </a:lnTo>
                <a:lnTo>
                  <a:pt x="1609725" y="2853690"/>
                </a:lnTo>
                <a:lnTo>
                  <a:pt x="1559242" y="2802255"/>
                </a:lnTo>
                <a:lnTo>
                  <a:pt x="1640205" y="2720340"/>
                </a:lnTo>
                <a:lnTo>
                  <a:pt x="1609725" y="2689860"/>
                </a:lnTo>
                <a:lnTo>
                  <a:pt x="1528763" y="2772728"/>
                </a:lnTo>
                <a:lnTo>
                  <a:pt x="1476375" y="2720340"/>
                </a:lnTo>
                <a:close/>
                <a:moveTo>
                  <a:pt x="1042988" y="2586990"/>
                </a:moveTo>
                <a:lnTo>
                  <a:pt x="1135380" y="2679382"/>
                </a:lnTo>
                <a:lnTo>
                  <a:pt x="1042988" y="2772728"/>
                </a:lnTo>
                <a:lnTo>
                  <a:pt x="990600" y="2720340"/>
                </a:lnTo>
                <a:lnTo>
                  <a:pt x="1031558" y="2679382"/>
                </a:lnTo>
                <a:lnTo>
                  <a:pt x="990600" y="2638425"/>
                </a:lnTo>
                <a:close/>
                <a:moveTo>
                  <a:pt x="468630" y="2586990"/>
                </a:moveTo>
                <a:lnTo>
                  <a:pt x="682942" y="2802255"/>
                </a:lnTo>
                <a:lnTo>
                  <a:pt x="632460" y="2853690"/>
                </a:lnTo>
                <a:lnTo>
                  <a:pt x="551497" y="2772728"/>
                </a:lnTo>
                <a:lnTo>
                  <a:pt x="468630" y="2853690"/>
                </a:lnTo>
                <a:lnTo>
                  <a:pt x="418147" y="2802255"/>
                </a:lnTo>
                <a:lnTo>
                  <a:pt x="499110" y="2720340"/>
                </a:lnTo>
                <a:lnTo>
                  <a:pt x="468630" y="2689860"/>
                </a:lnTo>
                <a:lnTo>
                  <a:pt x="387667" y="2772728"/>
                </a:lnTo>
                <a:lnTo>
                  <a:pt x="336232" y="2720340"/>
                </a:lnTo>
                <a:close/>
                <a:moveTo>
                  <a:pt x="6533198" y="2574607"/>
                </a:moveTo>
                <a:lnTo>
                  <a:pt x="6386513" y="2721292"/>
                </a:lnTo>
                <a:lnTo>
                  <a:pt x="6416040" y="2750820"/>
                </a:lnTo>
                <a:lnTo>
                  <a:pt x="6562726" y="2604135"/>
                </a:lnTo>
                <a:close/>
                <a:moveTo>
                  <a:pt x="5393056" y="2574607"/>
                </a:moveTo>
                <a:lnTo>
                  <a:pt x="5245418" y="2721292"/>
                </a:lnTo>
                <a:lnTo>
                  <a:pt x="5274945" y="2750820"/>
                </a:lnTo>
                <a:lnTo>
                  <a:pt x="5421631" y="2604135"/>
                </a:lnTo>
                <a:close/>
                <a:moveTo>
                  <a:pt x="4256722" y="2574607"/>
                </a:moveTo>
                <a:lnTo>
                  <a:pt x="4104322" y="2721292"/>
                </a:lnTo>
                <a:lnTo>
                  <a:pt x="4134802" y="2750820"/>
                </a:lnTo>
                <a:lnTo>
                  <a:pt x="4287202" y="2604135"/>
                </a:lnTo>
                <a:close/>
                <a:moveTo>
                  <a:pt x="3115628" y="2574607"/>
                </a:moveTo>
                <a:lnTo>
                  <a:pt x="2963228" y="2721292"/>
                </a:lnTo>
                <a:lnTo>
                  <a:pt x="2993708" y="2750820"/>
                </a:lnTo>
                <a:lnTo>
                  <a:pt x="3146108" y="2604135"/>
                </a:lnTo>
                <a:close/>
                <a:moveTo>
                  <a:pt x="1976437" y="2574607"/>
                </a:moveTo>
                <a:lnTo>
                  <a:pt x="1827847" y="2721292"/>
                </a:lnTo>
                <a:lnTo>
                  <a:pt x="1857375" y="2750820"/>
                </a:lnTo>
                <a:lnTo>
                  <a:pt x="2005965" y="2604135"/>
                </a:lnTo>
                <a:close/>
                <a:moveTo>
                  <a:pt x="835342" y="2574607"/>
                </a:moveTo>
                <a:lnTo>
                  <a:pt x="686752" y="2721292"/>
                </a:lnTo>
                <a:lnTo>
                  <a:pt x="716279" y="2750820"/>
                </a:lnTo>
                <a:lnTo>
                  <a:pt x="864870" y="2604135"/>
                </a:lnTo>
                <a:close/>
                <a:moveTo>
                  <a:pt x="6533198" y="2552700"/>
                </a:moveTo>
                <a:lnTo>
                  <a:pt x="6584632" y="2604135"/>
                </a:lnTo>
                <a:lnTo>
                  <a:pt x="6416040" y="2772728"/>
                </a:lnTo>
                <a:lnTo>
                  <a:pt x="6364605" y="2721293"/>
                </a:lnTo>
                <a:close/>
                <a:moveTo>
                  <a:pt x="5393055" y="2552700"/>
                </a:moveTo>
                <a:lnTo>
                  <a:pt x="5443537" y="2604135"/>
                </a:lnTo>
                <a:lnTo>
                  <a:pt x="5274945" y="2772728"/>
                </a:lnTo>
                <a:lnTo>
                  <a:pt x="5223510" y="2721293"/>
                </a:lnTo>
                <a:close/>
                <a:moveTo>
                  <a:pt x="4256723" y="2552700"/>
                </a:moveTo>
                <a:lnTo>
                  <a:pt x="4309110" y="2604135"/>
                </a:lnTo>
                <a:lnTo>
                  <a:pt x="4134803" y="2772728"/>
                </a:lnTo>
                <a:lnTo>
                  <a:pt x="4083368" y="2721293"/>
                </a:lnTo>
                <a:close/>
                <a:moveTo>
                  <a:pt x="3115627" y="2552700"/>
                </a:moveTo>
                <a:lnTo>
                  <a:pt x="3168015" y="2604135"/>
                </a:lnTo>
                <a:lnTo>
                  <a:pt x="2993707" y="2772728"/>
                </a:lnTo>
                <a:lnTo>
                  <a:pt x="2942272" y="2721293"/>
                </a:lnTo>
                <a:close/>
                <a:moveTo>
                  <a:pt x="1976437" y="2552700"/>
                </a:moveTo>
                <a:lnTo>
                  <a:pt x="2026920" y="2604135"/>
                </a:lnTo>
                <a:lnTo>
                  <a:pt x="1857375" y="2772728"/>
                </a:lnTo>
                <a:lnTo>
                  <a:pt x="1806892" y="2721293"/>
                </a:lnTo>
                <a:close/>
                <a:moveTo>
                  <a:pt x="835343" y="2552700"/>
                </a:moveTo>
                <a:lnTo>
                  <a:pt x="885825" y="2604135"/>
                </a:lnTo>
                <a:lnTo>
                  <a:pt x="716280" y="2772728"/>
                </a:lnTo>
                <a:lnTo>
                  <a:pt x="665798" y="2721293"/>
                </a:lnTo>
                <a:close/>
                <a:moveTo>
                  <a:pt x="6086475" y="2527935"/>
                </a:moveTo>
                <a:lnTo>
                  <a:pt x="5924550" y="2690813"/>
                </a:lnTo>
                <a:lnTo>
                  <a:pt x="5842635" y="2609850"/>
                </a:lnTo>
                <a:lnTo>
                  <a:pt x="5812155" y="2639378"/>
                </a:lnTo>
                <a:lnTo>
                  <a:pt x="5924550" y="2750820"/>
                </a:lnTo>
                <a:lnTo>
                  <a:pt x="6116955" y="2558415"/>
                </a:lnTo>
                <a:close/>
                <a:moveTo>
                  <a:pt x="4952048" y="2527935"/>
                </a:moveTo>
                <a:lnTo>
                  <a:pt x="4789170" y="2690813"/>
                </a:lnTo>
                <a:lnTo>
                  <a:pt x="4707256" y="2609850"/>
                </a:lnTo>
                <a:lnTo>
                  <a:pt x="4677728" y="2639378"/>
                </a:lnTo>
                <a:lnTo>
                  <a:pt x="4789170" y="2750820"/>
                </a:lnTo>
                <a:lnTo>
                  <a:pt x="4981575" y="2558415"/>
                </a:lnTo>
                <a:close/>
                <a:moveTo>
                  <a:pt x="3811905" y="2527935"/>
                </a:moveTo>
                <a:lnTo>
                  <a:pt x="3649028" y="2690813"/>
                </a:lnTo>
                <a:lnTo>
                  <a:pt x="3566160" y="2609850"/>
                </a:lnTo>
                <a:lnTo>
                  <a:pt x="3537585" y="2639378"/>
                </a:lnTo>
                <a:lnTo>
                  <a:pt x="3649028" y="2750820"/>
                </a:lnTo>
                <a:lnTo>
                  <a:pt x="3840480" y="2558415"/>
                </a:lnTo>
                <a:close/>
                <a:moveTo>
                  <a:pt x="2670810" y="2527935"/>
                </a:moveTo>
                <a:lnTo>
                  <a:pt x="2507932" y="2690813"/>
                </a:lnTo>
                <a:lnTo>
                  <a:pt x="2426970" y="2609850"/>
                </a:lnTo>
                <a:lnTo>
                  <a:pt x="2396490" y="2639378"/>
                </a:lnTo>
                <a:lnTo>
                  <a:pt x="2507932" y="2750820"/>
                </a:lnTo>
                <a:lnTo>
                  <a:pt x="2700337" y="2558415"/>
                </a:lnTo>
                <a:close/>
                <a:moveTo>
                  <a:pt x="1529715" y="2527935"/>
                </a:moveTo>
                <a:lnTo>
                  <a:pt x="1366837" y="2690813"/>
                </a:lnTo>
                <a:lnTo>
                  <a:pt x="1285875" y="2609850"/>
                </a:lnTo>
                <a:lnTo>
                  <a:pt x="1255395" y="2639378"/>
                </a:lnTo>
                <a:lnTo>
                  <a:pt x="1366837" y="2750820"/>
                </a:lnTo>
                <a:lnTo>
                  <a:pt x="1560195" y="2558415"/>
                </a:lnTo>
                <a:close/>
                <a:moveTo>
                  <a:pt x="388621" y="2527935"/>
                </a:moveTo>
                <a:lnTo>
                  <a:pt x="225743" y="2690813"/>
                </a:lnTo>
                <a:lnTo>
                  <a:pt x="144780" y="2609850"/>
                </a:lnTo>
                <a:lnTo>
                  <a:pt x="115253" y="2639378"/>
                </a:lnTo>
                <a:lnTo>
                  <a:pt x="225743" y="2750820"/>
                </a:lnTo>
                <a:lnTo>
                  <a:pt x="419101" y="2558415"/>
                </a:lnTo>
                <a:close/>
                <a:moveTo>
                  <a:pt x="7227570" y="2506028"/>
                </a:moveTo>
                <a:lnTo>
                  <a:pt x="7250430" y="2528888"/>
                </a:lnTo>
                <a:lnTo>
                  <a:pt x="7250430" y="2551748"/>
                </a:lnTo>
                <a:lnTo>
                  <a:pt x="7227570" y="2527935"/>
                </a:lnTo>
                <a:lnTo>
                  <a:pt x="7065645" y="2690813"/>
                </a:lnTo>
                <a:lnTo>
                  <a:pt x="6983730" y="2609850"/>
                </a:lnTo>
                <a:lnTo>
                  <a:pt x="6953250" y="2639378"/>
                </a:lnTo>
                <a:lnTo>
                  <a:pt x="7065645" y="2750820"/>
                </a:lnTo>
                <a:lnTo>
                  <a:pt x="7250430" y="2565083"/>
                </a:lnTo>
                <a:lnTo>
                  <a:pt x="7250430" y="2586038"/>
                </a:lnTo>
                <a:lnTo>
                  <a:pt x="7065645" y="2772728"/>
                </a:lnTo>
                <a:lnTo>
                  <a:pt x="6932295" y="2639378"/>
                </a:lnTo>
                <a:lnTo>
                  <a:pt x="6983730" y="2587943"/>
                </a:lnTo>
                <a:lnTo>
                  <a:pt x="7065645" y="2668906"/>
                </a:lnTo>
                <a:close/>
                <a:moveTo>
                  <a:pt x="6086475" y="2506028"/>
                </a:moveTo>
                <a:lnTo>
                  <a:pt x="6138863" y="2558416"/>
                </a:lnTo>
                <a:lnTo>
                  <a:pt x="5924550" y="2772728"/>
                </a:lnTo>
                <a:lnTo>
                  <a:pt x="5791200" y="2639378"/>
                </a:lnTo>
                <a:lnTo>
                  <a:pt x="5842635" y="2587943"/>
                </a:lnTo>
                <a:lnTo>
                  <a:pt x="5924550" y="2668906"/>
                </a:lnTo>
                <a:close/>
                <a:moveTo>
                  <a:pt x="4952048" y="2506028"/>
                </a:moveTo>
                <a:lnTo>
                  <a:pt x="5003483" y="2558416"/>
                </a:lnTo>
                <a:lnTo>
                  <a:pt x="4789170" y="2772728"/>
                </a:lnTo>
                <a:lnTo>
                  <a:pt x="4655820" y="2639378"/>
                </a:lnTo>
                <a:lnTo>
                  <a:pt x="4707255" y="2587943"/>
                </a:lnTo>
                <a:lnTo>
                  <a:pt x="4789170" y="2668906"/>
                </a:lnTo>
                <a:close/>
                <a:moveTo>
                  <a:pt x="3811906" y="2506028"/>
                </a:moveTo>
                <a:lnTo>
                  <a:pt x="3862388" y="2558416"/>
                </a:lnTo>
                <a:lnTo>
                  <a:pt x="3649028" y="2772728"/>
                </a:lnTo>
                <a:lnTo>
                  <a:pt x="3515678" y="2639378"/>
                </a:lnTo>
                <a:lnTo>
                  <a:pt x="3566160" y="2587943"/>
                </a:lnTo>
                <a:lnTo>
                  <a:pt x="3649028" y="2668906"/>
                </a:lnTo>
                <a:close/>
                <a:moveTo>
                  <a:pt x="2670810" y="2506028"/>
                </a:moveTo>
                <a:lnTo>
                  <a:pt x="2722245" y="2558416"/>
                </a:lnTo>
                <a:lnTo>
                  <a:pt x="2507933" y="2772728"/>
                </a:lnTo>
                <a:lnTo>
                  <a:pt x="2374583" y="2639378"/>
                </a:lnTo>
                <a:lnTo>
                  <a:pt x="2426971" y="2587943"/>
                </a:lnTo>
                <a:lnTo>
                  <a:pt x="2507933" y="2668906"/>
                </a:lnTo>
                <a:close/>
                <a:moveTo>
                  <a:pt x="1529716" y="2506028"/>
                </a:moveTo>
                <a:lnTo>
                  <a:pt x="1581151" y="2558416"/>
                </a:lnTo>
                <a:lnTo>
                  <a:pt x="1366838" y="2772728"/>
                </a:lnTo>
                <a:lnTo>
                  <a:pt x="1233488" y="2639378"/>
                </a:lnTo>
                <a:lnTo>
                  <a:pt x="1285876" y="2587943"/>
                </a:lnTo>
                <a:lnTo>
                  <a:pt x="1366838" y="2668906"/>
                </a:lnTo>
                <a:close/>
                <a:moveTo>
                  <a:pt x="388620" y="2506028"/>
                </a:moveTo>
                <a:lnTo>
                  <a:pt x="440055" y="2558416"/>
                </a:lnTo>
                <a:lnTo>
                  <a:pt x="225742" y="2772728"/>
                </a:lnTo>
                <a:lnTo>
                  <a:pt x="92392" y="2639378"/>
                </a:lnTo>
                <a:lnTo>
                  <a:pt x="144780" y="2587943"/>
                </a:lnTo>
                <a:lnTo>
                  <a:pt x="225742" y="2668906"/>
                </a:lnTo>
                <a:close/>
                <a:moveTo>
                  <a:pt x="6214110" y="2486978"/>
                </a:moveTo>
                <a:lnTo>
                  <a:pt x="6184582" y="2516506"/>
                </a:lnTo>
                <a:lnTo>
                  <a:pt x="6336030" y="2669858"/>
                </a:lnTo>
                <a:lnTo>
                  <a:pt x="6365557" y="2640331"/>
                </a:lnTo>
                <a:close/>
                <a:moveTo>
                  <a:pt x="5072062" y="2486978"/>
                </a:moveTo>
                <a:lnTo>
                  <a:pt x="5042535" y="2516506"/>
                </a:lnTo>
                <a:lnTo>
                  <a:pt x="5194935" y="2669858"/>
                </a:lnTo>
                <a:lnTo>
                  <a:pt x="5224462" y="2640331"/>
                </a:lnTo>
                <a:close/>
                <a:moveTo>
                  <a:pt x="3931920" y="2486978"/>
                </a:moveTo>
                <a:lnTo>
                  <a:pt x="3901440" y="2516506"/>
                </a:lnTo>
                <a:lnTo>
                  <a:pt x="4054793" y="2669858"/>
                </a:lnTo>
                <a:lnTo>
                  <a:pt x="4084320" y="2640331"/>
                </a:lnTo>
                <a:close/>
                <a:moveTo>
                  <a:pt x="2790825" y="2486978"/>
                </a:moveTo>
                <a:lnTo>
                  <a:pt x="2760345" y="2516506"/>
                </a:lnTo>
                <a:lnTo>
                  <a:pt x="2913698" y="2669858"/>
                </a:lnTo>
                <a:lnTo>
                  <a:pt x="2944178" y="2640331"/>
                </a:lnTo>
                <a:close/>
                <a:moveTo>
                  <a:pt x="1649730" y="2486978"/>
                </a:moveTo>
                <a:lnTo>
                  <a:pt x="1620203" y="2516506"/>
                </a:lnTo>
                <a:lnTo>
                  <a:pt x="1772603" y="2669858"/>
                </a:lnTo>
                <a:lnTo>
                  <a:pt x="1803083" y="2640331"/>
                </a:lnTo>
                <a:close/>
                <a:moveTo>
                  <a:pt x="513398" y="2486978"/>
                </a:moveTo>
                <a:lnTo>
                  <a:pt x="483870" y="2516506"/>
                </a:lnTo>
                <a:lnTo>
                  <a:pt x="633413" y="2669858"/>
                </a:lnTo>
                <a:lnTo>
                  <a:pt x="662940" y="2640331"/>
                </a:lnTo>
                <a:close/>
                <a:moveTo>
                  <a:pt x="6214111" y="2465070"/>
                </a:moveTo>
                <a:lnTo>
                  <a:pt x="6387465" y="2640330"/>
                </a:lnTo>
                <a:lnTo>
                  <a:pt x="6336030" y="2691765"/>
                </a:lnTo>
                <a:lnTo>
                  <a:pt x="6161723" y="2516505"/>
                </a:lnTo>
                <a:close/>
                <a:moveTo>
                  <a:pt x="5072062" y="2465070"/>
                </a:moveTo>
                <a:lnTo>
                  <a:pt x="5247323" y="2640330"/>
                </a:lnTo>
                <a:lnTo>
                  <a:pt x="5194935" y="2691765"/>
                </a:lnTo>
                <a:lnTo>
                  <a:pt x="5021580" y="2516505"/>
                </a:lnTo>
                <a:close/>
                <a:moveTo>
                  <a:pt x="3931920" y="2465070"/>
                </a:moveTo>
                <a:lnTo>
                  <a:pt x="4106228" y="2640330"/>
                </a:lnTo>
                <a:lnTo>
                  <a:pt x="4054793" y="2691765"/>
                </a:lnTo>
                <a:lnTo>
                  <a:pt x="3880485" y="2516505"/>
                </a:lnTo>
                <a:close/>
                <a:moveTo>
                  <a:pt x="2790825" y="2465070"/>
                </a:moveTo>
                <a:lnTo>
                  <a:pt x="2965132" y="2640330"/>
                </a:lnTo>
                <a:lnTo>
                  <a:pt x="2913697" y="2691765"/>
                </a:lnTo>
                <a:lnTo>
                  <a:pt x="2739390" y="2516505"/>
                </a:lnTo>
                <a:close/>
                <a:moveTo>
                  <a:pt x="1649730" y="2465070"/>
                </a:moveTo>
                <a:lnTo>
                  <a:pt x="1824037" y="2640330"/>
                </a:lnTo>
                <a:lnTo>
                  <a:pt x="1772603" y="2691765"/>
                </a:lnTo>
                <a:lnTo>
                  <a:pt x="1598295" y="2516505"/>
                </a:lnTo>
                <a:close/>
                <a:moveTo>
                  <a:pt x="513398" y="2465070"/>
                </a:moveTo>
                <a:lnTo>
                  <a:pt x="682942" y="2640330"/>
                </a:lnTo>
                <a:lnTo>
                  <a:pt x="633413" y="2691765"/>
                </a:lnTo>
                <a:lnTo>
                  <a:pt x="462915" y="2516505"/>
                </a:lnTo>
                <a:close/>
                <a:moveTo>
                  <a:pt x="7146607" y="2446020"/>
                </a:moveTo>
                <a:lnTo>
                  <a:pt x="7117080" y="2476500"/>
                </a:lnTo>
                <a:lnTo>
                  <a:pt x="7146607" y="2506980"/>
                </a:lnTo>
                <a:lnTo>
                  <a:pt x="7177087" y="2476500"/>
                </a:lnTo>
                <a:close/>
                <a:moveTo>
                  <a:pt x="6984682" y="2446020"/>
                </a:moveTo>
                <a:lnTo>
                  <a:pt x="6833235" y="2599373"/>
                </a:lnTo>
                <a:lnTo>
                  <a:pt x="6862762" y="2629853"/>
                </a:lnTo>
                <a:lnTo>
                  <a:pt x="6984682" y="2506028"/>
                </a:lnTo>
                <a:lnTo>
                  <a:pt x="7066598" y="2588895"/>
                </a:lnTo>
                <a:lnTo>
                  <a:pt x="7095173" y="2558415"/>
                </a:lnTo>
                <a:close/>
                <a:moveTo>
                  <a:pt x="6740842" y="2446020"/>
                </a:moveTo>
                <a:lnTo>
                  <a:pt x="6630352" y="2558415"/>
                </a:lnTo>
                <a:lnTo>
                  <a:pt x="6659880" y="2588895"/>
                </a:lnTo>
                <a:lnTo>
                  <a:pt x="6740842" y="2506028"/>
                </a:lnTo>
                <a:lnTo>
                  <a:pt x="6781800" y="2546985"/>
                </a:lnTo>
                <a:lnTo>
                  <a:pt x="6811327" y="2517458"/>
                </a:lnTo>
                <a:close/>
                <a:moveTo>
                  <a:pt x="6008370" y="2446020"/>
                </a:moveTo>
                <a:lnTo>
                  <a:pt x="5979795" y="2476500"/>
                </a:lnTo>
                <a:lnTo>
                  <a:pt x="6008370" y="2506980"/>
                </a:lnTo>
                <a:lnTo>
                  <a:pt x="6036945" y="2476500"/>
                </a:lnTo>
                <a:close/>
                <a:moveTo>
                  <a:pt x="5843588" y="2446020"/>
                </a:moveTo>
                <a:lnTo>
                  <a:pt x="5692140" y="2599373"/>
                </a:lnTo>
                <a:lnTo>
                  <a:pt x="5721668" y="2629853"/>
                </a:lnTo>
                <a:lnTo>
                  <a:pt x="5843588" y="2506028"/>
                </a:lnTo>
                <a:lnTo>
                  <a:pt x="5925503" y="2588895"/>
                </a:lnTo>
                <a:lnTo>
                  <a:pt x="5955030" y="2558415"/>
                </a:lnTo>
                <a:close/>
                <a:moveTo>
                  <a:pt x="5600700" y="2446020"/>
                </a:moveTo>
                <a:lnTo>
                  <a:pt x="5489257" y="2558415"/>
                </a:lnTo>
                <a:lnTo>
                  <a:pt x="5518785" y="2588895"/>
                </a:lnTo>
                <a:lnTo>
                  <a:pt x="5600700" y="2506028"/>
                </a:lnTo>
                <a:lnTo>
                  <a:pt x="5640705" y="2546985"/>
                </a:lnTo>
                <a:lnTo>
                  <a:pt x="5670232" y="2517458"/>
                </a:lnTo>
                <a:close/>
                <a:moveTo>
                  <a:pt x="4870133" y="2446020"/>
                </a:moveTo>
                <a:lnTo>
                  <a:pt x="4839653" y="2476500"/>
                </a:lnTo>
                <a:lnTo>
                  <a:pt x="4870133" y="2506980"/>
                </a:lnTo>
                <a:lnTo>
                  <a:pt x="4900613" y="2476500"/>
                </a:lnTo>
                <a:close/>
                <a:moveTo>
                  <a:pt x="4702493" y="2446020"/>
                </a:moveTo>
                <a:lnTo>
                  <a:pt x="4551045" y="2599373"/>
                </a:lnTo>
                <a:lnTo>
                  <a:pt x="4580573" y="2629853"/>
                </a:lnTo>
                <a:lnTo>
                  <a:pt x="4702493" y="2506028"/>
                </a:lnTo>
                <a:lnTo>
                  <a:pt x="4784408" y="2588895"/>
                </a:lnTo>
                <a:lnTo>
                  <a:pt x="4814888" y="2558415"/>
                </a:lnTo>
                <a:close/>
                <a:moveTo>
                  <a:pt x="4458653" y="2446020"/>
                </a:moveTo>
                <a:lnTo>
                  <a:pt x="4347210" y="2558415"/>
                </a:lnTo>
                <a:lnTo>
                  <a:pt x="4377690" y="2588895"/>
                </a:lnTo>
                <a:lnTo>
                  <a:pt x="4458653" y="2506028"/>
                </a:lnTo>
                <a:lnTo>
                  <a:pt x="4500563" y="2546985"/>
                </a:lnTo>
                <a:lnTo>
                  <a:pt x="4530090" y="2517458"/>
                </a:lnTo>
                <a:close/>
                <a:moveTo>
                  <a:pt x="3729037" y="2446020"/>
                </a:moveTo>
                <a:lnTo>
                  <a:pt x="3698557" y="2476500"/>
                </a:lnTo>
                <a:lnTo>
                  <a:pt x="3729037" y="2506980"/>
                </a:lnTo>
                <a:lnTo>
                  <a:pt x="3759517" y="2476500"/>
                </a:lnTo>
                <a:close/>
                <a:moveTo>
                  <a:pt x="3567113" y="2446020"/>
                </a:moveTo>
                <a:lnTo>
                  <a:pt x="3414713" y="2599373"/>
                </a:lnTo>
                <a:lnTo>
                  <a:pt x="3445193" y="2629853"/>
                </a:lnTo>
                <a:lnTo>
                  <a:pt x="3567113" y="2506028"/>
                </a:lnTo>
                <a:lnTo>
                  <a:pt x="3649028" y="2588895"/>
                </a:lnTo>
                <a:lnTo>
                  <a:pt x="3679508" y="2558415"/>
                </a:lnTo>
                <a:close/>
                <a:moveTo>
                  <a:pt x="3320415" y="2446020"/>
                </a:moveTo>
                <a:lnTo>
                  <a:pt x="3211830" y="2558415"/>
                </a:lnTo>
                <a:lnTo>
                  <a:pt x="3241357" y="2588895"/>
                </a:lnTo>
                <a:lnTo>
                  <a:pt x="3320415" y="2506028"/>
                </a:lnTo>
                <a:lnTo>
                  <a:pt x="3361372" y="2546985"/>
                </a:lnTo>
                <a:lnTo>
                  <a:pt x="3389947" y="2517458"/>
                </a:lnTo>
                <a:close/>
                <a:moveTo>
                  <a:pt x="2587943" y="2446020"/>
                </a:moveTo>
                <a:lnTo>
                  <a:pt x="2558415" y="2476500"/>
                </a:lnTo>
                <a:lnTo>
                  <a:pt x="2587943" y="2506980"/>
                </a:lnTo>
                <a:lnTo>
                  <a:pt x="2618422" y="2476500"/>
                </a:lnTo>
                <a:close/>
                <a:moveTo>
                  <a:pt x="2426970" y="2446020"/>
                </a:moveTo>
                <a:lnTo>
                  <a:pt x="2274570" y="2599373"/>
                </a:lnTo>
                <a:lnTo>
                  <a:pt x="2304097" y="2629853"/>
                </a:lnTo>
                <a:lnTo>
                  <a:pt x="2426970" y="2506028"/>
                </a:lnTo>
                <a:lnTo>
                  <a:pt x="2508885" y="2588895"/>
                </a:lnTo>
                <a:lnTo>
                  <a:pt x="2538412" y="2558415"/>
                </a:lnTo>
                <a:close/>
                <a:moveTo>
                  <a:pt x="2184083" y="2446020"/>
                </a:moveTo>
                <a:lnTo>
                  <a:pt x="2071688" y="2558415"/>
                </a:lnTo>
                <a:lnTo>
                  <a:pt x="2101216" y="2588895"/>
                </a:lnTo>
                <a:lnTo>
                  <a:pt x="2184083" y="2506028"/>
                </a:lnTo>
                <a:lnTo>
                  <a:pt x="2225041" y="2546985"/>
                </a:lnTo>
                <a:lnTo>
                  <a:pt x="2254568" y="2517458"/>
                </a:lnTo>
                <a:close/>
                <a:moveTo>
                  <a:pt x="1447800" y="2446020"/>
                </a:moveTo>
                <a:lnTo>
                  <a:pt x="1417320" y="2476500"/>
                </a:lnTo>
                <a:lnTo>
                  <a:pt x="1447800" y="2506980"/>
                </a:lnTo>
                <a:lnTo>
                  <a:pt x="1477328" y="2476500"/>
                </a:lnTo>
                <a:close/>
                <a:moveTo>
                  <a:pt x="1285875" y="2446020"/>
                </a:moveTo>
                <a:lnTo>
                  <a:pt x="1133475" y="2599373"/>
                </a:lnTo>
                <a:lnTo>
                  <a:pt x="1163002" y="2629853"/>
                </a:lnTo>
                <a:lnTo>
                  <a:pt x="1285875" y="2506028"/>
                </a:lnTo>
                <a:lnTo>
                  <a:pt x="1367790" y="2588895"/>
                </a:lnTo>
                <a:lnTo>
                  <a:pt x="1397317" y="2558415"/>
                </a:lnTo>
                <a:close/>
                <a:moveTo>
                  <a:pt x="1042987" y="2446020"/>
                </a:moveTo>
                <a:lnTo>
                  <a:pt x="930592" y="2558415"/>
                </a:lnTo>
                <a:lnTo>
                  <a:pt x="961072" y="2588895"/>
                </a:lnTo>
                <a:lnTo>
                  <a:pt x="1042987" y="2506028"/>
                </a:lnTo>
                <a:lnTo>
                  <a:pt x="1083945" y="2546985"/>
                </a:lnTo>
                <a:lnTo>
                  <a:pt x="1113472" y="2517458"/>
                </a:lnTo>
                <a:close/>
                <a:moveTo>
                  <a:pt x="307658" y="2446020"/>
                </a:moveTo>
                <a:lnTo>
                  <a:pt x="277178" y="2476500"/>
                </a:lnTo>
                <a:lnTo>
                  <a:pt x="307658" y="2506980"/>
                </a:lnTo>
                <a:lnTo>
                  <a:pt x="336233" y="2476500"/>
                </a:lnTo>
                <a:close/>
                <a:moveTo>
                  <a:pt x="7146608" y="2425065"/>
                </a:moveTo>
                <a:lnTo>
                  <a:pt x="7198995" y="2476500"/>
                </a:lnTo>
                <a:lnTo>
                  <a:pt x="7146608" y="2528887"/>
                </a:lnTo>
                <a:lnTo>
                  <a:pt x="7094220" y="2476500"/>
                </a:lnTo>
                <a:close/>
                <a:moveTo>
                  <a:pt x="6984682" y="2425065"/>
                </a:moveTo>
                <a:lnTo>
                  <a:pt x="7118032" y="2558415"/>
                </a:lnTo>
                <a:lnTo>
                  <a:pt x="7066598" y="2609850"/>
                </a:lnTo>
                <a:lnTo>
                  <a:pt x="6984682" y="2528887"/>
                </a:lnTo>
                <a:lnTo>
                  <a:pt x="6862763" y="2650807"/>
                </a:lnTo>
                <a:lnTo>
                  <a:pt x="6810375" y="2599372"/>
                </a:lnTo>
                <a:close/>
                <a:moveTo>
                  <a:pt x="6740843" y="2425065"/>
                </a:moveTo>
                <a:lnTo>
                  <a:pt x="6834188" y="2517457"/>
                </a:lnTo>
                <a:lnTo>
                  <a:pt x="6781800" y="2569845"/>
                </a:lnTo>
                <a:lnTo>
                  <a:pt x="6740843" y="2528887"/>
                </a:lnTo>
                <a:lnTo>
                  <a:pt x="6659881" y="2610803"/>
                </a:lnTo>
                <a:lnTo>
                  <a:pt x="6607493" y="2558415"/>
                </a:lnTo>
                <a:close/>
                <a:moveTo>
                  <a:pt x="6008370" y="2425065"/>
                </a:moveTo>
                <a:lnTo>
                  <a:pt x="6057900" y="2476500"/>
                </a:lnTo>
                <a:lnTo>
                  <a:pt x="6008370" y="2528887"/>
                </a:lnTo>
                <a:lnTo>
                  <a:pt x="5958840" y="2476500"/>
                </a:lnTo>
                <a:close/>
                <a:moveTo>
                  <a:pt x="5843587" y="2425065"/>
                </a:moveTo>
                <a:lnTo>
                  <a:pt x="5976937" y="2558415"/>
                </a:lnTo>
                <a:lnTo>
                  <a:pt x="5925502" y="2609850"/>
                </a:lnTo>
                <a:lnTo>
                  <a:pt x="5843587" y="2528887"/>
                </a:lnTo>
                <a:lnTo>
                  <a:pt x="5721668" y="2650807"/>
                </a:lnTo>
                <a:lnTo>
                  <a:pt x="5669280" y="2599372"/>
                </a:lnTo>
                <a:close/>
                <a:moveTo>
                  <a:pt x="5600700" y="2425065"/>
                </a:moveTo>
                <a:lnTo>
                  <a:pt x="5693093" y="2517457"/>
                </a:lnTo>
                <a:lnTo>
                  <a:pt x="5640705" y="2569845"/>
                </a:lnTo>
                <a:lnTo>
                  <a:pt x="5600700" y="2528887"/>
                </a:lnTo>
                <a:lnTo>
                  <a:pt x="5518785" y="2610803"/>
                </a:lnTo>
                <a:lnTo>
                  <a:pt x="5467350" y="2558415"/>
                </a:lnTo>
                <a:close/>
                <a:moveTo>
                  <a:pt x="4870132" y="2425065"/>
                </a:moveTo>
                <a:lnTo>
                  <a:pt x="4922519" y="2476500"/>
                </a:lnTo>
                <a:lnTo>
                  <a:pt x="4870132" y="2528887"/>
                </a:lnTo>
                <a:lnTo>
                  <a:pt x="4818697" y="2476500"/>
                </a:lnTo>
                <a:close/>
                <a:moveTo>
                  <a:pt x="4702493" y="2425065"/>
                </a:moveTo>
                <a:lnTo>
                  <a:pt x="4835843" y="2558415"/>
                </a:lnTo>
                <a:lnTo>
                  <a:pt x="4784408" y="2609850"/>
                </a:lnTo>
                <a:lnTo>
                  <a:pt x="4702493" y="2528887"/>
                </a:lnTo>
                <a:lnTo>
                  <a:pt x="4580573" y="2650807"/>
                </a:lnTo>
                <a:lnTo>
                  <a:pt x="4529138" y="2599372"/>
                </a:lnTo>
                <a:close/>
                <a:moveTo>
                  <a:pt x="4458652" y="2425065"/>
                </a:moveTo>
                <a:lnTo>
                  <a:pt x="4551997" y="2517457"/>
                </a:lnTo>
                <a:lnTo>
                  <a:pt x="4500562" y="2569845"/>
                </a:lnTo>
                <a:lnTo>
                  <a:pt x="4458652" y="2528887"/>
                </a:lnTo>
                <a:lnTo>
                  <a:pt x="4377690" y="2610803"/>
                </a:lnTo>
                <a:lnTo>
                  <a:pt x="4326255" y="2558415"/>
                </a:lnTo>
                <a:close/>
                <a:moveTo>
                  <a:pt x="3729038" y="2425065"/>
                </a:moveTo>
                <a:lnTo>
                  <a:pt x="3781425" y="2476500"/>
                </a:lnTo>
                <a:lnTo>
                  <a:pt x="3729038" y="2528887"/>
                </a:lnTo>
                <a:lnTo>
                  <a:pt x="3677603" y="2476500"/>
                </a:lnTo>
                <a:close/>
                <a:moveTo>
                  <a:pt x="3567112" y="2425065"/>
                </a:moveTo>
                <a:lnTo>
                  <a:pt x="3700462" y="2558415"/>
                </a:lnTo>
                <a:lnTo>
                  <a:pt x="3649027" y="2609850"/>
                </a:lnTo>
                <a:lnTo>
                  <a:pt x="3567112" y="2528887"/>
                </a:lnTo>
                <a:lnTo>
                  <a:pt x="3445192" y="2650807"/>
                </a:lnTo>
                <a:lnTo>
                  <a:pt x="3393757" y="2599372"/>
                </a:lnTo>
                <a:close/>
                <a:moveTo>
                  <a:pt x="3320415" y="2425065"/>
                </a:moveTo>
                <a:lnTo>
                  <a:pt x="3410903" y="2517457"/>
                </a:lnTo>
                <a:lnTo>
                  <a:pt x="3361372" y="2569845"/>
                </a:lnTo>
                <a:lnTo>
                  <a:pt x="3320415" y="2528887"/>
                </a:lnTo>
                <a:lnTo>
                  <a:pt x="3241357" y="2610803"/>
                </a:lnTo>
                <a:lnTo>
                  <a:pt x="3190875" y="2558415"/>
                </a:lnTo>
                <a:close/>
                <a:moveTo>
                  <a:pt x="2587942" y="2425065"/>
                </a:moveTo>
                <a:lnTo>
                  <a:pt x="2641282" y="2476500"/>
                </a:lnTo>
                <a:lnTo>
                  <a:pt x="2587942" y="2528887"/>
                </a:lnTo>
                <a:lnTo>
                  <a:pt x="2536507" y="2476500"/>
                </a:lnTo>
                <a:close/>
                <a:moveTo>
                  <a:pt x="2426971" y="2425065"/>
                </a:moveTo>
                <a:lnTo>
                  <a:pt x="2559368" y="2558415"/>
                </a:lnTo>
                <a:lnTo>
                  <a:pt x="2508885" y="2609850"/>
                </a:lnTo>
                <a:lnTo>
                  <a:pt x="2426971" y="2528887"/>
                </a:lnTo>
                <a:lnTo>
                  <a:pt x="2304098" y="2650807"/>
                </a:lnTo>
                <a:lnTo>
                  <a:pt x="2252663" y="2599372"/>
                </a:lnTo>
                <a:close/>
                <a:moveTo>
                  <a:pt x="2184083" y="2425065"/>
                </a:moveTo>
                <a:lnTo>
                  <a:pt x="2276475" y="2517457"/>
                </a:lnTo>
                <a:lnTo>
                  <a:pt x="2225040" y="2569845"/>
                </a:lnTo>
                <a:lnTo>
                  <a:pt x="2184083" y="2528887"/>
                </a:lnTo>
                <a:lnTo>
                  <a:pt x="2101215" y="2610803"/>
                </a:lnTo>
                <a:lnTo>
                  <a:pt x="2049780" y="2558415"/>
                </a:lnTo>
                <a:close/>
                <a:moveTo>
                  <a:pt x="1447802" y="2425065"/>
                </a:moveTo>
                <a:lnTo>
                  <a:pt x="1500188" y="2476500"/>
                </a:lnTo>
                <a:lnTo>
                  <a:pt x="1447802" y="2528887"/>
                </a:lnTo>
                <a:lnTo>
                  <a:pt x="1395413" y="2476500"/>
                </a:lnTo>
                <a:close/>
                <a:moveTo>
                  <a:pt x="1285875" y="2425065"/>
                </a:moveTo>
                <a:lnTo>
                  <a:pt x="1419225" y="2558415"/>
                </a:lnTo>
                <a:lnTo>
                  <a:pt x="1367790" y="2609850"/>
                </a:lnTo>
                <a:lnTo>
                  <a:pt x="1285875" y="2528887"/>
                </a:lnTo>
                <a:lnTo>
                  <a:pt x="1163002" y="2650807"/>
                </a:lnTo>
                <a:lnTo>
                  <a:pt x="1111567" y="2599372"/>
                </a:lnTo>
                <a:close/>
                <a:moveTo>
                  <a:pt x="1042988" y="2425065"/>
                </a:moveTo>
                <a:lnTo>
                  <a:pt x="1135380" y="2517457"/>
                </a:lnTo>
                <a:lnTo>
                  <a:pt x="1083946" y="2569845"/>
                </a:lnTo>
                <a:lnTo>
                  <a:pt x="1042988" y="2528887"/>
                </a:lnTo>
                <a:lnTo>
                  <a:pt x="961073" y="2610803"/>
                </a:lnTo>
                <a:lnTo>
                  <a:pt x="909638" y="2558415"/>
                </a:lnTo>
                <a:close/>
                <a:moveTo>
                  <a:pt x="307658" y="2425065"/>
                </a:moveTo>
                <a:lnTo>
                  <a:pt x="359093" y="2476500"/>
                </a:lnTo>
                <a:lnTo>
                  <a:pt x="307658" y="2528887"/>
                </a:lnTo>
                <a:lnTo>
                  <a:pt x="255270" y="2476500"/>
                </a:lnTo>
                <a:close/>
                <a:moveTo>
                  <a:pt x="144780" y="2425065"/>
                </a:moveTo>
                <a:lnTo>
                  <a:pt x="278130" y="2558415"/>
                </a:lnTo>
                <a:lnTo>
                  <a:pt x="225743" y="2609850"/>
                </a:lnTo>
                <a:lnTo>
                  <a:pt x="144780" y="2528887"/>
                </a:lnTo>
                <a:lnTo>
                  <a:pt x="22860" y="2650807"/>
                </a:lnTo>
                <a:lnTo>
                  <a:pt x="0" y="2627947"/>
                </a:lnTo>
                <a:lnTo>
                  <a:pt x="0" y="2606040"/>
                </a:lnTo>
                <a:lnTo>
                  <a:pt x="22860" y="2629853"/>
                </a:lnTo>
                <a:lnTo>
                  <a:pt x="144780" y="2506028"/>
                </a:lnTo>
                <a:lnTo>
                  <a:pt x="225743" y="2588895"/>
                </a:lnTo>
                <a:lnTo>
                  <a:pt x="256223" y="2558415"/>
                </a:lnTo>
                <a:lnTo>
                  <a:pt x="144780" y="2446020"/>
                </a:lnTo>
                <a:lnTo>
                  <a:pt x="0" y="2592705"/>
                </a:lnTo>
                <a:lnTo>
                  <a:pt x="0" y="2570797"/>
                </a:lnTo>
                <a:close/>
                <a:moveTo>
                  <a:pt x="6456998" y="2406967"/>
                </a:moveTo>
                <a:lnTo>
                  <a:pt x="6348413" y="2516505"/>
                </a:lnTo>
                <a:lnTo>
                  <a:pt x="6416993" y="2588894"/>
                </a:lnTo>
                <a:lnTo>
                  <a:pt x="6486526" y="2516505"/>
                </a:lnTo>
                <a:lnTo>
                  <a:pt x="6446520" y="2474594"/>
                </a:lnTo>
                <a:lnTo>
                  <a:pt x="6484620" y="2433637"/>
                </a:lnTo>
                <a:close/>
                <a:moveTo>
                  <a:pt x="5315903" y="2406967"/>
                </a:moveTo>
                <a:lnTo>
                  <a:pt x="5207318" y="2516505"/>
                </a:lnTo>
                <a:lnTo>
                  <a:pt x="5275898" y="2588894"/>
                </a:lnTo>
                <a:lnTo>
                  <a:pt x="5345431" y="2516505"/>
                </a:lnTo>
                <a:lnTo>
                  <a:pt x="5305425" y="2474594"/>
                </a:lnTo>
                <a:lnTo>
                  <a:pt x="5344478" y="2433637"/>
                </a:lnTo>
                <a:close/>
                <a:moveTo>
                  <a:pt x="4174807" y="2406967"/>
                </a:moveTo>
                <a:lnTo>
                  <a:pt x="4066222" y="2516505"/>
                </a:lnTo>
                <a:lnTo>
                  <a:pt x="4134802" y="2588894"/>
                </a:lnTo>
                <a:lnTo>
                  <a:pt x="4204335" y="2516505"/>
                </a:lnTo>
                <a:lnTo>
                  <a:pt x="4164330" y="2474594"/>
                </a:lnTo>
                <a:lnTo>
                  <a:pt x="4203382" y="2433637"/>
                </a:lnTo>
                <a:close/>
                <a:moveTo>
                  <a:pt x="3034666" y="2406967"/>
                </a:moveTo>
                <a:lnTo>
                  <a:pt x="2925128" y="2516505"/>
                </a:lnTo>
                <a:lnTo>
                  <a:pt x="2993708" y="2588894"/>
                </a:lnTo>
                <a:lnTo>
                  <a:pt x="3064193" y="2516505"/>
                </a:lnTo>
                <a:lnTo>
                  <a:pt x="3024188" y="2474594"/>
                </a:lnTo>
                <a:lnTo>
                  <a:pt x="3063241" y="2433637"/>
                </a:lnTo>
                <a:close/>
                <a:moveTo>
                  <a:pt x="1897380" y="2406967"/>
                </a:moveTo>
                <a:lnTo>
                  <a:pt x="1784985" y="2516505"/>
                </a:lnTo>
                <a:lnTo>
                  <a:pt x="1856423" y="2588894"/>
                </a:lnTo>
                <a:lnTo>
                  <a:pt x="1927860" y="2516505"/>
                </a:lnTo>
                <a:lnTo>
                  <a:pt x="1886903" y="2474594"/>
                </a:lnTo>
                <a:lnTo>
                  <a:pt x="1926908" y="2433637"/>
                </a:lnTo>
                <a:close/>
                <a:moveTo>
                  <a:pt x="756285" y="2406967"/>
                </a:moveTo>
                <a:lnTo>
                  <a:pt x="644842" y="2516505"/>
                </a:lnTo>
                <a:lnTo>
                  <a:pt x="715327" y="2588894"/>
                </a:lnTo>
                <a:lnTo>
                  <a:pt x="786765" y="2516505"/>
                </a:lnTo>
                <a:lnTo>
                  <a:pt x="745807" y="2474594"/>
                </a:lnTo>
                <a:lnTo>
                  <a:pt x="785812" y="2433637"/>
                </a:lnTo>
                <a:close/>
                <a:moveTo>
                  <a:pt x="6456998" y="2384108"/>
                </a:moveTo>
                <a:lnTo>
                  <a:pt x="6509385" y="2433638"/>
                </a:lnTo>
                <a:lnTo>
                  <a:pt x="6467475" y="2474595"/>
                </a:lnTo>
                <a:lnTo>
                  <a:pt x="6507480" y="2516506"/>
                </a:lnTo>
                <a:lnTo>
                  <a:pt x="6416993" y="2610803"/>
                </a:lnTo>
                <a:lnTo>
                  <a:pt x="6324600" y="2516506"/>
                </a:lnTo>
                <a:close/>
                <a:moveTo>
                  <a:pt x="5315902" y="2384108"/>
                </a:moveTo>
                <a:lnTo>
                  <a:pt x="5368290" y="2433638"/>
                </a:lnTo>
                <a:lnTo>
                  <a:pt x="5326380" y="2474595"/>
                </a:lnTo>
                <a:lnTo>
                  <a:pt x="5366385" y="2516506"/>
                </a:lnTo>
                <a:lnTo>
                  <a:pt x="5275898" y="2610803"/>
                </a:lnTo>
                <a:lnTo>
                  <a:pt x="5183505" y="2516506"/>
                </a:lnTo>
                <a:close/>
                <a:moveTo>
                  <a:pt x="4174807" y="2384108"/>
                </a:moveTo>
                <a:lnTo>
                  <a:pt x="4228148" y="2433638"/>
                </a:lnTo>
                <a:lnTo>
                  <a:pt x="4185285" y="2474595"/>
                </a:lnTo>
                <a:lnTo>
                  <a:pt x="4227195" y="2516506"/>
                </a:lnTo>
                <a:lnTo>
                  <a:pt x="4134803" y="2610803"/>
                </a:lnTo>
                <a:lnTo>
                  <a:pt x="4042410" y="2516506"/>
                </a:lnTo>
                <a:close/>
                <a:moveTo>
                  <a:pt x="3034665" y="2384108"/>
                </a:moveTo>
                <a:lnTo>
                  <a:pt x="3087053" y="2433638"/>
                </a:lnTo>
                <a:lnTo>
                  <a:pt x="3045143" y="2474595"/>
                </a:lnTo>
                <a:lnTo>
                  <a:pt x="3086100" y="2516506"/>
                </a:lnTo>
                <a:lnTo>
                  <a:pt x="2993707" y="2610803"/>
                </a:lnTo>
                <a:lnTo>
                  <a:pt x="2901315" y="2516506"/>
                </a:lnTo>
                <a:close/>
                <a:moveTo>
                  <a:pt x="1897380" y="2384108"/>
                </a:moveTo>
                <a:lnTo>
                  <a:pt x="1951672" y="2433638"/>
                </a:lnTo>
                <a:lnTo>
                  <a:pt x="1909762" y="2474595"/>
                </a:lnTo>
                <a:lnTo>
                  <a:pt x="1950720" y="2516506"/>
                </a:lnTo>
                <a:lnTo>
                  <a:pt x="1856422" y="2610803"/>
                </a:lnTo>
                <a:lnTo>
                  <a:pt x="1760220" y="2516506"/>
                </a:lnTo>
                <a:close/>
                <a:moveTo>
                  <a:pt x="756285" y="2384108"/>
                </a:moveTo>
                <a:lnTo>
                  <a:pt x="810577" y="2433638"/>
                </a:lnTo>
                <a:lnTo>
                  <a:pt x="768667" y="2474595"/>
                </a:lnTo>
                <a:lnTo>
                  <a:pt x="809626" y="2516506"/>
                </a:lnTo>
                <a:lnTo>
                  <a:pt x="715327" y="2610803"/>
                </a:lnTo>
                <a:lnTo>
                  <a:pt x="620077" y="2516506"/>
                </a:lnTo>
                <a:close/>
                <a:moveTo>
                  <a:pt x="6660833" y="2366010"/>
                </a:moveTo>
                <a:lnTo>
                  <a:pt x="6548438" y="2476500"/>
                </a:lnTo>
                <a:lnTo>
                  <a:pt x="6577965" y="2506980"/>
                </a:lnTo>
                <a:lnTo>
                  <a:pt x="6691313" y="2395538"/>
                </a:lnTo>
                <a:close/>
                <a:moveTo>
                  <a:pt x="5519738" y="2366010"/>
                </a:moveTo>
                <a:lnTo>
                  <a:pt x="5408295" y="2476500"/>
                </a:lnTo>
                <a:lnTo>
                  <a:pt x="5438775" y="2506980"/>
                </a:lnTo>
                <a:lnTo>
                  <a:pt x="5550218" y="2395538"/>
                </a:lnTo>
                <a:close/>
                <a:moveTo>
                  <a:pt x="4378643" y="2366010"/>
                </a:moveTo>
                <a:lnTo>
                  <a:pt x="4267200" y="2476500"/>
                </a:lnTo>
                <a:lnTo>
                  <a:pt x="4297680" y="2506980"/>
                </a:lnTo>
                <a:lnTo>
                  <a:pt x="4409122" y="2395538"/>
                </a:lnTo>
                <a:close/>
                <a:moveTo>
                  <a:pt x="3237547" y="2366010"/>
                </a:moveTo>
                <a:lnTo>
                  <a:pt x="3126105" y="2476500"/>
                </a:lnTo>
                <a:lnTo>
                  <a:pt x="3156585" y="2506980"/>
                </a:lnTo>
                <a:lnTo>
                  <a:pt x="3267075" y="2395538"/>
                </a:lnTo>
                <a:close/>
                <a:moveTo>
                  <a:pt x="2102168" y="2366010"/>
                </a:moveTo>
                <a:lnTo>
                  <a:pt x="1991678" y="2476500"/>
                </a:lnTo>
                <a:lnTo>
                  <a:pt x="2021205" y="2506980"/>
                </a:lnTo>
                <a:lnTo>
                  <a:pt x="2132648" y="2395538"/>
                </a:lnTo>
                <a:close/>
                <a:moveTo>
                  <a:pt x="961073" y="2366010"/>
                </a:moveTo>
                <a:lnTo>
                  <a:pt x="849630" y="2476500"/>
                </a:lnTo>
                <a:lnTo>
                  <a:pt x="879158" y="2506980"/>
                </a:lnTo>
                <a:lnTo>
                  <a:pt x="991553" y="2395538"/>
                </a:lnTo>
                <a:close/>
                <a:moveTo>
                  <a:pt x="6660832" y="2343150"/>
                </a:moveTo>
                <a:lnTo>
                  <a:pt x="6712268" y="2395538"/>
                </a:lnTo>
                <a:lnTo>
                  <a:pt x="6577965" y="2528888"/>
                </a:lnTo>
                <a:lnTo>
                  <a:pt x="6526530" y="2476500"/>
                </a:lnTo>
                <a:close/>
                <a:moveTo>
                  <a:pt x="5519738" y="2343150"/>
                </a:moveTo>
                <a:lnTo>
                  <a:pt x="5571173" y="2395538"/>
                </a:lnTo>
                <a:lnTo>
                  <a:pt x="5438776" y="2528888"/>
                </a:lnTo>
                <a:lnTo>
                  <a:pt x="5386388" y="2476500"/>
                </a:lnTo>
                <a:close/>
                <a:moveTo>
                  <a:pt x="4378643" y="2343150"/>
                </a:moveTo>
                <a:lnTo>
                  <a:pt x="4430078" y="2395538"/>
                </a:lnTo>
                <a:lnTo>
                  <a:pt x="4297681" y="2528888"/>
                </a:lnTo>
                <a:lnTo>
                  <a:pt x="4245293" y="2476500"/>
                </a:lnTo>
                <a:close/>
                <a:moveTo>
                  <a:pt x="3237547" y="2343150"/>
                </a:moveTo>
                <a:lnTo>
                  <a:pt x="3289935" y="2395538"/>
                </a:lnTo>
                <a:lnTo>
                  <a:pt x="3156585" y="2528888"/>
                </a:lnTo>
                <a:lnTo>
                  <a:pt x="3104197" y="2476500"/>
                </a:lnTo>
                <a:close/>
                <a:moveTo>
                  <a:pt x="2102167" y="2343150"/>
                </a:moveTo>
                <a:lnTo>
                  <a:pt x="2154555" y="2395538"/>
                </a:lnTo>
                <a:lnTo>
                  <a:pt x="2021205" y="2528888"/>
                </a:lnTo>
                <a:lnTo>
                  <a:pt x="1968817" y="2476500"/>
                </a:lnTo>
                <a:close/>
                <a:moveTo>
                  <a:pt x="961073" y="2343150"/>
                </a:moveTo>
                <a:lnTo>
                  <a:pt x="1013461" y="2395538"/>
                </a:lnTo>
                <a:lnTo>
                  <a:pt x="879158" y="2528888"/>
                </a:lnTo>
                <a:lnTo>
                  <a:pt x="827723" y="2476500"/>
                </a:lnTo>
                <a:close/>
                <a:moveTo>
                  <a:pt x="63818" y="2343150"/>
                </a:moveTo>
                <a:lnTo>
                  <a:pt x="116205" y="2396490"/>
                </a:lnTo>
                <a:lnTo>
                  <a:pt x="22860" y="2488882"/>
                </a:lnTo>
                <a:lnTo>
                  <a:pt x="0" y="2466022"/>
                </a:lnTo>
                <a:lnTo>
                  <a:pt x="0" y="2444115"/>
                </a:lnTo>
                <a:lnTo>
                  <a:pt x="22860" y="2466975"/>
                </a:lnTo>
                <a:lnTo>
                  <a:pt x="93345" y="2396490"/>
                </a:lnTo>
                <a:lnTo>
                  <a:pt x="63818" y="2366010"/>
                </a:lnTo>
                <a:lnTo>
                  <a:pt x="22860" y="2406967"/>
                </a:lnTo>
                <a:lnTo>
                  <a:pt x="0" y="2383155"/>
                </a:lnTo>
                <a:lnTo>
                  <a:pt x="0" y="2362200"/>
                </a:lnTo>
                <a:lnTo>
                  <a:pt x="22860" y="2385060"/>
                </a:lnTo>
                <a:close/>
                <a:moveTo>
                  <a:pt x="6983730" y="2285047"/>
                </a:moveTo>
                <a:lnTo>
                  <a:pt x="6953250" y="2313622"/>
                </a:lnTo>
                <a:lnTo>
                  <a:pt x="7066598" y="2426970"/>
                </a:lnTo>
                <a:lnTo>
                  <a:pt x="7095173" y="2396490"/>
                </a:lnTo>
                <a:close/>
                <a:moveTo>
                  <a:pt x="6417945" y="2285047"/>
                </a:moveTo>
                <a:lnTo>
                  <a:pt x="6264593" y="2437447"/>
                </a:lnTo>
                <a:lnTo>
                  <a:pt x="6294120" y="2466975"/>
                </a:lnTo>
                <a:lnTo>
                  <a:pt x="6447473" y="2313622"/>
                </a:lnTo>
                <a:close/>
                <a:moveTo>
                  <a:pt x="5842635" y="2285047"/>
                </a:moveTo>
                <a:lnTo>
                  <a:pt x="5813107" y="2313622"/>
                </a:lnTo>
                <a:lnTo>
                  <a:pt x="5925502" y="2426970"/>
                </a:lnTo>
                <a:lnTo>
                  <a:pt x="5955030" y="2396490"/>
                </a:lnTo>
                <a:close/>
                <a:moveTo>
                  <a:pt x="5276850" y="2285047"/>
                </a:moveTo>
                <a:lnTo>
                  <a:pt x="5123498" y="2437447"/>
                </a:lnTo>
                <a:lnTo>
                  <a:pt x="5153978" y="2466975"/>
                </a:lnTo>
                <a:lnTo>
                  <a:pt x="5306378" y="2313622"/>
                </a:lnTo>
                <a:close/>
                <a:moveTo>
                  <a:pt x="4706303" y="2285047"/>
                </a:moveTo>
                <a:lnTo>
                  <a:pt x="4676775" y="2313622"/>
                </a:lnTo>
                <a:lnTo>
                  <a:pt x="4786313" y="2426970"/>
                </a:lnTo>
                <a:lnTo>
                  <a:pt x="4814888" y="2396490"/>
                </a:lnTo>
                <a:close/>
                <a:moveTo>
                  <a:pt x="4135756" y="2285047"/>
                </a:moveTo>
                <a:lnTo>
                  <a:pt x="3982403" y="2437447"/>
                </a:lnTo>
                <a:lnTo>
                  <a:pt x="4012883" y="2466975"/>
                </a:lnTo>
                <a:lnTo>
                  <a:pt x="4166235" y="2313622"/>
                </a:lnTo>
                <a:close/>
                <a:moveTo>
                  <a:pt x="3567113" y="2285047"/>
                </a:moveTo>
                <a:lnTo>
                  <a:pt x="3537585" y="2313622"/>
                </a:lnTo>
                <a:lnTo>
                  <a:pt x="3649028" y="2426970"/>
                </a:lnTo>
                <a:lnTo>
                  <a:pt x="3679507" y="2396490"/>
                </a:lnTo>
                <a:close/>
                <a:moveTo>
                  <a:pt x="2994660" y="2285047"/>
                </a:moveTo>
                <a:lnTo>
                  <a:pt x="2842260" y="2437447"/>
                </a:lnTo>
                <a:lnTo>
                  <a:pt x="2872740" y="2466975"/>
                </a:lnTo>
                <a:lnTo>
                  <a:pt x="3025140" y="2313622"/>
                </a:lnTo>
                <a:close/>
                <a:moveTo>
                  <a:pt x="2426970" y="2285047"/>
                </a:moveTo>
                <a:lnTo>
                  <a:pt x="2396490" y="2313622"/>
                </a:lnTo>
                <a:lnTo>
                  <a:pt x="2507932" y="2426970"/>
                </a:lnTo>
                <a:lnTo>
                  <a:pt x="2538412" y="2396490"/>
                </a:lnTo>
                <a:close/>
                <a:moveTo>
                  <a:pt x="1853565" y="2285047"/>
                </a:moveTo>
                <a:lnTo>
                  <a:pt x="1702117" y="2437447"/>
                </a:lnTo>
                <a:lnTo>
                  <a:pt x="1731645" y="2466975"/>
                </a:lnTo>
                <a:lnTo>
                  <a:pt x="1883092" y="2313622"/>
                </a:lnTo>
                <a:close/>
                <a:moveTo>
                  <a:pt x="1285875" y="2285047"/>
                </a:moveTo>
                <a:lnTo>
                  <a:pt x="1256347" y="2313622"/>
                </a:lnTo>
                <a:lnTo>
                  <a:pt x="1367790" y="2426970"/>
                </a:lnTo>
                <a:lnTo>
                  <a:pt x="1397317" y="2396490"/>
                </a:lnTo>
                <a:close/>
                <a:moveTo>
                  <a:pt x="718186" y="2285047"/>
                </a:moveTo>
                <a:lnTo>
                  <a:pt x="566738" y="2437447"/>
                </a:lnTo>
                <a:lnTo>
                  <a:pt x="596265" y="2466975"/>
                </a:lnTo>
                <a:lnTo>
                  <a:pt x="747713" y="2313622"/>
                </a:lnTo>
                <a:close/>
                <a:moveTo>
                  <a:pt x="144780" y="2285047"/>
                </a:moveTo>
                <a:lnTo>
                  <a:pt x="115253" y="2313622"/>
                </a:lnTo>
                <a:lnTo>
                  <a:pt x="225743" y="2426970"/>
                </a:lnTo>
                <a:lnTo>
                  <a:pt x="256223" y="2396490"/>
                </a:lnTo>
                <a:close/>
                <a:moveTo>
                  <a:pt x="6739890" y="2279333"/>
                </a:moveTo>
                <a:lnTo>
                  <a:pt x="6710363" y="2309813"/>
                </a:lnTo>
                <a:lnTo>
                  <a:pt x="6864668" y="2466975"/>
                </a:lnTo>
                <a:lnTo>
                  <a:pt x="6934201" y="2395538"/>
                </a:lnTo>
                <a:lnTo>
                  <a:pt x="6904673" y="2365058"/>
                </a:lnTo>
                <a:lnTo>
                  <a:pt x="6864668" y="2406016"/>
                </a:lnTo>
                <a:close/>
                <a:moveTo>
                  <a:pt x="5598795" y="2279333"/>
                </a:moveTo>
                <a:lnTo>
                  <a:pt x="5569268" y="2309813"/>
                </a:lnTo>
                <a:lnTo>
                  <a:pt x="5723573" y="2466975"/>
                </a:lnTo>
                <a:lnTo>
                  <a:pt x="5793106" y="2395538"/>
                </a:lnTo>
                <a:lnTo>
                  <a:pt x="5763578" y="2365058"/>
                </a:lnTo>
                <a:lnTo>
                  <a:pt x="5723573" y="2406016"/>
                </a:lnTo>
                <a:close/>
                <a:moveTo>
                  <a:pt x="4458653" y="2279333"/>
                </a:moveTo>
                <a:lnTo>
                  <a:pt x="4429125" y="2309813"/>
                </a:lnTo>
                <a:lnTo>
                  <a:pt x="4582478" y="2466975"/>
                </a:lnTo>
                <a:lnTo>
                  <a:pt x="4652963" y="2395538"/>
                </a:lnTo>
                <a:lnTo>
                  <a:pt x="4622482" y="2365058"/>
                </a:lnTo>
                <a:lnTo>
                  <a:pt x="4582478" y="2406016"/>
                </a:lnTo>
                <a:close/>
                <a:moveTo>
                  <a:pt x="3319462" y="2279333"/>
                </a:moveTo>
                <a:lnTo>
                  <a:pt x="3288982" y="2309813"/>
                </a:lnTo>
                <a:lnTo>
                  <a:pt x="3445192" y="2466975"/>
                </a:lnTo>
                <a:lnTo>
                  <a:pt x="3515677" y="2395538"/>
                </a:lnTo>
                <a:lnTo>
                  <a:pt x="3486150" y="2365058"/>
                </a:lnTo>
                <a:lnTo>
                  <a:pt x="3445192" y="2406016"/>
                </a:lnTo>
                <a:close/>
                <a:moveTo>
                  <a:pt x="2178368" y="2279333"/>
                </a:moveTo>
                <a:lnTo>
                  <a:pt x="2147888" y="2309813"/>
                </a:lnTo>
                <a:lnTo>
                  <a:pt x="2304098" y="2466975"/>
                </a:lnTo>
                <a:lnTo>
                  <a:pt x="2375535" y="2395538"/>
                </a:lnTo>
                <a:lnTo>
                  <a:pt x="2345055" y="2365058"/>
                </a:lnTo>
                <a:lnTo>
                  <a:pt x="2304098" y="2406016"/>
                </a:lnTo>
                <a:close/>
                <a:moveTo>
                  <a:pt x="1037272" y="2279333"/>
                </a:moveTo>
                <a:lnTo>
                  <a:pt x="1006792" y="2309813"/>
                </a:lnTo>
                <a:lnTo>
                  <a:pt x="1163002" y="2466975"/>
                </a:lnTo>
                <a:lnTo>
                  <a:pt x="1234440" y="2395538"/>
                </a:lnTo>
                <a:lnTo>
                  <a:pt x="1203960" y="2365058"/>
                </a:lnTo>
                <a:lnTo>
                  <a:pt x="1163002" y="2406016"/>
                </a:lnTo>
                <a:close/>
                <a:moveTo>
                  <a:pt x="6983730" y="2262188"/>
                </a:moveTo>
                <a:lnTo>
                  <a:pt x="7118033" y="2396491"/>
                </a:lnTo>
                <a:lnTo>
                  <a:pt x="7066598" y="2447926"/>
                </a:lnTo>
                <a:lnTo>
                  <a:pt x="6932295" y="2313623"/>
                </a:lnTo>
                <a:close/>
                <a:moveTo>
                  <a:pt x="6417945" y="2262188"/>
                </a:moveTo>
                <a:lnTo>
                  <a:pt x="6469380" y="2313623"/>
                </a:lnTo>
                <a:lnTo>
                  <a:pt x="6294120" y="2488883"/>
                </a:lnTo>
                <a:lnTo>
                  <a:pt x="6242685" y="2437448"/>
                </a:lnTo>
                <a:close/>
                <a:moveTo>
                  <a:pt x="5842635" y="2262188"/>
                </a:moveTo>
                <a:lnTo>
                  <a:pt x="5976938" y="2396491"/>
                </a:lnTo>
                <a:lnTo>
                  <a:pt x="5925502" y="2447926"/>
                </a:lnTo>
                <a:lnTo>
                  <a:pt x="5791200" y="2313623"/>
                </a:lnTo>
                <a:close/>
                <a:moveTo>
                  <a:pt x="5276850" y="2262188"/>
                </a:moveTo>
                <a:lnTo>
                  <a:pt x="5328286" y="2313623"/>
                </a:lnTo>
                <a:lnTo>
                  <a:pt x="5153978" y="2488883"/>
                </a:lnTo>
                <a:lnTo>
                  <a:pt x="5102543" y="2437448"/>
                </a:lnTo>
                <a:close/>
                <a:moveTo>
                  <a:pt x="4706303" y="2262188"/>
                </a:moveTo>
                <a:lnTo>
                  <a:pt x="4835843" y="2396491"/>
                </a:lnTo>
                <a:lnTo>
                  <a:pt x="4786313" y="2447926"/>
                </a:lnTo>
                <a:lnTo>
                  <a:pt x="4655820" y="2313623"/>
                </a:lnTo>
                <a:close/>
                <a:moveTo>
                  <a:pt x="4135755" y="2262188"/>
                </a:moveTo>
                <a:lnTo>
                  <a:pt x="4187190" y="2313623"/>
                </a:lnTo>
                <a:lnTo>
                  <a:pt x="4012882" y="2488883"/>
                </a:lnTo>
                <a:lnTo>
                  <a:pt x="3961447" y="2437448"/>
                </a:lnTo>
                <a:close/>
                <a:moveTo>
                  <a:pt x="3567113" y="2262188"/>
                </a:moveTo>
                <a:lnTo>
                  <a:pt x="3700463" y="2396491"/>
                </a:lnTo>
                <a:lnTo>
                  <a:pt x="3649028" y="2447926"/>
                </a:lnTo>
                <a:lnTo>
                  <a:pt x="3515678" y="2313623"/>
                </a:lnTo>
                <a:close/>
                <a:moveTo>
                  <a:pt x="2994660" y="2262188"/>
                </a:moveTo>
                <a:lnTo>
                  <a:pt x="3046095" y="2313623"/>
                </a:lnTo>
                <a:lnTo>
                  <a:pt x="2872741" y="2488883"/>
                </a:lnTo>
                <a:lnTo>
                  <a:pt x="2820353" y="2437448"/>
                </a:lnTo>
                <a:close/>
                <a:moveTo>
                  <a:pt x="2426971" y="2262188"/>
                </a:moveTo>
                <a:lnTo>
                  <a:pt x="2559368" y="2396491"/>
                </a:lnTo>
                <a:lnTo>
                  <a:pt x="2507933" y="2447926"/>
                </a:lnTo>
                <a:lnTo>
                  <a:pt x="2374583" y="2313623"/>
                </a:lnTo>
                <a:close/>
                <a:moveTo>
                  <a:pt x="1853566" y="2262188"/>
                </a:moveTo>
                <a:lnTo>
                  <a:pt x="1905000" y="2313623"/>
                </a:lnTo>
                <a:lnTo>
                  <a:pt x="1731646" y="2488883"/>
                </a:lnTo>
                <a:lnTo>
                  <a:pt x="1679258" y="2437448"/>
                </a:lnTo>
                <a:close/>
                <a:moveTo>
                  <a:pt x="1285876" y="2262188"/>
                </a:moveTo>
                <a:lnTo>
                  <a:pt x="1419226" y="2396491"/>
                </a:lnTo>
                <a:lnTo>
                  <a:pt x="1367791" y="2447926"/>
                </a:lnTo>
                <a:lnTo>
                  <a:pt x="1233488" y="2313623"/>
                </a:lnTo>
                <a:close/>
                <a:moveTo>
                  <a:pt x="718185" y="2262188"/>
                </a:moveTo>
                <a:lnTo>
                  <a:pt x="770573" y="2313623"/>
                </a:lnTo>
                <a:lnTo>
                  <a:pt x="596265" y="2488883"/>
                </a:lnTo>
                <a:lnTo>
                  <a:pt x="544830" y="2437448"/>
                </a:lnTo>
                <a:close/>
                <a:moveTo>
                  <a:pt x="144780" y="2262188"/>
                </a:moveTo>
                <a:lnTo>
                  <a:pt x="278130" y="2396491"/>
                </a:lnTo>
                <a:lnTo>
                  <a:pt x="225742" y="2447926"/>
                </a:lnTo>
                <a:lnTo>
                  <a:pt x="92392" y="2313623"/>
                </a:lnTo>
                <a:close/>
                <a:moveTo>
                  <a:pt x="7230428" y="2260283"/>
                </a:moveTo>
                <a:lnTo>
                  <a:pt x="7250431" y="2280285"/>
                </a:lnTo>
                <a:lnTo>
                  <a:pt x="7250431" y="2303146"/>
                </a:lnTo>
                <a:lnTo>
                  <a:pt x="7230428" y="2282191"/>
                </a:lnTo>
                <a:lnTo>
                  <a:pt x="7198043" y="2314575"/>
                </a:lnTo>
                <a:lnTo>
                  <a:pt x="7250431" y="2367916"/>
                </a:lnTo>
                <a:lnTo>
                  <a:pt x="7250431" y="2389823"/>
                </a:lnTo>
                <a:lnTo>
                  <a:pt x="7177088" y="2314575"/>
                </a:lnTo>
                <a:close/>
                <a:moveTo>
                  <a:pt x="6739889" y="2256472"/>
                </a:moveTo>
                <a:lnTo>
                  <a:pt x="6864667" y="2384107"/>
                </a:lnTo>
                <a:lnTo>
                  <a:pt x="6904672" y="2342197"/>
                </a:lnTo>
                <a:lnTo>
                  <a:pt x="6955155" y="2395537"/>
                </a:lnTo>
                <a:lnTo>
                  <a:pt x="6864667" y="2488882"/>
                </a:lnTo>
                <a:lnTo>
                  <a:pt x="6689407" y="2309812"/>
                </a:lnTo>
                <a:close/>
                <a:moveTo>
                  <a:pt x="5598795" y="2256472"/>
                </a:moveTo>
                <a:lnTo>
                  <a:pt x="5723573" y="2384107"/>
                </a:lnTo>
                <a:lnTo>
                  <a:pt x="5763578" y="2342197"/>
                </a:lnTo>
                <a:lnTo>
                  <a:pt x="5814061" y="2395537"/>
                </a:lnTo>
                <a:lnTo>
                  <a:pt x="5723573" y="2488882"/>
                </a:lnTo>
                <a:lnTo>
                  <a:pt x="5548313" y="2309812"/>
                </a:lnTo>
                <a:close/>
                <a:moveTo>
                  <a:pt x="4458653" y="2256472"/>
                </a:moveTo>
                <a:lnTo>
                  <a:pt x="4582478" y="2384107"/>
                </a:lnTo>
                <a:lnTo>
                  <a:pt x="4622483" y="2342197"/>
                </a:lnTo>
                <a:lnTo>
                  <a:pt x="4673918" y="2395537"/>
                </a:lnTo>
                <a:lnTo>
                  <a:pt x="4582478" y="2488882"/>
                </a:lnTo>
                <a:lnTo>
                  <a:pt x="4407218" y="2309812"/>
                </a:lnTo>
                <a:close/>
                <a:moveTo>
                  <a:pt x="3319462" y="2256472"/>
                </a:moveTo>
                <a:lnTo>
                  <a:pt x="3445192" y="2384107"/>
                </a:lnTo>
                <a:lnTo>
                  <a:pt x="3486150" y="2342197"/>
                </a:lnTo>
                <a:lnTo>
                  <a:pt x="3538537" y="2395537"/>
                </a:lnTo>
                <a:lnTo>
                  <a:pt x="3445192" y="2488882"/>
                </a:lnTo>
                <a:lnTo>
                  <a:pt x="3266122" y="2309812"/>
                </a:lnTo>
                <a:close/>
                <a:moveTo>
                  <a:pt x="2178368" y="2256472"/>
                </a:moveTo>
                <a:lnTo>
                  <a:pt x="2304098" y="2384107"/>
                </a:lnTo>
                <a:lnTo>
                  <a:pt x="2345055" y="2342197"/>
                </a:lnTo>
                <a:lnTo>
                  <a:pt x="2397443" y="2395537"/>
                </a:lnTo>
                <a:lnTo>
                  <a:pt x="2304098" y="2488882"/>
                </a:lnTo>
                <a:lnTo>
                  <a:pt x="2125028" y="2309812"/>
                </a:lnTo>
                <a:close/>
                <a:moveTo>
                  <a:pt x="1037273" y="2256472"/>
                </a:moveTo>
                <a:lnTo>
                  <a:pt x="1163002" y="2384107"/>
                </a:lnTo>
                <a:lnTo>
                  <a:pt x="1203960" y="2342197"/>
                </a:lnTo>
                <a:lnTo>
                  <a:pt x="1256347" y="2395537"/>
                </a:lnTo>
                <a:lnTo>
                  <a:pt x="1163002" y="2488882"/>
                </a:lnTo>
                <a:lnTo>
                  <a:pt x="984885" y="2309812"/>
                </a:lnTo>
                <a:close/>
                <a:moveTo>
                  <a:pt x="6660832" y="2202180"/>
                </a:moveTo>
                <a:lnTo>
                  <a:pt x="6507480" y="2355533"/>
                </a:lnTo>
                <a:lnTo>
                  <a:pt x="6537960" y="2386013"/>
                </a:lnTo>
                <a:lnTo>
                  <a:pt x="6691312" y="2232660"/>
                </a:lnTo>
                <a:close/>
                <a:moveTo>
                  <a:pt x="5519737" y="2202180"/>
                </a:moveTo>
                <a:lnTo>
                  <a:pt x="5366385" y="2355533"/>
                </a:lnTo>
                <a:lnTo>
                  <a:pt x="5396865" y="2386013"/>
                </a:lnTo>
                <a:lnTo>
                  <a:pt x="5550217" y="2232660"/>
                </a:lnTo>
                <a:close/>
                <a:moveTo>
                  <a:pt x="4378643" y="2202180"/>
                </a:moveTo>
                <a:lnTo>
                  <a:pt x="4227195" y="2355533"/>
                </a:lnTo>
                <a:lnTo>
                  <a:pt x="4255770" y="2386013"/>
                </a:lnTo>
                <a:lnTo>
                  <a:pt x="4409123" y="2232660"/>
                </a:lnTo>
                <a:close/>
                <a:moveTo>
                  <a:pt x="3237547" y="2202180"/>
                </a:moveTo>
                <a:lnTo>
                  <a:pt x="3086100" y="2355533"/>
                </a:lnTo>
                <a:lnTo>
                  <a:pt x="3115628" y="2386013"/>
                </a:lnTo>
                <a:lnTo>
                  <a:pt x="3267075" y="2232660"/>
                </a:lnTo>
                <a:close/>
                <a:moveTo>
                  <a:pt x="2102167" y="2202180"/>
                </a:moveTo>
                <a:lnTo>
                  <a:pt x="1950720" y="2355533"/>
                </a:lnTo>
                <a:lnTo>
                  <a:pt x="1980247" y="2386013"/>
                </a:lnTo>
                <a:lnTo>
                  <a:pt x="2132647" y="2232660"/>
                </a:lnTo>
                <a:close/>
                <a:moveTo>
                  <a:pt x="961073" y="2202180"/>
                </a:moveTo>
                <a:lnTo>
                  <a:pt x="809626" y="2355533"/>
                </a:lnTo>
                <a:lnTo>
                  <a:pt x="840105" y="2386013"/>
                </a:lnTo>
                <a:lnTo>
                  <a:pt x="991552" y="2232660"/>
                </a:lnTo>
                <a:close/>
                <a:moveTo>
                  <a:pt x="6660832" y="2181225"/>
                </a:moveTo>
                <a:lnTo>
                  <a:pt x="6712268" y="2232660"/>
                </a:lnTo>
                <a:lnTo>
                  <a:pt x="6537960" y="2406967"/>
                </a:lnTo>
                <a:lnTo>
                  <a:pt x="6486525" y="2355533"/>
                </a:lnTo>
                <a:close/>
                <a:moveTo>
                  <a:pt x="5519737" y="2181225"/>
                </a:moveTo>
                <a:lnTo>
                  <a:pt x="5571173" y="2232660"/>
                </a:lnTo>
                <a:lnTo>
                  <a:pt x="5396865" y="2406967"/>
                </a:lnTo>
                <a:lnTo>
                  <a:pt x="5345430" y="2355533"/>
                </a:lnTo>
                <a:close/>
                <a:moveTo>
                  <a:pt x="4378643" y="2181225"/>
                </a:moveTo>
                <a:lnTo>
                  <a:pt x="4430078" y="2232660"/>
                </a:lnTo>
                <a:lnTo>
                  <a:pt x="4255770" y="2406967"/>
                </a:lnTo>
                <a:lnTo>
                  <a:pt x="4204335" y="2355533"/>
                </a:lnTo>
                <a:close/>
                <a:moveTo>
                  <a:pt x="3237547" y="2181225"/>
                </a:moveTo>
                <a:lnTo>
                  <a:pt x="3289935" y="2232660"/>
                </a:lnTo>
                <a:lnTo>
                  <a:pt x="3115628" y="2406967"/>
                </a:lnTo>
                <a:lnTo>
                  <a:pt x="3063240" y="2355533"/>
                </a:lnTo>
                <a:close/>
                <a:moveTo>
                  <a:pt x="2102168" y="2181225"/>
                </a:moveTo>
                <a:lnTo>
                  <a:pt x="2154555" y="2232660"/>
                </a:lnTo>
                <a:lnTo>
                  <a:pt x="1980248" y="2406967"/>
                </a:lnTo>
                <a:lnTo>
                  <a:pt x="1928813" y="2355533"/>
                </a:lnTo>
                <a:close/>
                <a:moveTo>
                  <a:pt x="961072" y="2181225"/>
                </a:moveTo>
                <a:lnTo>
                  <a:pt x="1013460" y="2232660"/>
                </a:lnTo>
                <a:lnTo>
                  <a:pt x="840105" y="2406967"/>
                </a:lnTo>
                <a:lnTo>
                  <a:pt x="787717" y="2355533"/>
                </a:lnTo>
                <a:close/>
                <a:moveTo>
                  <a:pt x="6248400" y="2123122"/>
                </a:moveTo>
                <a:lnTo>
                  <a:pt x="6180773" y="2189797"/>
                </a:lnTo>
                <a:lnTo>
                  <a:pt x="6210300" y="2218372"/>
                </a:lnTo>
                <a:lnTo>
                  <a:pt x="6248400" y="2177415"/>
                </a:lnTo>
                <a:lnTo>
                  <a:pt x="6334125" y="2263140"/>
                </a:lnTo>
                <a:lnTo>
                  <a:pt x="6363653" y="2232660"/>
                </a:lnTo>
                <a:close/>
                <a:moveTo>
                  <a:pt x="5111115" y="2123122"/>
                </a:moveTo>
                <a:lnTo>
                  <a:pt x="5045393" y="2189797"/>
                </a:lnTo>
                <a:lnTo>
                  <a:pt x="5073968" y="2218372"/>
                </a:lnTo>
                <a:lnTo>
                  <a:pt x="5111115" y="2177415"/>
                </a:lnTo>
                <a:lnTo>
                  <a:pt x="5193983" y="2263140"/>
                </a:lnTo>
                <a:lnTo>
                  <a:pt x="5223511" y="2232660"/>
                </a:lnTo>
                <a:close/>
                <a:moveTo>
                  <a:pt x="3970020" y="2123122"/>
                </a:moveTo>
                <a:lnTo>
                  <a:pt x="3905250" y="2189797"/>
                </a:lnTo>
                <a:lnTo>
                  <a:pt x="3932872" y="2218372"/>
                </a:lnTo>
                <a:lnTo>
                  <a:pt x="3970020" y="2177415"/>
                </a:lnTo>
                <a:lnTo>
                  <a:pt x="4054793" y="2263140"/>
                </a:lnTo>
                <a:lnTo>
                  <a:pt x="4082415" y="2232660"/>
                </a:lnTo>
                <a:close/>
                <a:moveTo>
                  <a:pt x="2829877" y="2123122"/>
                </a:moveTo>
                <a:lnTo>
                  <a:pt x="2764155" y="2189797"/>
                </a:lnTo>
                <a:lnTo>
                  <a:pt x="2791777" y="2218372"/>
                </a:lnTo>
                <a:lnTo>
                  <a:pt x="2829877" y="2177415"/>
                </a:lnTo>
                <a:lnTo>
                  <a:pt x="2912745" y="2263140"/>
                </a:lnTo>
                <a:lnTo>
                  <a:pt x="2940368" y="2232660"/>
                </a:lnTo>
                <a:close/>
                <a:moveTo>
                  <a:pt x="1691641" y="2123122"/>
                </a:moveTo>
                <a:lnTo>
                  <a:pt x="1624013" y="2189797"/>
                </a:lnTo>
                <a:lnTo>
                  <a:pt x="1652588" y="2218372"/>
                </a:lnTo>
                <a:lnTo>
                  <a:pt x="1691641" y="2177415"/>
                </a:lnTo>
                <a:lnTo>
                  <a:pt x="1776413" y="2263140"/>
                </a:lnTo>
                <a:lnTo>
                  <a:pt x="1804988" y="2232660"/>
                </a:lnTo>
                <a:close/>
                <a:moveTo>
                  <a:pt x="549593" y="2123122"/>
                </a:moveTo>
                <a:lnTo>
                  <a:pt x="481965" y="2189797"/>
                </a:lnTo>
                <a:lnTo>
                  <a:pt x="510540" y="2218372"/>
                </a:lnTo>
                <a:lnTo>
                  <a:pt x="549593" y="2177415"/>
                </a:lnTo>
                <a:lnTo>
                  <a:pt x="635317" y="2263140"/>
                </a:lnTo>
                <a:lnTo>
                  <a:pt x="663892" y="2232660"/>
                </a:lnTo>
                <a:close/>
                <a:moveTo>
                  <a:pt x="5843588" y="2122170"/>
                </a:moveTo>
                <a:lnTo>
                  <a:pt x="5692140" y="2273617"/>
                </a:lnTo>
                <a:lnTo>
                  <a:pt x="5721668" y="2304097"/>
                </a:lnTo>
                <a:lnTo>
                  <a:pt x="5843588" y="2182178"/>
                </a:lnTo>
                <a:lnTo>
                  <a:pt x="6128385" y="2466975"/>
                </a:lnTo>
                <a:lnTo>
                  <a:pt x="6279833" y="2314575"/>
                </a:lnTo>
                <a:lnTo>
                  <a:pt x="6250305" y="2285047"/>
                </a:lnTo>
                <a:lnTo>
                  <a:pt x="6128385" y="2406967"/>
                </a:lnTo>
                <a:lnTo>
                  <a:pt x="6035993" y="2314575"/>
                </a:lnTo>
                <a:lnTo>
                  <a:pt x="6090285" y="2260283"/>
                </a:lnTo>
                <a:lnTo>
                  <a:pt x="6130290" y="2301240"/>
                </a:lnTo>
                <a:lnTo>
                  <a:pt x="6159818" y="2270760"/>
                </a:lnTo>
                <a:lnTo>
                  <a:pt x="6090285" y="2200275"/>
                </a:lnTo>
                <a:lnTo>
                  <a:pt x="6006465" y="2285047"/>
                </a:lnTo>
                <a:close/>
                <a:moveTo>
                  <a:pt x="4703445" y="2122170"/>
                </a:moveTo>
                <a:lnTo>
                  <a:pt x="4551045" y="2273617"/>
                </a:lnTo>
                <a:lnTo>
                  <a:pt x="4581525" y="2304097"/>
                </a:lnTo>
                <a:lnTo>
                  <a:pt x="4703445" y="2182178"/>
                </a:lnTo>
                <a:lnTo>
                  <a:pt x="4991100" y="2466975"/>
                </a:lnTo>
                <a:lnTo>
                  <a:pt x="5143500" y="2314575"/>
                </a:lnTo>
                <a:lnTo>
                  <a:pt x="5113020" y="2285047"/>
                </a:lnTo>
                <a:lnTo>
                  <a:pt x="4991100" y="2406967"/>
                </a:lnTo>
                <a:lnTo>
                  <a:pt x="4897755" y="2314575"/>
                </a:lnTo>
                <a:lnTo>
                  <a:pt x="4952048" y="2260283"/>
                </a:lnTo>
                <a:lnTo>
                  <a:pt x="4993005" y="2301240"/>
                </a:lnTo>
                <a:lnTo>
                  <a:pt x="5023485" y="2270760"/>
                </a:lnTo>
                <a:lnTo>
                  <a:pt x="4952048" y="2200275"/>
                </a:lnTo>
                <a:lnTo>
                  <a:pt x="4868228" y="2285047"/>
                </a:lnTo>
                <a:close/>
                <a:moveTo>
                  <a:pt x="3566160" y="2122170"/>
                </a:moveTo>
                <a:lnTo>
                  <a:pt x="3414713" y="2273617"/>
                </a:lnTo>
                <a:lnTo>
                  <a:pt x="3445193" y="2304097"/>
                </a:lnTo>
                <a:lnTo>
                  <a:pt x="3566160" y="2182178"/>
                </a:lnTo>
                <a:lnTo>
                  <a:pt x="3851910" y="2466975"/>
                </a:lnTo>
                <a:lnTo>
                  <a:pt x="4002406" y="2314575"/>
                </a:lnTo>
                <a:lnTo>
                  <a:pt x="3972878" y="2285047"/>
                </a:lnTo>
                <a:lnTo>
                  <a:pt x="3851910" y="2406967"/>
                </a:lnTo>
                <a:lnTo>
                  <a:pt x="3758566" y="2314575"/>
                </a:lnTo>
                <a:lnTo>
                  <a:pt x="3812858" y="2260283"/>
                </a:lnTo>
                <a:lnTo>
                  <a:pt x="3854768" y="2301240"/>
                </a:lnTo>
                <a:lnTo>
                  <a:pt x="3883343" y="2270760"/>
                </a:lnTo>
                <a:lnTo>
                  <a:pt x="3812858" y="2200275"/>
                </a:lnTo>
                <a:lnTo>
                  <a:pt x="3729038" y="2285047"/>
                </a:lnTo>
                <a:close/>
                <a:moveTo>
                  <a:pt x="2426017" y="2122170"/>
                </a:moveTo>
                <a:lnTo>
                  <a:pt x="2273617" y="2273617"/>
                </a:lnTo>
                <a:lnTo>
                  <a:pt x="2304097" y="2304097"/>
                </a:lnTo>
                <a:lnTo>
                  <a:pt x="2426017" y="2182178"/>
                </a:lnTo>
                <a:lnTo>
                  <a:pt x="2710815" y="2466975"/>
                </a:lnTo>
                <a:lnTo>
                  <a:pt x="2862262" y="2314575"/>
                </a:lnTo>
                <a:lnTo>
                  <a:pt x="2831782" y="2285047"/>
                </a:lnTo>
                <a:lnTo>
                  <a:pt x="2710815" y="2406967"/>
                </a:lnTo>
                <a:lnTo>
                  <a:pt x="2618422" y="2314575"/>
                </a:lnTo>
                <a:lnTo>
                  <a:pt x="2671762" y="2260283"/>
                </a:lnTo>
                <a:lnTo>
                  <a:pt x="2713672" y="2301240"/>
                </a:lnTo>
                <a:lnTo>
                  <a:pt x="2743200" y="2270760"/>
                </a:lnTo>
                <a:lnTo>
                  <a:pt x="2671762" y="2200275"/>
                </a:lnTo>
                <a:lnTo>
                  <a:pt x="2587942" y="2285047"/>
                </a:lnTo>
                <a:close/>
                <a:moveTo>
                  <a:pt x="1285875" y="2122170"/>
                </a:moveTo>
                <a:lnTo>
                  <a:pt x="1133475" y="2273617"/>
                </a:lnTo>
                <a:lnTo>
                  <a:pt x="1163002" y="2304097"/>
                </a:lnTo>
                <a:lnTo>
                  <a:pt x="1285875" y="2182178"/>
                </a:lnTo>
                <a:lnTo>
                  <a:pt x="1569720" y="2466975"/>
                </a:lnTo>
                <a:lnTo>
                  <a:pt x="1721168" y="2314575"/>
                </a:lnTo>
                <a:lnTo>
                  <a:pt x="1690688" y="2285047"/>
                </a:lnTo>
                <a:lnTo>
                  <a:pt x="1569720" y="2406967"/>
                </a:lnTo>
                <a:lnTo>
                  <a:pt x="1477328" y="2314575"/>
                </a:lnTo>
                <a:lnTo>
                  <a:pt x="1532572" y="2260283"/>
                </a:lnTo>
                <a:lnTo>
                  <a:pt x="1572578" y="2301240"/>
                </a:lnTo>
                <a:lnTo>
                  <a:pt x="1602105" y="2270760"/>
                </a:lnTo>
                <a:lnTo>
                  <a:pt x="1532572" y="2200275"/>
                </a:lnTo>
                <a:lnTo>
                  <a:pt x="1447800" y="2285047"/>
                </a:lnTo>
                <a:close/>
                <a:moveTo>
                  <a:pt x="0" y="2117408"/>
                </a:moveTo>
                <a:lnTo>
                  <a:pt x="34290" y="2151698"/>
                </a:lnTo>
                <a:lnTo>
                  <a:pt x="0" y="2186941"/>
                </a:lnTo>
                <a:lnTo>
                  <a:pt x="0" y="2164080"/>
                </a:lnTo>
                <a:lnTo>
                  <a:pt x="12383" y="2151698"/>
                </a:lnTo>
                <a:lnTo>
                  <a:pt x="0" y="2139316"/>
                </a:lnTo>
                <a:close/>
                <a:moveTo>
                  <a:pt x="6983730" y="2100263"/>
                </a:moveTo>
                <a:lnTo>
                  <a:pt x="7146607" y="2263141"/>
                </a:lnTo>
                <a:lnTo>
                  <a:pt x="7230427" y="2179321"/>
                </a:lnTo>
                <a:lnTo>
                  <a:pt x="7250430" y="2199323"/>
                </a:lnTo>
                <a:lnTo>
                  <a:pt x="7250430" y="2220278"/>
                </a:lnTo>
                <a:lnTo>
                  <a:pt x="7230427" y="2200276"/>
                </a:lnTo>
                <a:lnTo>
                  <a:pt x="7146607" y="2285048"/>
                </a:lnTo>
                <a:lnTo>
                  <a:pt x="6983730" y="2122171"/>
                </a:lnTo>
                <a:lnTo>
                  <a:pt x="6833235" y="2273618"/>
                </a:lnTo>
                <a:lnTo>
                  <a:pt x="6862763" y="2304098"/>
                </a:lnTo>
                <a:lnTo>
                  <a:pt x="6983730" y="2182178"/>
                </a:lnTo>
                <a:lnTo>
                  <a:pt x="7250430" y="2449831"/>
                </a:lnTo>
                <a:lnTo>
                  <a:pt x="7250430" y="2470785"/>
                </a:lnTo>
                <a:lnTo>
                  <a:pt x="6983730" y="2203133"/>
                </a:lnTo>
                <a:lnTo>
                  <a:pt x="6862763" y="2326005"/>
                </a:lnTo>
                <a:lnTo>
                  <a:pt x="6810375" y="2273618"/>
                </a:lnTo>
                <a:close/>
                <a:moveTo>
                  <a:pt x="6248400" y="2100263"/>
                </a:moveTo>
                <a:lnTo>
                  <a:pt x="6387464" y="2231708"/>
                </a:lnTo>
                <a:lnTo>
                  <a:pt x="6334125" y="2285048"/>
                </a:lnTo>
                <a:lnTo>
                  <a:pt x="6248400" y="2203133"/>
                </a:lnTo>
                <a:lnTo>
                  <a:pt x="6210300" y="2244091"/>
                </a:lnTo>
                <a:lnTo>
                  <a:pt x="6156007" y="2189798"/>
                </a:lnTo>
                <a:close/>
                <a:moveTo>
                  <a:pt x="5843587" y="2100263"/>
                </a:moveTo>
                <a:lnTo>
                  <a:pt x="6006465" y="2263141"/>
                </a:lnTo>
                <a:lnTo>
                  <a:pt x="6090285" y="2179321"/>
                </a:lnTo>
                <a:lnTo>
                  <a:pt x="6182677" y="2270760"/>
                </a:lnTo>
                <a:lnTo>
                  <a:pt x="6130290" y="2323148"/>
                </a:lnTo>
                <a:lnTo>
                  <a:pt x="6090285" y="2282191"/>
                </a:lnTo>
                <a:lnTo>
                  <a:pt x="6056948" y="2314576"/>
                </a:lnTo>
                <a:lnTo>
                  <a:pt x="6128385" y="2386013"/>
                </a:lnTo>
                <a:lnTo>
                  <a:pt x="6250305" y="2263141"/>
                </a:lnTo>
                <a:lnTo>
                  <a:pt x="6300787" y="2314576"/>
                </a:lnTo>
                <a:lnTo>
                  <a:pt x="6128385" y="2488883"/>
                </a:lnTo>
                <a:lnTo>
                  <a:pt x="5843587" y="2203133"/>
                </a:lnTo>
                <a:lnTo>
                  <a:pt x="5721668" y="2326005"/>
                </a:lnTo>
                <a:lnTo>
                  <a:pt x="5669280" y="2273618"/>
                </a:lnTo>
                <a:close/>
                <a:moveTo>
                  <a:pt x="5111115" y="2100263"/>
                </a:moveTo>
                <a:lnTo>
                  <a:pt x="5247323" y="2231708"/>
                </a:lnTo>
                <a:lnTo>
                  <a:pt x="5193982" y="2285048"/>
                </a:lnTo>
                <a:lnTo>
                  <a:pt x="5111115" y="2203133"/>
                </a:lnTo>
                <a:lnTo>
                  <a:pt x="5073968" y="2244091"/>
                </a:lnTo>
                <a:lnTo>
                  <a:pt x="5021580" y="2189798"/>
                </a:lnTo>
                <a:close/>
                <a:moveTo>
                  <a:pt x="4703445" y="2100263"/>
                </a:moveTo>
                <a:lnTo>
                  <a:pt x="4868228" y="2263141"/>
                </a:lnTo>
                <a:lnTo>
                  <a:pt x="4952048" y="2179321"/>
                </a:lnTo>
                <a:lnTo>
                  <a:pt x="5045393" y="2270760"/>
                </a:lnTo>
                <a:lnTo>
                  <a:pt x="4993006" y="2323148"/>
                </a:lnTo>
                <a:lnTo>
                  <a:pt x="4952048" y="2282191"/>
                </a:lnTo>
                <a:lnTo>
                  <a:pt x="4920615" y="2314576"/>
                </a:lnTo>
                <a:lnTo>
                  <a:pt x="4991101" y="2386013"/>
                </a:lnTo>
                <a:lnTo>
                  <a:pt x="5113020" y="2263141"/>
                </a:lnTo>
                <a:lnTo>
                  <a:pt x="5166361" y="2314576"/>
                </a:lnTo>
                <a:lnTo>
                  <a:pt x="4991101" y="2488883"/>
                </a:lnTo>
                <a:lnTo>
                  <a:pt x="4703445" y="2203133"/>
                </a:lnTo>
                <a:lnTo>
                  <a:pt x="4581526" y="2326005"/>
                </a:lnTo>
                <a:lnTo>
                  <a:pt x="4529138" y="2273618"/>
                </a:lnTo>
                <a:close/>
                <a:moveTo>
                  <a:pt x="3970020" y="2100263"/>
                </a:moveTo>
                <a:lnTo>
                  <a:pt x="4106228" y="2231708"/>
                </a:lnTo>
                <a:lnTo>
                  <a:pt x="4054793" y="2285048"/>
                </a:lnTo>
                <a:lnTo>
                  <a:pt x="3970020" y="2203133"/>
                </a:lnTo>
                <a:lnTo>
                  <a:pt x="3932873" y="2244091"/>
                </a:lnTo>
                <a:lnTo>
                  <a:pt x="3880485" y="2189798"/>
                </a:lnTo>
                <a:close/>
                <a:moveTo>
                  <a:pt x="3566160" y="2100263"/>
                </a:moveTo>
                <a:lnTo>
                  <a:pt x="3729037" y="2263141"/>
                </a:lnTo>
                <a:lnTo>
                  <a:pt x="3812857" y="2179321"/>
                </a:lnTo>
                <a:lnTo>
                  <a:pt x="3905250" y="2270760"/>
                </a:lnTo>
                <a:lnTo>
                  <a:pt x="3854767" y="2323148"/>
                </a:lnTo>
                <a:lnTo>
                  <a:pt x="3812857" y="2282191"/>
                </a:lnTo>
                <a:lnTo>
                  <a:pt x="3781425" y="2314576"/>
                </a:lnTo>
                <a:lnTo>
                  <a:pt x="3851910" y="2386013"/>
                </a:lnTo>
                <a:lnTo>
                  <a:pt x="3972877" y="2263141"/>
                </a:lnTo>
                <a:lnTo>
                  <a:pt x="4025265" y="2314576"/>
                </a:lnTo>
                <a:lnTo>
                  <a:pt x="3851910" y="2488883"/>
                </a:lnTo>
                <a:lnTo>
                  <a:pt x="3566160" y="2203133"/>
                </a:lnTo>
                <a:lnTo>
                  <a:pt x="3445192" y="2326005"/>
                </a:lnTo>
                <a:lnTo>
                  <a:pt x="3393757" y="2273618"/>
                </a:lnTo>
                <a:close/>
                <a:moveTo>
                  <a:pt x="2829878" y="2100263"/>
                </a:moveTo>
                <a:lnTo>
                  <a:pt x="2965132" y="2231708"/>
                </a:lnTo>
                <a:lnTo>
                  <a:pt x="2912745" y="2285048"/>
                </a:lnTo>
                <a:lnTo>
                  <a:pt x="2829878" y="2203133"/>
                </a:lnTo>
                <a:lnTo>
                  <a:pt x="2791778" y="2244091"/>
                </a:lnTo>
                <a:lnTo>
                  <a:pt x="2739390" y="2189798"/>
                </a:lnTo>
                <a:close/>
                <a:moveTo>
                  <a:pt x="2426018" y="2100263"/>
                </a:moveTo>
                <a:lnTo>
                  <a:pt x="2587943" y="2263141"/>
                </a:lnTo>
                <a:lnTo>
                  <a:pt x="2671763" y="2179321"/>
                </a:lnTo>
                <a:lnTo>
                  <a:pt x="2764156" y="2270760"/>
                </a:lnTo>
                <a:lnTo>
                  <a:pt x="2713673" y="2323148"/>
                </a:lnTo>
                <a:lnTo>
                  <a:pt x="2671763" y="2282191"/>
                </a:lnTo>
                <a:lnTo>
                  <a:pt x="2640331" y="2314576"/>
                </a:lnTo>
                <a:lnTo>
                  <a:pt x="2710816" y="2386013"/>
                </a:lnTo>
                <a:lnTo>
                  <a:pt x="2831783" y="2263141"/>
                </a:lnTo>
                <a:lnTo>
                  <a:pt x="2884170" y="2314576"/>
                </a:lnTo>
                <a:lnTo>
                  <a:pt x="2710816" y="2488883"/>
                </a:lnTo>
                <a:lnTo>
                  <a:pt x="2426018" y="2203133"/>
                </a:lnTo>
                <a:lnTo>
                  <a:pt x="2304098" y="2326005"/>
                </a:lnTo>
                <a:lnTo>
                  <a:pt x="2252663" y="2273618"/>
                </a:lnTo>
                <a:close/>
                <a:moveTo>
                  <a:pt x="1691640" y="2100263"/>
                </a:moveTo>
                <a:lnTo>
                  <a:pt x="1829753" y="2231708"/>
                </a:lnTo>
                <a:lnTo>
                  <a:pt x="1776412" y="2285048"/>
                </a:lnTo>
                <a:lnTo>
                  <a:pt x="1691640" y="2203133"/>
                </a:lnTo>
                <a:lnTo>
                  <a:pt x="1652587" y="2244091"/>
                </a:lnTo>
                <a:lnTo>
                  <a:pt x="1598295" y="2189798"/>
                </a:lnTo>
                <a:close/>
                <a:moveTo>
                  <a:pt x="1285875" y="2100263"/>
                </a:moveTo>
                <a:lnTo>
                  <a:pt x="1447800" y="2263141"/>
                </a:lnTo>
                <a:lnTo>
                  <a:pt x="1532572" y="2179321"/>
                </a:lnTo>
                <a:lnTo>
                  <a:pt x="1624012" y="2270760"/>
                </a:lnTo>
                <a:lnTo>
                  <a:pt x="1572577" y="2323148"/>
                </a:lnTo>
                <a:lnTo>
                  <a:pt x="1532572" y="2282191"/>
                </a:lnTo>
                <a:lnTo>
                  <a:pt x="1499234" y="2314576"/>
                </a:lnTo>
                <a:lnTo>
                  <a:pt x="1569720" y="2386013"/>
                </a:lnTo>
                <a:lnTo>
                  <a:pt x="1690687" y="2263141"/>
                </a:lnTo>
                <a:lnTo>
                  <a:pt x="1743075" y="2314576"/>
                </a:lnTo>
                <a:lnTo>
                  <a:pt x="1569720" y="2488883"/>
                </a:lnTo>
                <a:lnTo>
                  <a:pt x="1285875" y="2203133"/>
                </a:lnTo>
                <a:lnTo>
                  <a:pt x="1163002" y="2326005"/>
                </a:lnTo>
                <a:lnTo>
                  <a:pt x="1111567" y="2273618"/>
                </a:lnTo>
                <a:close/>
                <a:moveTo>
                  <a:pt x="549593" y="2100263"/>
                </a:moveTo>
                <a:lnTo>
                  <a:pt x="689610" y="2231708"/>
                </a:lnTo>
                <a:lnTo>
                  <a:pt x="635317" y="2285048"/>
                </a:lnTo>
                <a:lnTo>
                  <a:pt x="549593" y="2203133"/>
                </a:lnTo>
                <a:lnTo>
                  <a:pt x="510540" y="2244091"/>
                </a:lnTo>
                <a:lnTo>
                  <a:pt x="457200" y="2189798"/>
                </a:lnTo>
                <a:close/>
                <a:moveTo>
                  <a:pt x="145733" y="2100263"/>
                </a:moveTo>
                <a:lnTo>
                  <a:pt x="307658" y="2263141"/>
                </a:lnTo>
                <a:lnTo>
                  <a:pt x="391478" y="2179321"/>
                </a:lnTo>
                <a:lnTo>
                  <a:pt x="482918" y="2270760"/>
                </a:lnTo>
                <a:lnTo>
                  <a:pt x="432435" y="2323148"/>
                </a:lnTo>
                <a:lnTo>
                  <a:pt x="391478" y="2282191"/>
                </a:lnTo>
                <a:lnTo>
                  <a:pt x="359093" y="2314576"/>
                </a:lnTo>
                <a:lnTo>
                  <a:pt x="429578" y="2386013"/>
                </a:lnTo>
                <a:lnTo>
                  <a:pt x="551498" y="2263141"/>
                </a:lnTo>
                <a:lnTo>
                  <a:pt x="601980" y="2314576"/>
                </a:lnTo>
                <a:lnTo>
                  <a:pt x="429578" y="2488883"/>
                </a:lnTo>
                <a:lnTo>
                  <a:pt x="145733" y="2203133"/>
                </a:lnTo>
                <a:lnTo>
                  <a:pt x="22860" y="2326005"/>
                </a:lnTo>
                <a:lnTo>
                  <a:pt x="0" y="2303146"/>
                </a:lnTo>
                <a:lnTo>
                  <a:pt x="0" y="2280285"/>
                </a:lnTo>
                <a:lnTo>
                  <a:pt x="22860" y="2304098"/>
                </a:lnTo>
                <a:lnTo>
                  <a:pt x="145733" y="2182178"/>
                </a:lnTo>
                <a:lnTo>
                  <a:pt x="429578" y="2466976"/>
                </a:lnTo>
                <a:lnTo>
                  <a:pt x="580073" y="2314576"/>
                </a:lnTo>
                <a:lnTo>
                  <a:pt x="551498" y="2285048"/>
                </a:lnTo>
                <a:lnTo>
                  <a:pt x="429578" y="2406968"/>
                </a:lnTo>
                <a:lnTo>
                  <a:pt x="337185" y="2314576"/>
                </a:lnTo>
                <a:lnTo>
                  <a:pt x="391478" y="2260283"/>
                </a:lnTo>
                <a:lnTo>
                  <a:pt x="432435" y="2301241"/>
                </a:lnTo>
                <a:lnTo>
                  <a:pt x="461963" y="2270760"/>
                </a:lnTo>
                <a:lnTo>
                  <a:pt x="391478" y="2200276"/>
                </a:lnTo>
                <a:lnTo>
                  <a:pt x="307658" y="2285048"/>
                </a:lnTo>
                <a:lnTo>
                  <a:pt x="145733" y="2122171"/>
                </a:lnTo>
                <a:lnTo>
                  <a:pt x="0" y="2266951"/>
                </a:lnTo>
                <a:lnTo>
                  <a:pt x="0" y="2245996"/>
                </a:lnTo>
                <a:close/>
                <a:moveTo>
                  <a:pt x="6376035" y="2080260"/>
                </a:moveTo>
                <a:lnTo>
                  <a:pt x="6346507" y="2110740"/>
                </a:lnTo>
                <a:lnTo>
                  <a:pt x="6497955" y="2264093"/>
                </a:lnTo>
                <a:lnTo>
                  <a:pt x="6608445" y="2152650"/>
                </a:lnTo>
                <a:lnTo>
                  <a:pt x="6578917" y="2122170"/>
                </a:lnTo>
                <a:lnTo>
                  <a:pt x="6497955" y="2204085"/>
                </a:lnTo>
                <a:close/>
                <a:moveTo>
                  <a:pt x="5234940" y="2080260"/>
                </a:moveTo>
                <a:lnTo>
                  <a:pt x="5205413" y="2110740"/>
                </a:lnTo>
                <a:lnTo>
                  <a:pt x="5356861" y="2264093"/>
                </a:lnTo>
                <a:lnTo>
                  <a:pt x="5468303" y="2152650"/>
                </a:lnTo>
                <a:lnTo>
                  <a:pt x="5438776" y="2122170"/>
                </a:lnTo>
                <a:lnTo>
                  <a:pt x="5356861" y="2204085"/>
                </a:lnTo>
                <a:close/>
                <a:moveTo>
                  <a:pt x="4094798" y="2080260"/>
                </a:moveTo>
                <a:lnTo>
                  <a:pt x="4064318" y="2110740"/>
                </a:lnTo>
                <a:lnTo>
                  <a:pt x="4215765" y="2264093"/>
                </a:lnTo>
                <a:lnTo>
                  <a:pt x="4328160" y="2152650"/>
                </a:lnTo>
                <a:lnTo>
                  <a:pt x="4297681" y="2122170"/>
                </a:lnTo>
                <a:lnTo>
                  <a:pt x="4215765" y="2204085"/>
                </a:lnTo>
                <a:close/>
                <a:moveTo>
                  <a:pt x="2953702" y="2080260"/>
                </a:moveTo>
                <a:lnTo>
                  <a:pt x="2923222" y="2110740"/>
                </a:lnTo>
                <a:lnTo>
                  <a:pt x="3075622" y="2264093"/>
                </a:lnTo>
                <a:lnTo>
                  <a:pt x="3187065" y="2152650"/>
                </a:lnTo>
                <a:lnTo>
                  <a:pt x="3157537" y="2122170"/>
                </a:lnTo>
                <a:lnTo>
                  <a:pt x="3075622" y="2204085"/>
                </a:lnTo>
                <a:close/>
                <a:moveTo>
                  <a:pt x="1816417" y="2080260"/>
                </a:moveTo>
                <a:lnTo>
                  <a:pt x="1786890" y="2110740"/>
                </a:lnTo>
                <a:lnTo>
                  <a:pt x="1936432" y="2264093"/>
                </a:lnTo>
                <a:lnTo>
                  <a:pt x="2046922" y="2152650"/>
                </a:lnTo>
                <a:lnTo>
                  <a:pt x="2017395" y="2122170"/>
                </a:lnTo>
                <a:lnTo>
                  <a:pt x="1936432" y="2204085"/>
                </a:lnTo>
                <a:close/>
                <a:moveTo>
                  <a:pt x="677228" y="2080260"/>
                </a:moveTo>
                <a:lnTo>
                  <a:pt x="646748" y="2110740"/>
                </a:lnTo>
                <a:lnTo>
                  <a:pt x="800100" y="2264093"/>
                </a:lnTo>
                <a:lnTo>
                  <a:pt x="911543" y="2152650"/>
                </a:lnTo>
                <a:lnTo>
                  <a:pt x="881063" y="2122170"/>
                </a:lnTo>
                <a:lnTo>
                  <a:pt x="800100" y="2204085"/>
                </a:lnTo>
                <a:close/>
                <a:moveTo>
                  <a:pt x="6376035" y="2059305"/>
                </a:moveTo>
                <a:lnTo>
                  <a:pt x="6497955" y="2181225"/>
                </a:lnTo>
                <a:lnTo>
                  <a:pt x="6578918" y="2100263"/>
                </a:lnTo>
                <a:lnTo>
                  <a:pt x="6631305" y="2152650"/>
                </a:lnTo>
                <a:lnTo>
                  <a:pt x="6497955" y="2285047"/>
                </a:lnTo>
                <a:lnTo>
                  <a:pt x="6324600" y="2110740"/>
                </a:lnTo>
                <a:close/>
                <a:moveTo>
                  <a:pt x="5234940" y="2059305"/>
                </a:moveTo>
                <a:lnTo>
                  <a:pt x="5356860" y="2181225"/>
                </a:lnTo>
                <a:lnTo>
                  <a:pt x="5438775" y="2100263"/>
                </a:lnTo>
                <a:lnTo>
                  <a:pt x="5490210" y="2152650"/>
                </a:lnTo>
                <a:lnTo>
                  <a:pt x="5356860" y="2285047"/>
                </a:lnTo>
                <a:lnTo>
                  <a:pt x="5183505" y="2110740"/>
                </a:lnTo>
                <a:close/>
                <a:moveTo>
                  <a:pt x="4094798" y="2059305"/>
                </a:moveTo>
                <a:lnTo>
                  <a:pt x="4215765" y="2181225"/>
                </a:lnTo>
                <a:lnTo>
                  <a:pt x="4297680" y="2100263"/>
                </a:lnTo>
                <a:lnTo>
                  <a:pt x="4349115" y="2152650"/>
                </a:lnTo>
                <a:lnTo>
                  <a:pt x="4215765" y="2285047"/>
                </a:lnTo>
                <a:lnTo>
                  <a:pt x="4042410" y="2110740"/>
                </a:lnTo>
                <a:close/>
                <a:moveTo>
                  <a:pt x="2953703" y="2059305"/>
                </a:moveTo>
                <a:lnTo>
                  <a:pt x="3075622" y="2181225"/>
                </a:lnTo>
                <a:lnTo>
                  <a:pt x="3157537" y="2100263"/>
                </a:lnTo>
                <a:lnTo>
                  <a:pt x="3208020" y="2152650"/>
                </a:lnTo>
                <a:lnTo>
                  <a:pt x="3075622" y="2285047"/>
                </a:lnTo>
                <a:lnTo>
                  <a:pt x="2901315" y="2110740"/>
                </a:lnTo>
                <a:close/>
                <a:moveTo>
                  <a:pt x="1816418" y="2059305"/>
                </a:moveTo>
                <a:lnTo>
                  <a:pt x="1936433" y="2181225"/>
                </a:lnTo>
                <a:lnTo>
                  <a:pt x="2017395" y="2100263"/>
                </a:lnTo>
                <a:lnTo>
                  <a:pt x="2067878" y="2152650"/>
                </a:lnTo>
                <a:lnTo>
                  <a:pt x="1936433" y="2285047"/>
                </a:lnTo>
                <a:lnTo>
                  <a:pt x="1765935" y="2110740"/>
                </a:lnTo>
                <a:close/>
                <a:moveTo>
                  <a:pt x="677227" y="2059305"/>
                </a:moveTo>
                <a:lnTo>
                  <a:pt x="800100" y="2181225"/>
                </a:lnTo>
                <a:lnTo>
                  <a:pt x="881062" y="2100263"/>
                </a:lnTo>
                <a:lnTo>
                  <a:pt x="932497" y="2152650"/>
                </a:lnTo>
                <a:lnTo>
                  <a:pt x="800100" y="2285047"/>
                </a:lnTo>
                <a:lnTo>
                  <a:pt x="625792" y="2110740"/>
                </a:lnTo>
                <a:close/>
                <a:moveTo>
                  <a:pt x="6903720" y="2040255"/>
                </a:moveTo>
                <a:lnTo>
                  <a:pt x="6873240" y="2070735"/>
                </a:lnTo>
                <a:lnTo>
                  <a:pt x="6903720" y="2100263"/>
                </a:lnTo>
                <a:lnTo>
                  <a:pt x="6934200" y="2070735"/>
                </a:lnTo>
                <a:close/>
                <a:moveTo>
                  <a:pt x="6659880" y="2040255"/>
                </a:moveTo>
                <a:lnTo>
                  <a:pt x="6630352" y="2069783"/>
                </a:lnTo>
                <a:lnTo>
                  <a:pt x="6781800" y="2223135"/>
                </a:lnTo>
                <a:lnTo>
                  <a:pt x="6852285" y="2152650"/>
                </a:lnTo>
                <a:lnTo>
                  <a:pt x="6821805" y="2122170"/>
                </a:lnTo>
                <a:lnTo>
                  <a:pt x="6781800" y="2163128"/>
                </a:lnTo>
                <a:close/>
                <a:moveTo>
                  <a:pt x="5762625" y="2040255"/>
                </a:moveTo>
                <a:lnTo>
                  <a:pt x="5732145" y="2070735"/>
                </a:lnTo>
                <a:lnTo>
                  <a:pt x="5762625" y="2100263"/>
                </a:lnTo>
                <a:lnTo>
                  <a:pt x="5793105" y="2070735"/>
                </a:lnTo>
                <a:close/>
                <a:moveTo>
                  <a:pt x="5518785" y="2040255"/>
                </a:moveTo>
                <a:lnTo>
                  <a:pt x="5489257" y="2069783"/>
                </a:lnTo>
                <a:lnTo>
                  <a:pt x="5640705" y="2223135"/>
                </a:lnTo>
                <a:lnTo>
                  <a:pt x="5712142" y="2152650"/>
                </a:lnTo>
                <a:lnTo>
                  <a:pt x="5682614" y="2122170"/>
                </a:lnTo>
                <a:lnTo>
                  <a:pt x="5640705" y="2163128"/>
                </a:lnTo>
                <a:close/>
                <a:moveTo>
                  <a:pt x="4624388" y="2040255"/>
                </a:moveTo>
                <a:lnTo>
                  <a:pt x="4595813" y="2070735"/>
                </a:lnTo>
                <a:lnTo>
                  <a:pt x="4624388" y="2100263"/>
                </a:lnTo>
                <a:lnTo>
                  <a:pt x="4652963" y="2070735"/>
                </a:lnTo>
                <a:close/>
                <a:moveTo>
                  <a:pt x="4377690" y="2040255"/>
                </a:moveTo>
                <a:lnTo>
                  <a:pt x="4347210" y="2069783"/>
                </a:lnTo>
                <a:lnTo>
                  <a:pt x="4500563" y="2223135"/>
                </a:lnTo>
                <a:lnTo>
                  <a:pt x="4571048" y="2152650"/>
                </a:lnTo>
                <a:lnTo>
                  <a:pt x="4541520" y="2122170"/>
                </a:lnTo>
                <a:lnTo>
                  <a:pt x="4500563" y="2163128"/>
                </a:lnTo>
                <a:close/>
                <a:moveTo>
                  <a:pt x="3486150" y="2040255"/>
                </a:moveTo>
                <a:lnTo>
                  <a:pt x="3455670" y="2070735"/>
                </a:lnTo>
                <a:lnTo>
                  <a:pt x="3486150" y="2100263"/>
                </a:lnTo>
                <a:lnTo>
                  <a:pt x="3515678" y="2070735"/>
                </a:lnTo>
                <a:close/>
                <a:moveTo>
                  <a:pt x="3241357" y="2040255"/>
                </a:moveTo>
                <a:lnTo>
                  <a:pt x="3211830" y="2069783"/>
                </a:lnTo>
                <a:lnTo>
                  <a:pt x="3361372" y="2223135"/>
                </a:lnTo>
                <a:lnTo>
                  <a:pt x="3430905" y="2152650"/>
                </a:lnTo>
                <a:lnTo>
                  <a:pt x="3401377" y="2122170"/>
                </a:lnTo>
                <a:lnTo>
                  <a:pt x="3361372" y="2163128"/>
                </a:lnTo>
                <a:close/>
                <a:moveTo>
                  <a:pt x="2345055" y="2040255"/>
                </a:moveTo>
                <a:lnTo>
                  <a:pt x="2314575" y="2070735"/>
                </a:lnTo>
                <a:lnTo>
                  <a:pt x="2345055" y="2100263"/>
                </a:lnTo>
                <a:lnTo>
                  <a:pt x="2375535" y="2070735"/>
                </a:lnTo>
                <a:close/>
                <a:moveTo>
                  <a:pt x="2101216" y="2040255"/>
                </a:moveTo>
                <a:lnTo>
                  <a:pt x="2071688" y="2069783"/>
                </a:lnTo>
                <a:lnTo>
                  <a:pt x="2224088" y="2223135"/>
                </a:lnTo>
                <a:lnTo>
                  <a:pt x="2295526" y="2152650"/>
                </a:lnTo>
                <a:lnTo>
                  <a:pt x="2265046" y="2122170"/>
                </a:lnTo>
                <a:lnTo>
                  <a:pt x="2224088" y="2163128"/>
                </a:lnTo>
                <a:close/>
                <a:moveTo>
                  <a:pt x="1203960" y="2040255"/>
                </a:moveTo>
                <a:lnTo>
                  <a:pt x="1173480" y="2070735"/>
                </a:lnTo>
                <a:lnTo>
                  <a:pt x="1203960" y="2100263"/>
                </a:lnTo>
                <a:lnTo>
                  <a:pt x="1234440" y="2070735"/>
                </a:lnTo>
                <a:close/>
                <a:moveTo>
                  <a:pt x="960120" y="2040255"/>
                </a:moveTo>
                <a:lnTo>
                  <a:pt x="930592" y="2069783"/>
                </a:lnTo>
                <a:lnTo>
                  <a:pt x="1083945" y="2223135"/>
                </a:lnTo>
                <a:lnTo>
                  <a:pt x="1154430" y="2152650"/>
                </a:lnTo>
                <a:lnTo>
                  <a:pt x="1123950" y="2122170"/>
                </a:lnTo>
                <a:lnTo>
                  <a:pt x="1083945" y="2163128"/>
                </a:lnTo>
                <a:close/>
                <a:moveTo>
                  <a:pt x="62865" y="2040255"/>
                </a:moveTo>
                <a:lnTo>
                  <a:pt x="34290" y="2070735"/>
                </a:lnTo>
                <a:lnTo>
                  <a:pt x="62865" y="2100263"/>
                </a:lnTo>
                <a:lnTo>
                  <a:pt x="93345" y="2070735"/>
                </a:lnTo>
                <a:close/>
                <a:moveTo>
                  <a:pt x="6903720" y="2018347"/>
                </a:moveTo>
                <a:lnTo>
                  <a:pt x="6955155" y="2070735"/>
                </a:lnTo>
                <a:lnTo>
                  <a:pt x="6903720" y="2123122"/>
                </a:lnTo>
                <a:lnTo>
                  <a:pt x="6851332" y="2070735"/>
                </a:lnTo>
                <a:close/>
                <a:moveTo>
                  <a:pt x="6659881" y="2018347"/>
                </a:moveTo>
                <a:lnTo>
                  <a:pt x="6781800" y="2141220"/>
                </a:lnTo>
                <a:lnTo>
                  <a:pt x="6821806" y="2100262"/>
                </a:lnTo>
                <a:lnTo>
                  <a:pt x="6874193" y="2152650"/>
                </a:lnTo>
                <a:lnTo>
                  <a:pt x="6781800" y="2245042"/>
                </a:lnTo>
                <a:lnTo>
                  <a:pt x="6607493" y="2069782"/>
                </a:lnTo>
                <a:close/>
                <a:moveTo>
                  <a:pt x="5762626" y="2018347"/>
                </a:moveTo>
                <a:lnTo>
                  <a:pt x="5814061" y="2070735"/>
                </a:lnTo>
                <a:lnTo>
                  <a:pt x="5762626" y="2123122"/>
                </a:lnTo>
                <a:lnTo>
                  <a:pt x="5710238" y="2070735"/>
                </a:lnTo>
                <a:close/>
                <a:moveTo>
                  <a:pt x="5518785" y="2018347"/>
                </a:moveTo>
                <a:lnTo>
                  <a:pt x="5640705" y="2141220"/>
                </a:lnTo>
                <a:lnTo>
                  <a:pt x="5682615" y="2100262"/>
                </a:lnTo>
                <a:lnTo>
                  <a:pt x="5733098" y="2152650"/>
                </a:lnTo>
                <a:lnTo>
                  <a:pt x="5640705" y="2245042"/>
                </a:lnTo>
                <a:lnTo>
                  <a:pt x="5467350" y="2069782"/>
                </a:lnTo>
                <a:close/>
                <a:moveTo>
                  <a:pt x="4624387" y="2018347"/>
                </a:moveTo>
                <a:lnTo>
                  <a:pt x="4673917" y="2070735"/>
                </a:lnTo>
                <a:lnTo>
                  <a:pt x="4624387" y="2123122"/>
                </a:lnTo>
                <a:lnTo>
                  <a:pt x="4574857" y="2070735"/>
                </a:lnTo>
                <a:close/>
                <a:moveTo>
                  <a:pt x="4377690" y="2018347"/>
                </a:moveTo>
                <a:lnTo>
                  <a:pt x="4500562" y="2141220"/>
                </a:lnTo>
                <a:lnTo>
                  <a:pt x="4541520" y="2100262"/>
                </a:lnTo>
                <a:lnTo>
                  <a:pt x="4592955" y="2152650"/>
                </a:lnTo>
                <a:lnTo>
                  <a:pt x="4500562" y="2245042"/>
                </a:lnTo>
                <a:lnTo>
                  <a:pt x="4326255" y="2069782"/>
                </a:lnTo>
                <a:close/>
                <a:moveTo>
                  <a:pt x="3486150" y="2018347"/>
                </a:moveTo>
                <a:lnTo>
                  <a:pt x="3538537" y="2070735"/>
                </a:lnTo>
                <a:lnTo>
                  <a:pt x="3486150" y="2123122"/>
                </a:lnTo>
                <a:lnTo>
                  <a:pt x="3434715" y="2070735"/>
                </a:lnTo>
                <a:close/>
                <a:moveTo>
                  <a:pt x="3241357" y="2018347"/>
                </a:moveTo>
                <a:lnTo>
                  <a:pt x="3361372" y="2141220"/>
                </a:lnTo>
                <a:lnTo>
                  <a:pt x="3401378" y="2100262"/>
                </a:lnTo>
                <a:lnTo>
                  <a:pt x="3451860" y="2152650"/>
                </a:lnTo>
                <a:lnTo>
                  <a:pt x="3361372" y="2245042"/>
                </a:lnTo>
                <a:lnTo>
                  <a:pt x="3190875" y="2069782"/>
                </a:lnTo>
                <a:close/>
                <a:moveTo>
                  <a:pt x="2345055" y="2018347"/>
                </a:moveTo>
                <a:lnTo>
                  <a:pt x="2397442" y="2070735"/>
                </a:lnTo>
                <a:lnTo>
                  <a:pt x="2345055" y="2123122"/>
                </a:lnTo>
                <a:lnTo>
                  <a:pt x="2293620" y="2070735"/>
                </a:lnTo>
                <a:close/>
                <a:moveTo>
                  <a:pt x="2101215" y="2018347"/>
                </a:moveTo>
                <a:lnTo>
                  <a:pt x="2224088" y="2141220"/>
                </a:lnTo>
                <a:lnTo>
                  <a:pt x="2265045" y="2100262"/>
                </a:lnTo>
                <a:lnTo>
                  <a:pt x="2316480" y="2152650"/>
                </a:lnTo>
                <a:lnTo>
                  <a:pt x="2224088" y="2245042"/>
                </a:lnTo>
                <a:lnTo>
                  <a:pt x="2049780" y="2069782"/>
                </a:lnTo>
                <a:close/>
                <a:moveTo>
                  <a:pt x="1203960" y="2018347"/>
                </a:moveTo>
                <a:lnTo>
                  <a:pt x="1256347" y="2070735"/>
                </a:lnTo>
                <a:lnTo>
                  <a:pt x="1203960" y="2123122"/>
                </a:lnTo>
                <a:lnTo>
                  <a:pt x="1152525" y="2070735"/>
                </a:lnTo>
                <a:close/>
                <a:moveTo>
                  <a:pt x="960121" y="2018347"/>
                </a:moveTo>
                <a:lnTo>
                  <a:pt x="1083946" y="2141220"/>
                </a:lnTo>
                <a:lnTo>
                  <a:pt x="1123951" y="2100262"/>
                </a:lnTo>
                <a:lnTo>
                  <a:pt x="1175386" y="2152650"/>
                </a:lnTo>
                <a:lnTo>
                  <a:pt x="1083946" y="2245042"/>
                </a:lnTo>
                <a:lnTo>
                  <a:pt x="909638" y="2069782"/>
                </a:lnTo>
                <a:close/>
                <a:moveTo>
                  <a:pt x="62865" y="2018347"/>
                </a:moveTo>
                <a:lnTo>
                  <a:pt x="116205" y="2070735"/>
                </a:lnTo>
                <a:lnTo>
                  <a:pt x="62865" y="2123122"/>
                </a:lnTo>
                <a:lnTo>
                  <a:pt x="11430" y="2070735"/>
                </a:lnTo>
                <a:close/>
                <a:moveTo>
                  <a:pt x="6452235" y="1996440"/>
                </a:moveTo>
                <a:lnTo>
                  <a:pt x="6421755" y="2030730"/>
                </a:lnTo>
                <a:lnTo>
                  <a:pt x="6497002" y="2099310"/>
                </a:lnTo>
                <a:lnTo>
                  <a:pt x="6528435" y="2067878"/>
                </a:lnTo>
                <a:close/>
                <a:moveTo>
                  <a:pt x="5314950" y="1996440"/>
                </a:moveTo>
                <a:lnTo>
                  <a:pt x="5285423" y="2030730"/>
                </a:lnTo>
                <a:lnTo>
                  <a:pt x="5357813" y="2099310"/>
                </a:lnTo>
                <a:lnTo>
                  <a:pt x="5387340" y="2067878"/>
                </a:lnTo>
                <a:close/>
                <a:moveTo>
                  <a:pt x="4173856" y="1996440"/>
                </a:moveTo>
                <a:lnTo>
                  <a:pt x="4144328" y="2030730"/>
                </a:lnTo>
                <a:lnTo>
                  <a:pt x="4216718" y="2099310"/>
                </a:lnTo>
                <a:lnTo>
                  <a:pt x="4246245" y="2067878"/>
                </a:lnTo>
                <a:close/>
                <a:moveTo>
                  <a:pt x="3032760" y="1996440"/>
                </a:moveTo>
                <a:lnTo>
                  <a:pt x="3003232" y="2030730"/>
                </a:lnTo>
                <a:lnTo>
                  <a:pt x="3075622" y="2099310"/>
                </a:lnTo>
                <a:lnTo>
                  <a:pt x="3105150" y="2067878"/>
                </a:lnTo>
                <a:close/>
                <a:moveTo>
                  <a:pt x="1892617" y="1996440"/>
                </a:moveTo>
                <a:lnTo>
                  <a:pt x="1863090" y="2030730"/>
                </a:lnTo>
                <a:lnTo>
                  <a:pt x="1934528" y="2099310"/>
                </a:lnTo>
                <a:lnTo>
                  <a:pt x="1964055" y="2067878"/>
                </a:lnTo>
                <a:close/>
                <a:moveTo>
                  <a:pt x="754380" y="1996440"/>
                </a:moveTo>
                <a:lnTo>
                  <a:pt x="723900" y="2030730"/>
                </a:lnTo>
                <a:lnTo>
                  <a:pt x="799148" y="2099310"/>
                </a:lnTo>
                <a:lnTo>
                  <a:pt x="829627" y="2067878"/>
                </a:lnTo>
                <a:close/>
                <a:moveTo>
                  <a:pt x="7250431" y="1992630"/>
                </a:moveTo>
                <a:lnTo>
                  <a:pt x="7250431" y="2014538"/>
                </a:lnTo>
                <a:lnTo>
                  <a:pt x="7238048" y="2026920"/>
                </a:lnTo>
                <a:lnTo>
                  <a:pt x="7250431" y="2040255"/>
                </a:lnTo>
                <a:lnTo>
                  <a:pt x="7250431" y="2064068"/>
                </a:lnTo>
                <a:lnTo>
                  <a:pt x="7217093" y="2026920"/>
                </a:lnTo>
                <a:close/>
                <a:moveTo>
                  <a:pt x="6452236" y="1972628"/>
                </a:moveTo>
                <a:lnTo>
                  <a:pt x="6550343" y="2067878"/>
                </a:lnTo>
                <a:lnTo>
                  <a:pt x="6497003" y="2123123"/>
                </a:lnTo>
                <a:lnTo>
                  <a:pt x="6399848" y="2030730"/>
                </a:lnTo>
                <a:close/>
                <a:moveTo>
                  <a:pt x="5314950" y="1972628"/>
                </a:moveTo>
                <a:lnTo>
                  <a:pt x="5409248" y="2067878"/>
                </a:lnTo>
                <a:lnTo>
                  <a:pt x="5357813" y="2123123"/>
                </a:lnTo>
                <a:lnTo>
                  <a:pt x="5264468" y="2030730"/>
                </a:lnTo>
                <a:close/>
                <a:moveTo>
                  <a:pt x="4173855" y="1972628"/>
                </a:moveTo>
                <a:lnTo>
                  <a:pt x="4268152" y="2067878"/>
                </a:lnTo>
                <a:lnTo>
                  <a:pt x="4216717" y="2123123"/>
                </a:lnTo>
                <a:lnTo>
                  <a:pt x="4123372" y="2030730"/>
                </a:lnTo>
                <a:close/>
                <a:moveTo>
                  <a:pt x="3032760" y="1972628"/>
                </a:moveTo>
                <a:lnTo>
                  <a:pt x="3127058" y="2067878"/>
                </a:lnTo>
                <a:lnTo>
                  <a:pt x="3075623" y="2123123"/>
                </a:lnTo>
                <a:lnTo>
                  <a:pt x="2982278" y="2030730"/>
                </a:lnTo>
                <a:close/>
                <a:moveTo>
                  <a:pt x="1892618" y="1972628"/>
                </a:moveTo>
                <a:lnTo>
                  <a:pt x="1985963" y="2067878"/>
                </a:lnTo>
                <a:lnTo>
                  <a:pt x="1934528" y="2123123"/>
                </a:lnTo>
                <a:lnTo>
                  <a:pt x="1841183" y="2030730"/>
                </a:lnTo>
                <a:close/>
                <a:moveTo>
                  <a:pt x="754380" y="1972628"/>
                </a:moveTo>
                <a:lnTo>
                  <a:pt x="851535" y="2067878"/>
                </a:lnTo>
                <a:lnTo>
                  <a:pt x="799148" y="2123123"/>
                </a:lnTo>
                <a:lnTo>
                  <a:pt x="701040" y="2030730"/>
                </a:lnTo>
                <a:close/>
                <a:moveTo>
                  <a:pt x="0" y="1954530"/>
                </a:moveTo>
                <a:lnTo>
                  <a:pt x="34290" y="1986915"/>
                </a:lnTo>
                <a:lnTo>
                  <a:pt x="0" y="2018347"/>
                </a:lnTo>
                <a:lnTo>
                  <a:pt x="0" y="1998345"/>
                </a:lnTo>
                <a:lnTo>
                  <a:pt x="12383" y="1986915"/>
                </a:lnTo>
                <a:lnTo>
                  <a:pt x="0" y="1974533"/>
                </a:lnTo>
                <a:close/>
                <a:moveTo>
                  <a:pt x="6699885" y="1919288"/>
                </a:moveTo>
                <a:lnTo>
                  <a:pt x="6669405" y="1948816"/>
                </a:lnTo>
                <a:lnTo>
                  <a:pt x="6780848" y="2060258"/>
                </a:lnTo>
                <a:lnTo>
                  <a:pt x="6852285" y="1989773"/>
                </a:lnTo>
                <a:lnTo>
                  <a:pt x="6821805" y="1959293"/>
                </a:lnTo>
                <a:lnTo>
                  <a:pt x="6780848" y="2000251"/>
                </a:lnTo>
                <a:close/>
                <a:moveTo>
                  <a:pt x="6131243" y="1919288"/>
                </a:moveTo>
                <a:lnTo>
                  <a:pt x="6017895" y="2030730"/>
                </a:lnTo>
                <a:lnTo>
                  <a:pt x="6129338" y="2141221"/>
                </a:lnTo>
                <a:lnTo>
                  <a:pt x="6200775" y="2070735"/>
                </a:lnTo>
                <a:lnTo>
                  <a:pt x="6169343" y="2041208"/>
                </a:lnTo>
                <a:lnTo>
                  <a:pt x="6129338" y="2083118"/>
                </a:lnTo>
                <a:lnTo>
                  <a:pt x="6077902" y="2030730"/>
                </a:lnTo>
                <a:lnTo>
                  <a:pt x="6159818" y="1948816"/>
                </a:lnTo>
                <a:close/>
                <a:moveTo>
                  <a:pt x="5558790" y="1919288"/>
                </a:moveTo>
                <a:lnTo>
                  <a:pt x="5529263" y="1948816"/>
                </a:lnTo>
                <a:lnTo>
                  <a:pt x="5640706" y="2060258"/>
                </a:lnTo>
                <a:lnTo>
                  <a:pt x="5712143" y="1989773"/>
                </a:lnTo>
                <a:lnTo>
                  <a:pt x="5681663" y="1959293"/>
                </a:lnTo>
                <a:lnTo>
                  <a:pt x="5640706" y="2000251"/>
                </a:lnTo>
                <a:close/>
                <a:moveTo>
                  <a:pt x="4990148" y="1919288"/>
                </a:moveTo>
                <a:lnTo>
                  <a:pt x="4876800" y="2030730"/>
                </a:lnTo>
                <a:lnTo>
                  <a:pt x="4988243" y="2141221"/>
                </a:lnTo>
                <a:lnTo>
                  <a:pt x="5059680" y="2070735"/>
                </a:lnTo>
                <a:lnTo>
                  <a:pt x="5028248" y="2041208"/>
                </a:lnTo>
                <a:lnTo>
                  <a:pt x="4988243" y="2083118"/>
                </a:lnTo>
                <a:lnTo>
                  <a:pt x="4936807" y="2030730"/>
                </a:lnTo>
                <a:lnTo>
                  <a:pt x="5020627" y="1948816"/>
                </a:lnTo>
                <a:close/>
                <a:moveTo>
                  <a:pt x="4417695" y="1919288"/>
                </a:moveTo>
                <a:lnTo>
                  <a:pt x="4388168" y="1948816"/>
                </a:lnTo>
                <a:lnTo>
                  <a:pt x="4500563" y="2060258"/>
                </a:lnTo>
                <a:lnTo>
                  <a:pt x="4571048" y="1989773"/>
                </a:lnTo>
                <a:lnTo>
                  <a:pt x="4541520" y="1959293"/>
                </a:lnTo>
                <a:lnTo>
                  <a:pt x="4500563" y="2000251"/>
                </a:lnTo>
                <a:close/>
                <a:moveTo>
                  <a:pt x="3850958" y="1919288"/>
                </a:moveTo>
                <a:lnTo>
                  <a:pt x="3740468" y="2030730"/>
                </a:lnTo>
                <a:lnTo>
                  <a:pt x="3849053" y="2141221"/>
                </a:lnTo>
                <a:lnTo>
                  <a:pt x="3918585" y="2070735"/>
                </a:lnTo>
                <a:lnTo>
                  <a:pt x="3888106" y="2041208"/>
                </a:lnTo>
                <a:lnTo>
                  <a:pt x="3849053" y="2083118"/>
                </a:lnTo>
                <a:lnTo>
                  <a:pt x="3799523" y="2030730"/>
                </a:lnTo>
                <a:lnTo>
                  <a:pt x="3880485" y="1948816"/>
                </a:lnTo>
                <a:close/>
                <a:moveTo>
                  <a:pt x="3281363" y="1919288"/>
                </a:moveTo>
                <a:lnTo>
                  <a:pt x="3252788" y="1948816"/>
                </a:lnTo>
                <a:lnTo>
                  <a:pt x="3362326" y="2060258"/>
                </a:lnTo>
                <a:lnTo>
                  <a:pt x="3430906" y="1989773"/>
                </a:lnTo>
                <a:lnTo>
                  <a:pt x="3401378" y="1959293"/>
                </a:lnTo>
                <a:lnTo>
                  <a:pt x="3362326" y="2000251"/>
                </a:lnTo>
                <a:close/>
                <a:moveTo>
                  <a:pt x="2709863" y="1919288"/>
                </a:moveTo>
                <a:lnTo>
                  <a:pt x="2600325" y="2030730"/>
                </a:lnTo>
                <a:lnTo>
                  <a:pt x="2707957" y="2141221"/>
                </a:lnTo>
                <a:lnTo>
                  <a:pt x="2779395" y="2070735"/>
                </a:lnTo>
                <a:lnTo>
                  <a:pt x="2747963" y="2041208"/>
                </a:lnTo>
                <a:lnTo>
                  <a:pt x="2707957" y="2083118"/>
                </a:lnTo>
                <a:lnTo>
                  <a:pt x="2658428" y="2030730"/>
                </a:lnTo>
                <a:lnTo>
                  <a:pt x="2739390" y="1948816"/>
                </a:lnTo>
                <a:close/>
                <a:moveTo>
                  <a:pt x="2142172" y="1919288"/>
                </a:moveTo>
                <a:lnTo>
                  <a:pt x="2111692" y="1948816"/>
                </a:lnTo>
                <a:lnTo>
                  <a:pt x="2224087" y="2060258"/>
                </a:lnTo>
                <a:lnTo>
                  <a:pt x="2295525" y="1989773"/>
                </a:lnTo>
                <a:lnTo>
                  <a:pt x="2265045" y="1959293"/>
                </a:lnTo>
                <a:lnTo>
                  <a:pt x="2224087" y="2000251"/>
                </a:lnTo>
                <a:close/>
                <a:moveTo>
                  <a:pt x="1569720" y="1919288"/>
                </a:moveTo>
                <a:lnTo>
                  <a:pt x="1459230" y="2030730"/>
                </a:lnTo>
                <a:lnTo>
                  <a:pt x="1568768" y="2141221"/>
                </a:lnTo>
                <a:lnTo>
                  <a:pt x="1638300" y="2070735"/>
                </a:lnTo>
                <a:lnTo>
                  <a:pt x="1606868" y="2041208"/>
                </a:lnTo>
                <a:lnTo>
                  <a:pt x="1568768" y="2083118"/>
                </a:lnTo>
                <a:lnTo>
                  <a:pt x="1518285" y="2030730"/>
                </a:lnTo>
                <a:lnTo>
                  <a:pt x="1599247" y="1948816"/>
                </a:lnTo>
                <a:close/>
                <a:moveTo>
                  <a:pt x="1001078" y="1919288"/>
                </a:moveTo>
                <a:lnTo>
                  <a:pt x="972502" y="1948816"/>
                </a:lnTo>
                <a:lnTo>
                  <a:pt x="1083945" y="2060258"/>
                </a:lnTo>
                <a:lnTo>
                  <a:pt x="1154429" y="1989773"/>
                </a:lnTo>
                <a:lnTo>
                  <a:pt x="1123950" y="1959293"/>
                </a:lnTo>
                <a:lnTo>
                  <a:pt x="1083945" y="2000251"/>
                </a:lnTo>
                <a:close/>
                <a:moveTo>
                  <a:pt x="431483" y="1919288"/>
                </a:moveTo>
                <a:lnTo>
                  <a:pt x="319088" y="2030730"/>
                </a:lnTo>
                <a:lnTo>
                  <a:pt x="430531" y="2141221"/>
                </a:lnTo>
                <a:lnTo>
                  <a:pt x="502921" y="2070735"/>
                </a:lnTo>
                <a:lnTo>
                  <a:pt x="470536" y="2041208"/>
                </a:lnTo>
                <a:lnTo>
                  <a:pt x="430531" y="2083118"/>
                </a:lnTo>
                <a:lnTo>
                  <a:pt x="380048" y="2030730"/>
                </a:lnTo>
                <a:lnTo>
                  <a:pt x="461963" y="1948816"/>
                </a:lnTo>
                <a:close/>
                <a:moveTo>
                  <a:pt x="6949440" y="1915478"/>
                </a:moveTo>
                <a:lnTo>
                  <a:pt x="6919913" y="1948816"/>
                </a:lnTo>
                <a:lnTo>
                  <a:pt x="7147561" y="2183130"/>
                </a:lnTo>
                <a:lnTo>
                  <a:pt x="7178040" y="2152650"/>
                </a:lnTo>
                <a:close/>
                <a:moveTo>
                  <a:pt x="5808345" y="1915478"/>
                </a:moveTo>
                <a:lnTo>
                  <a:pt x="5778818" y="1948816"/>
                </a:lnTo>
                <a:lnTo>
                  <a:pt x="6007418" y="2183130"/>
                </a:lnTo>
                <a:lnTo>
                  <a:pt x="6036945" y="2152650"/>
                </a:lnTo>
                <a:close/>
                <a:moveTo>
                  <a:pt x="4667250" y="1915478"/>
                </a:moveTo>
                <a:lnTo>
                  <a:pt x="4636770" y="1948816"/>
                </a:lnTo>
                <a:lnTo>
                  <a:pt x="4870133" y="2183130"/>
                </a:lnTo>
                <a:lnTo>
                  <a:pt x="4900613" y="2152650"/>
                </a:lnTo>
                <a:close/>
                <a:moveTo>
                  <a:pt x="3526156" y="1915478"/>
                </a:moveTo>
                <a:lnTo>
                  <a:pt x="3496628" y="1948816"/>
                </a:lnTo>
                <a:lnTo>
                  <a:pt x="3729038" y="2183130"/>
                </a:lnTo>
                <a:lnTo>
                  <a:pt x="3759518" y="2152650"/>
                </a:lnTo>
                <a:close/>
                <a:moveTo>
                  <a:pt x="2386013" y="1915478"/>
                </a:moveTo>
                <a:lnTo>
                  <a:pt x="2355533" y="1948816"/>
                </a:lnTo>
                <a:lnTo>
                  <a:pt x="2587943" y="2183130"/>
                </a:lnTo>
                <a:lnTo>
                  <a:pt x="2618423" y="2152650"/>
                </a:lnTo>
                <a:close/>
                <a:moveTo>
                  <a:pt x="1249680" y="1915478"/>
                </a:moveTo>
                <a:lnTo>
                  <a:pt x="1220153" y="1948816"/>
                </a:lnTo>
                <a:lnTo>
                  <a:pt x="1448753" y="2183130"/>
                </a:lnTo>
                <a:lnTo>
                  <a:pt x="1478280" y="2152650"/>
                </a:lnTo>
                <a:close/>
                <a:moveTo>
                  <a:pt x="108585" y="1915478"/>
                </a:moveTo>
                <a:lnTo>
                  <a:pt x="80010" y="1948816"/>
                </a:lnTo>
                <a:lnTo>
                  <a:pt x="308610" y="2183130"/>
                </a:lnTo>
                <a:lnTo>
                  <a:pt x="337185" y="2152650"/>
                </a:lnTo>
                <a:close/>
                <a:moveTo>
                  <a:pt x="6533198" y="1912620"/>
                </a:moveTo>
                <a:lnTo>
                  <a:pt x="6503670" y="1942147"/>
                </a:lnTo>
                <a:lnTo>
                  <a:pt x="6577965" y="2014537"/>
                </a:lnTo>
                <a:lnTo>
                  <a:pt x="6608445" y="1985010"/>
                </a:lnTo>
                <a:close/>
                <a:moveTo>
                  <a:pt x="5396865" y="1912620"/>
                </a:moveTo>
                <a:lnTo>
                  <a:pt x="5367338" y="1942147"/>
                </a:lnTo>
                <a:lnTo>
                  <a:pt x="5439728" y="2014537"/>
                </a:lnTo>
                <a:lnTo>
                  <a:pt x="5468303" y="1985010"/>
                </a:lnTo>
                <a:close/>
                <a:moveTo>
                  <a:pt x="4255770" y="1912620"/>
                </a:moveTo>
                <a:lnTo>
                  <a:pt x="4226243" y="1942147"/>
                </a:lnTo>
                <a:lnTo>
                  <a:pt x="4298633" y="2014537"/>
                </a:lnTo>
                <a:lnTo>
                  <a:pt x="4328160" y="1985010"/>
                </a:lnTo>
                <a:close/>
                <a:moveTo>
                  <a:pt x="3114675" y="1912620"/>
                </a:moveTo>
                <a:lnTo>
                  <a:pt x="3085147" y="1942147"/>
                </a:lnTo>
                <a:lnTo>
                  <a:pt x="3157537" y="2014537"/>
                </a:lnTo>
                <a:lnTo>
                  <a:pt x="3187065" y="1985010"/>
                </a:lnTo>
                <a:close/>
                <a:moveTo>
                  <a:pt x="1974533" y="1912620"/>
                </a:moveTo>
                <a:lnTo>
                  <a:pt x="1945005" y="1942147"/>
                </a:lnTo>
                <a:lnTo>
                  <a:pt x="2017395" y="2014537"/>
                </a:lnTo>
                <a:lnTo>
                  <a:pt x="2046922" y="1985010"/>
                </a:lnTo>
                <a:close/>
                <a:moveTo>
                  <a:pt x="834391" y="1912620"/>
                </a:moveTo>
                <a:lnTo>
                  <a:pt x="803910" y="1942147"/>
                </a:lnTo>
                <a:lnTo>
                  <a:pt x="879158" y="2014537"/>
                </a:lnTo>
                <a:lnTo>
                  <a:pt x="910590" y="1985010"/>
                </a:lnTo>
                <a:close/>
                <a:moveTo>
                  <a:pt x="7250430" y="1908810"/>
                </a:moveTo>
                <a:lnTo>
                  <a:pt x="7250430" y="1931670"/>
                </a:lnTo>
                <a:lnTo>
                  <a:pt x="7158037" y="2026920"/>
                </a:lnTo>
                <a:lnTo>
                  <a:pt x="7250430" y="2123123"/>
                </a:lnTo>
                <a:lnTo>
                  <a:pt x="7250430" y="2145983"/>
                </a:lnTo>
                <a:lnTo>
                  <a:pt x="7135177" y="2026920"/>
                </a:lnTo>
                <a:close/>
                <a:moveTo>
                  <a:pt x="6699885" y="1896428"/>
                </a:moveTo>
                <a:lnTo>
                  <a:pt x="6780848" y="1979295"/>
                </a:lnTo>
                <a:lnTo>
                  <a:pt x="6821805" y="1938338"/>
                </a:lnTo>
                <a:lnTo>
                  <a:pt x="6874193" y="1989773"/>
                </a:lnTo>
                <a:lnTo>
                  <a:pt x="6780848" y="2082166"/>
                </a:lnTo>
                <a:lnTo>
                  <a:pt x="6648450" y="1948816"/>
                </a:lnTo>
                <a:close/>
                <a:moveTo>
                  <a:pt x="6131242" y="1896428"/>
                </a:moveTo>
                <a:lnTo>
                  <a:pt x="6182677" y="1948816"/>
                </a:lnTo>
                <a:lnTo>
                  <a:pt x="6100762" y="2030730"/>
                </a:lnTo>
                <a:lnTo>
                  <a:pt x="6129337" y="2059305"/>
                </a:lnTo>
                <a:lnTo>
                  <a:pt x="6169342" y="2019300"/>
                </a:lnTo>
                <a:lnTo>
                  <a:pt x="6225539" y="2070735"/>
                </a:lnTo>
                <a:lnTo>
                  <a:pt x="6129337" y="2164080"/>
                </a:lnTo>
                <a:lnTo>
                  <a:pt x="5994082" y="2030730"/>
                </a:lnTo>
                <a:close/>
                <a:moveTo>
                  <a:pt x="5558790" y="1896428"/>
                </a:moveTo>
                <a:lnTo>
                  <a:pt x="5640705" y="1979295"/>
                </a:lnTo>
                <a:lnTo>
                  <a:pt x="5681662" y="1938338"/>
                </a:lnTo>
                <a:lnTo>
                  <a:pt x="5733098" y="1989773"/>
                </a:lnTo>
                <a:lnTo>
                  <a:pt x="5640705" y="2082166"/>
                </a:lnTo>
                <a:lnTo>
                  <a:pt x="5507355" y="1948816"/>
                </a:lnTo>
                <a:close/>
                <a:moveTo>
                  <a:pt x="4990148" y="1896428"/>
                </a:moveTo>
                <a:lnTo>
                  <a:pt x="5041583" y="1948816"/>
                </a:lnTo>
                <a:lnTo>
                  <a:pt x="4959668" y="2030730"/>
                </a:lnTo>
                <a:lnTo>
                  <a:pt x="4988243" y="2059305"/>
                </a:lnTo>
                <a:lnTo>
                  <a:pt x="5028248" y="2019300"/>
                </a:lnTo>
                <a:lnTo>
                  <a:pt x="5084445" y="2070735"/>
                </a:lnTo>
                <a:lnTo>
                  <a:pt x="4988243" y="2164080"/>
                </a:lnTo>
                <a:lnTo>
                  <a:pt x="4852988" y="2030730"/>
                </a:lnTo>
                <a:close/>
                <a:moveTo>
                  <a:pt x="4417695" y="1896428"/>
                </a:moveTo>
                <a:lnTo>
                  <a:pt x="4500563" y="1979295"/>
                </a:lnTo>
                <a:lnTo>
                  <a:pt x="4541520" y="1938338"/>
                </a:lnTo>
                <a:lnTo>
                  <a:pt x="4592955" y="1989773"/>
                </a:lnTo>
                <a:lnTo>
                  <a:pt x="4500563" y="2082166"/>
                </a:lnTo>
                <a:lnTo>
                  <a:pt x="4366260" y="1948816"/>
                </a:lnTo>
                <a:close/>
                <a:moveTo>
                  <a:pt x="3850957" y="1896428"/>
                </a:moveTo>
                <a:lnTo>
                  <a:pt x="3901440" y="1948816"/>
                </a:lnTo>
                <a:lnTo>
                  <a:pt x="3821430" y="2030730"/>
                </a:lnTo>
                <a:lnTo>
                  <a:pt x="3849052" y="2059305"/>
                </a:lnTo>
                <a:lnTo>
                  <a:pt x="3888105" y="2019300"/>
                </a:lnTo>
                <a:lnTo>
                  <a:pt x="3944302" y="2070735"/>
                </a:lnTo>
                <a:lnTo>
                  <a:pt x="3849052" y="2164080"/>
                </a:lnTo>
                <a:lnTo>
                  <a:pt x="3717607" y="2030730"/>
                </a:lnTo>
                <a:close/>
                <a:moveTo>
                  <a:pt x="3281362" y="1896428"/>
                </a:moveTo>
                <a:lnTo>
                  <a:pt x="3362325" y="1979295"/>
                </a:lnTo>
                <a:lnTo>
                  <a:pt x="3401377" y="1938338"/>
                </a:lnTo>
                <a:lnTo>
                  <a:pt x="3451860" y="1989773"/>
                </a:lnTo>
                <a:lnTo>
                  <a:pt x="3362325" y="2082166"/>
                </a:lnTo>
                <a:lnTo>
                  <a:pt x="3231832" y="1948816"/>
                </a:lnTo>
                <a:close/>
                <a:moveTo>
                  <a:pt x="2709862" y="1896428"/>
                </a:moveTo>
                <a:lnTo>
                  <a:pt x="2761297" y="1948816"/>
                </a:lnTo>
                <a:lnTo>
                  <a:pt x="2680335" y="2030730"/>
                </a:lnTo>
                <a:lnTo>
                  <a:pt x="2707957" y="2059305"/>
                </a:lnTo>
                <a:lnTo>
                  <a:pt x="2747962" y="2019300"/>
                </a:lnTo>
                <a:lnTo>
                  <a:pt x="2803207" y="2070735"/>
                </a:lnTo>
                <a:lnTo>
                  <a:pt x="2707957" y="2164080"/>
                </a:lnTo>
                <a:lnTo>
                  <a:pt x="2577465" y="2030730"/>
                </a:lnTo>
                <a:close/>
                <a:moveTo>
                  <a:pt x="2142173" y="1896428"/>
                </a:moveTo>
                <a:lnTo>
                  <a:pt x="2224088" y="1979295"/>
                </a:lnTo>
                <a:lnTo>
                  <a:pt x="2265046" y="1938338"/>
                </a:lnTo>
                <a:lnTo>
                  <a:pt x="2316480" y="1989773"/>
                </a:lnTo>
                <a:lnTo>
                  <a:pt x="2224088" y="2082166"/>
                </a:lnTo>
                <a:lnTo>
                  <a:pt x="2090738" y="1948816"/>
                </a:lnTo>
                <a:close/>
                <a:moveTo>
                  <a:pt x="1569720" y="1896428"/>
                </a:moveTo>
                <a:lnTo>
                  <a:pt x="1620203" y="1948816"/>
                </a:lnTo>
                <a:lnTo>
                  <a:pt x="1539240" y="2030730"/>
                </a:lnTo>
                <a:lnTo>
                  <a:pt x="1568767" y="2059305"/>
                </a:lnTo>
                <a:lnTo>
                  <a:pt x="1606867" y="2019300"/>
                </a:lnTo>
                <a:lnTo>
                  <a:pt x="1662112" y="2070735"/>
                </a:lnTo>
                <a:lnTo>
                  <a:pt x="1568767" y="2164080"/>
                </a:lnTo>
                <a:lnTo>
                  <a:pt x="1436370" y="2030730"/>
                </a:lnTo>
                <a:close/>
                <a:moveTo>
                  <a:pt x="1001078" y="1896428"/>
                </a:moveTo>
                <a:lnTo>
                  <a:pt x="1083945" y="1979295"/>
                </a:lnTo>
                <a:lnTo>
                  <a:pt x="1123950" y="1938338"/>
                </a:lnTo>
                <a:lnTo>
                  <a:pt x="1175385" y="1989773"/>
                </a:lnTo>
                <a:lnTo>
                  <a:pt x="1083945" y="2082166"/>
                </a:lnTo>
                <a:lnTo>
                  <a:pt x="949642" y="1948816"/>
                </a:lnTo>
                <a:close/>
                <a:moveTo>
                  <a:pt x="431483" y="1896428"/>
                </a:moveTo>
                <a:lnTo>
                  <a:pt x="483870" y="1948816"/>
                </a:lnTo>
                <a:lnTo>
                  <a:pt x="401002" y="2030730"/>
                </a:lnTo>
                <a:lnTo>
                  <a:pt x="430530" y="2059305"/>
                </a:lnTo>
                <a:lnTo>
                  <a:pt x="470535" y="2019300"/>
                </a:lnTo>
                <a:lnTo>
                  <a:pt x="526733" y="2070735"/>
                </a:lnTo>
                <a:lnTo>
                  <a:pt x="430530" y="2164080"/>
                </a:lnTo>
                <a:lnTo>
                  <a:pt x="295275" y="2030730"/>
                </a:lnTo>
                <a:close/>
                <a:moveTo>
                  <a:pt x="6949440" y="1890713"/>
                </a:moveTo>
                <a:lnTo>
                  <a:pt x="7198995" y="2152651"/>
                </a:lnTo>
                <a:lnTo>
                  <a:pt x="7147560" y="2204085"/>
                </a:lnTo>
                <a:lnTo>
                  <a:pt x="6897052" y="1948816"/>
                </a:lnTo>
                <a:close/>
                <a:moveTo>
                  <a:pt x="6533198" y="1890713"/>
                </a:moveTo>
                <a:lnTo>
                  <a:pt x="6631305" y="1985010"/>
                </a:lnTo>
                <a:lnTo>
                  <a:pt x="6577965" y="2036446"/>
                </a:lnTo>
                <a:lnTo>
                  <a:pt x="6480810" y="1942148"/>
                </a:lnTo>
                <a:close/>
                <a:moveTo>
                  <a:pt x="5808345" y="1890713"/>
                </a:moveTo>
                <a:lnTo>
                  <a:pt x="6057900" y="2152651"/>
                </a:lnTo>
                <a:lnTo>
                  <a:pt x="6007417" y="2204085"/>
                </a:lnTo>
                <a:lnTo>
                  <a:pt x="5756910" y="1948816"/>
                </a:lnTo>
                <a:close/>
                <a:moveTo>
                  <a:pt x="5396865" y="1890713"/>
                </a:moveTo>
                <a:lnTo>
                  <a:pt x="5490210" y="1985010"/>
                </a:lnTo>
                <a:lnTo>
                  <a:pt x="5439727" y="2036446"/>
                </a:lnTo>
                <a:lnTo>
                  <a:pt x="5345430" y="1942148"/>
                </a:lnTo>
                <a:close/>
                <a:moveTo>
                  <a:pt x="4667250" y="1890713"/>
                </a:moveTo>
                <a:lnTo>
                  <a:pt x="4922520" y="2152651"/>
                </a:lnTo>
                <a:lnTo>
                  <a:pt x="4870132" y="2204085"/>
                </a:lnTo>
                <a:lnTo>
                  <a:pt x="4615815" y="1948816"/>
                </a:lnTo>
                <a:close/>
                <a:moveTo>
                  <a:pt x="4255770" y="1890713"/>
                </a:moveTo>
                <a:lnTo>
                  <a:pt x="4349115" y="1985010"/>
                </a:lnTo>
                <a:lnTo>
                  <a:pt x="4298632" y="2036446"/>
                </a:lnTo>
                <a:lnTo>
                  <a:pt x="4204335" y="1942148"/>
                </a:lnTo>
                <a:close/>
                <a:moveTo>
                  <a:pt x="3526155" y="1890713"/>
                </a:moveTo>
                <a:lnTo>
                  <a:pt x="3781425" y="2152651"/>
                </a:lnTo>
                <a:lnTo>
                  <a:pt x="3729038" y="2204085"/>
                </a:lnTo>
                <a:lnTo>
                  <a:pt x="3474720" y="1948816"/>
                </a:lnTo>
                <a:close/>
                <a:moveTo>
                  <a:pt x="3114675" y="1890713"/>
                </a:moveTo>
                <a:lnTo>
                  <a:pt x="3208020" y="1985010"/>
                </a:lnTo>
                <a:lnTo>
                  <a:pt x="3157537" y="2036446"/>
                </a:lnTo>
                <a:lnTo>
                  <a:pt x="3063240" y="1942148"/>
                </a:lnTo>
                <a:close/>
                <a:moveTo>
                  <a:pt x="2386013" y="1890713"/>
                </a:moveTo>
                <a:lnTo>
                  <a:pt x="2641282" y="2152651"/>
                </a:lnTo>
                <a:lnTo>
                  <a:pt x="2587943" y="2204085"/>
                </a:lnTo>
                <a:lnTo>
                  <a:pt x="2333625" y="1948816"/>
                </a:lnTo>
                <a:close/>
                <a:moveTo>
                  <a:pt x="1974532" y="1890713"/>
                </a:moveTo>
                <a:lnTo>
                  <a:pt x="2067877" y="1985010"/>
                </a:lnTo>
                <a:lnTo>
                  <a:pt x="2017395" y="2036446"/>
                </a:lnTo>
                <a:lnTo>
                  <a:pt x="1923097" y="1942148"/>
                </a:lnTo>
                <a:close/>
                <a:moveTo>
                  <a:pt x="1249680" y="1890713"/>
                </a:moveTo>
                <a:lnTo>
                  <a:pt x="1500188" y="2152651"/>
                </a:lnTo>
                <a:lnTo>
                  <a:pt x="1448753" y="2204085"/>
                </a:lnTo>
                <a:lnTo>
                  <a:pt x="1199198" y="1948816"/>
                </a:lnTo>
                <a:close/>
                <a:moveTo>
                  <a:pt x="834391" y="1890713"/>
                </a:moveTo>
                <a:lnTo>
                  <a:pt x="932497" y="1985010"/>
                </a:lnTo>
                <a:lnTo>
                  <a:pt x="879157" y="2036446"/>
                </a:lnTo>
                <a:lnTo>
                  <a:pt x="782002" y="1942148"/>
                </a:lnTo>
                <a:close/>
                <a:moveTo>
                  <a:pt x="108584" y="1890713"/>
                </a:moveTo>
                <a:lnTo>
                  <a:pt x="359092" y="2152651"/>
                </a:lnTo>
                <a:lnTo>
                  <a:pt x="308610" y="2204085"/>
                </a:lnTo>
                <a:lnTo>
                  <a:pt x="58102" y="1948816"/>
                </a:lnTo>
                <a:close/>
                <a:moveTo>
                  <a:pt x="6254115" y="1878330"/>
                </a:moveTo>
                <a:lnTo>
                  <a:pt x="6220777" y="1908810"/>
                </a:lnTo>
                <a:lnTo>
                  <a:pt x="6258877" y="1948815"/>
                </a:lnTo>
                <a:lnTo>
                  <a:pt x="6219825" y="1989772"/>
                </a:lnTo>
                <a:lnTo>
                  <a:pt x="6292215" y="2060258"/>
                </a:lnTo>
                <a:lnTo>
                  <a:pt x="6404610" y="1949768"/>
                </a:lnTo>
                <a:lnTo>
                  <a:pt x="6376035" y="1922145"/>
                </a:lnTo>
                <a:lnTo>
                  <a:pt x="6336982" y="1959293"/>
                </a:lnTo>
                <a:close/>
                <a:moveTo>
                  <a:pt x="5117783" y="1878330"/>
                </a:moveTo>
                <a:lnTo>
                  <a:pt x="5084445" y="1908810"/>
                </a:lnTo>
                <a:lnTo>
                  <a:pt x="5123498" y="1948815"/>
                </a:lnTo>
                <a:lnTo>
                  <a:pt x="5083493" y="1989772"/>
                </a:lnTo>
                <a:lnTo>
                  <a:pt x="5154931" y="2060258"/>
                </a:lnTo>
                <a:lnTo>
                  <a:pt x="5264468" y="1949768"/>
                </a:lnTo>
                <a:lnTo>
                  <a:pt x="5236845" y="1922145"/>
                </a:lnTo>
                <a:lnTo>
                  <a:pt x="5197793" y="1959293"/>
                </a:lnTo>
                <a:close/>
                <a:moveTo>
                  <a:pt x="3976687" y="1878330"/>
                </a:moveTo>
                <a:lnTo>
                  <a:pt x="3943350" y="1908810"/>
                </a:lnTo>
                <a:lnTo>
                  <a:pt x="3982402" y="1948815"/>
                </a:lnTo>
                <a:lnTo>
                  <a:pt x="3942397" y="1989772"/>
                </a:lnTo>
                <a:lnTo>
                  <a:pt x="4013835" y="2060258"/>
                </a:lnTo>
                <a:lnTo>
                  <a:pt x="4123372" y="1949768"/>
                </a:lnTo>
                <a:lnTo>
                  <a:pt x="4095750" y="1922145"/>
                </a:lnTo>
                <a:lnTo>
                  <a:pt x="4057650" y="1959293"/>
                </a:lnTo>
                <a:close/>
                <a:moveTo>
                  <a:pt x="2834641" y="1878330"/>
                </a:moveTo>
                <a:lnTo>
                  <a:pt x="2802256" y="1908810"/>
                </a:lnTo>
                <a:lnTo>
                  <a:pt x="2840356" y="1948815"/>
                </a:lnTo>
                <a:lnTo>
                  <a:pt x="2801303" y="1989772"/>
                </a:lnTo>
                <a:lnTo>
                  <a:pt x="2873693" y="2060258"/>
                </a:lnTo>
                <a:lnTo>
                  <a:pt x="2982278" y="1949768"/>
                </a:lnTo>
                <a:lnTo>
                  <a:pt x="2954656" y="1922145"/>
                </a:lnTo>
                <a:lnTo>
                  <a:pt x="2916556" y="1959293"/>
                </a:lnTo>
                <a:close/>
                <a:moveTo>
                  <a:pt x="1693546" y="1878330"/>
                </a:moveTo>
                <a:lnTo>
                  <a:pt x="1662113" y="1908810"/>
                </a:lnTo>
                <a:lnTo>
                  <a:pt x="1700213" y="1948815"/>
                </a:lnTo>
                <a:lnTo>
                  <a:pt x="1660208" y="1989772"/>
                </a:lnTo>
                <a:lnTo>
                  <a:pt x="1732598" y="2060258"/>
                </a:lnTo>
                <a:lnTo>
                  <a:pt x="1841183" y="1949768"/>
                </a:lnTo>
                <a:lnTo>
                  <a:pt x="1813560" y="1922145"/>
                </a:lnTo>
                <a:lnTo>
                  <a:pt x="1776413" y="1959293"/>
                </a:lnTo>
                <a:close/>
                <a:moveTo>
                  <a:pt x="553403" y="1878330"/>
                </a:moveTo>
                <a:lnTo>
                  <a:pt x="521018" y="1908810"/>
                </a:lnTo>
                <a:lnTo>
                  <a:pt x="559118" y="1948815"/>
                </a:lnTo>
                <a:lnTo>
                  <a:pt x="519113" y="1989772"/>
                </a:lnTo>
                <a:lnTo>
                  <a:pt x="591503" y="2060258"/>
                </a:lnTo>
                <a:lnTo>
                  <a:pt x="701993" y="1949768"/>
                </a:lnTo>
                <a:lnTo>
                  <a:pt x="672465" y="1922145"/>
                </a:lnTo>
                <a:lnTo>
                  <a:pt x="635318" y="1959293"/>
                </a:lnTo>
                <a:close/>
                <a:moveTo>
                  <a:pt x="6254115" y="1856422"/>
                </a:moveTo>
                <a:lnTo>
                  <a:pt x="6336983" y="1938337"/>
                </a:lnTo>
                <a:lnTo>
                  <a:pt x="6376035" y="1899285"/>
                </a:lnTo>
                <a:lnTo>
                  <a:pt x="6428423" y="1949767"/>
                </a:lnTo>
                <a:lnTo>
                  <a:pt x="6291263" y="2082165"/>
                </a:lnTo>
                <a:lnTo>
                  <a:pt x="6196965" y="1989772"/>
                </a:lnTo>
                <a:lnTo>
                  <a:pt x="6236970" y="1948815"/>
                </a:lnTo>
                <a:lnTo>
                  <a:pt x="6198870" y="1908810"/>
                </a:lnTo>
                <a:close/>
                <a:moveTo>
                  <a:pt x="5117782" y="1856422"/>
                </a:moveTo>
                <a:lnTo>
                  <a:pt x="5197792" y="1938337"/>
                </a:lnTo>
                <a:lnTo>
                  <a:pt x="5236845" y="1899285"/>
                </a:lnTo>
                <a:lnTo>
                  <a:pt x="5287327" y="1949767"/>
                </a:lnTo>
                <a:lnTo>
                  <a:pt x="5153977" y="2082165"/>
                </a:lnTo>
                <a:lnTo>
                  <a:pt x="5061585" y="1989772"/>
                </a:lnTo>
                <a:lnTo>
                  <a:pt x="5100637" y="1948815"/>
                </a:lnTo>
                <a:lnTo>
                  <a:pt x="5063490" y="1908810"/>
                </a:lnTo>
                <a:close/>
                <a:moveTo>
                  <a:pt x="3976687" y="1856422"/>
                </a:moveTo>
                <a:lnTo>
                  <a:pt x="4057650" y="1938337"/>
                </a:lnTo>
                <a:lnTo>
                  <a:pt x="4095750" y="1899285"/>
                </a:lnTo>
                <a:lnTo>
                  <a:pt x="4146232" y="1949767"/>
                </a:lnTo>
                <a:lnTo>
                  <a:pt x="4012882" y="2082165"/>
                </a:lnTo>
                <a:lnTo>
                  <a:pt x="3920490" y="1989772"/>
                </a:lnTo>
                <a:lnTo>
                  <a:pt x="3960495" y="1948815"/>
                </a:lnTo>
                <a:lnTo>
                  <a:pt x="3922395" y="1908810"/>
                </a:lnTo>
                <a:close/>
                <a:moveTo>
                  <a:pt x="2834640" y="1856422"/>
                </a:moveTo>
                <a:lnTo>
                  <a:pt x="2916555" y="1938337"/>
                </a:lnTo>
                <a:lnTo>
                  <a:pt x="2954655" y="1899285"/>
                </a:lnTo>
                <a:lnTo>
                  <a:pt x="3006090" y="1949767"/>
                </a:lnTo>
                <a:lnTo>
                  <a:pt x="2871788" y="2082165"/>
                </a:lnTo>
                <a:lnTo>
                  <a:pt x="2779395" y="1989772"/>
                </a:lnTo>
                <a:lnTo>
                  <a:pt x="2818448" y="1948815"/>
                </a:lnTo>
                <a:lnTo>
                  <a:pt x="2780348" y="1908810"/>
                </a:lnTo>
                <a:close/>
                <a:moveTo>
                  <a:pt x="1693545" y="1856422"/>
                </a:moveTo>
                <a:lnTo>
                  <a:pt x="1776413" y="1938337"/>
                </a:lnTo>
                <a:lnTo>
                  <a:pt x="1813560" y="1899285"/>
                </a:lnTo>
                <a:lnTo>
                  <a:pt x="1864995" y="1949767"/>
                </a:lnTo>
                <a:lnTo>
                  <a:pt x="1730693" y="2082165"/>
                </a:lnTo>
                <a:lnTo>
                  <a:pt x="1639254" y="1989772"/>
                </a:lnTo>
                <a:lnTo>
                  <a:pt x="1677353" y="1948815"/>
                </a:lnTo>
                <a:lnTo>
                  <a:pt x="1640205" y="1908810"/>
                </a:lnTo>
                <a:close/>
                <a:moveTo>
                  <a:pt x="553402" y="1856422"/>
                </a:moveTo>
                <a:lnTo>
                  <a:pt x="635317" y="1938337"/>
                </a:lnTo>
                <a:lnTo>
                  <a:pt x="672465" y="1899285"/>
                </a:lnTo>
                <a:lnTo>
                  <a:pt x="723900" y="1949767"/>
                </a:lnTo>
                <a:lnTo>
                  <a:pt x="589597" y="2082165"/>
                </a:lnTo>
                <a:lnTo>
                  <a:pt x="498157" y="1989772"/>
                </a:lnTo>
                <a:lnTo>
                  <a:pt x="536257" y="1948815"/>
                </a:lnTo>
                <a:lnTo>
                  <a:pt x="499110" y="1908810"/>
                </a:lnTo>
                <a:close/>
                <a:moveTo>
                  <a:pt x="7188518" y="1836420"/>
                </a:moveTo>
                <a:lnTo>
                  <a:pt x="7076123" y="1950720"/>
                </a:lnTo>
                <a:lnTo>
                  <a:pt x="7105650" y="1980247"/>
                </a:lnTo>
                <a:lnTo>
                  <a:pt x="7218045" y="1865947"/>
                </a:lnTo>
                <a:close/>
                <a:moveTo>
                  <a:pt x="6046470" y="1836420"/>
                </a:moveTo>
                <a:lnTo>
                  <a:pt x="5934075" y="1950720"/>
                </a:lnTo>
                <a:lnTo>
                  <a:pt x="5963602" y="1980247"/>
                </a:lnTo>
                <a:lnTo>
                  <a:pt x="6075998" y="1865947"/>
                </a:lnTo>
                <a:close/>
                <a:moveTo>
                  <a:pt x="4910137" y="1836420"/>
                </a:moveTo>
                <a:lnTo>
                  <a:pt x="4793932" y="1950720"/>
                </a:lnTo>
                <a:lnTo>
                  <a:pt x="4824412" y="1980247"/>
                </a:lnTo>
                <a:lnTo>
                  <a:pt x="4940617" y="1865947"/>
                </a:lnTo>
                <a:close/>
                <a:moveTo>
                  <a:pt x="3769043" y="1836420"/>
                </a:moveTo>
                <a:lnTo>
                  <a:pt x="3652838" y="1950720"/>
                </a:lnTo>
                <a:lnTo>
                  <a:pt x="3683318" y="1980247"/>
                </a:lnTo>
                <a:lnTo>
                  <a:pt x="3799523" y="1865947"/>
                </a:lnTo>
                <a:close/>
                <a:moveTo>
                  <a:pt x="2629852" y="1836420"/>
                </a:moveTo>
                <a:lnTo>
                  <a:pt x="2517457" y="1950720"/>
                </a:lnTo>
                <a:lnTo>
                  <a:pt x="2546985" y="1980247"/>
                </a:lnTo>
                <a:lnTo>
                  <a:pt x="2659380" y="1865947"/>
                </a:lnTo>
                <a:close/>
                <a:moveTo>
                  <a:pt x="1489710" y="1836420"/>
                </a:moveTo>
                <a:lnTo>
                  <a:pt x="1376363" y="1950720"/>
                </a:lnTo>
                <a:lnTo>
                  <a:pt x="1405891" y="1980247"/>
                </a:lnTo>
                <a:lnTo>
                  <a:pt x="1519238" y="1865947"/>
                </a:lnTo>
                <a:close/>
                <a:moveTo>
                  <a:pt x="348616" y="1836420"/>
                </a:moveTo>
                <a:lnTo>
                  <a:pt x="236220" y="1950720"/>
                </a:lnTo>
                <a:lnTo>
                  <a:pt x="265748" y="1980247"/>
                </a:lnTo>
                <a:lnTo>
                  <a:pt x="378143" y="1865947"/>
                </a:lnTo>
                <a:close/>
                <a:moveTo>
                  <a:pt x="7188518" y="1815465"/>
                </a:moveTo>
                <a:lnTo>
                  <a:pt x="7239000" y="1865947"/>
                </a:lnTo>
                <a:lnTo>
                  <a:pt x="7105650" y="2001203"/>
                </a:lnTo>
                <a:lnTo>
                  <a:pt x="7054215" y="1950720"/>
                </a:lnTo>
                <a:close/>
                <a:moveTo>
                  <a:pt x="6046470" y="1815465"/>
                </a:moveTo>
                <a:lnTo>
                  <a:pt x="6097905" y="1865947"/>
                </a:lnTo>
                <a:lnTo>
                  <a:pt x="5963602" y="2001203"/>
                </a:lnTo>
                <a:lnTo>
                  <a:pt x="5913120" y="1950720"/>
                </a:lnTo>
                <a:close/>
                <a:moveTo>
                  <a:pt x="4910138" y="1815465"/>
                </a:moveTo>
                <a:lnTo>
                  <a:pt x="4963477" y="1865947"/>
                </a:lnTo>
                <a:lnTo>
                  <a:pt x="4824413" y="2001203"/>
                </a:lnTo>
                <a:lnTo>
                  <a:pt x="4772025" y="1950720"/>
                </a:lnTo>
                <a:close/>
                <a:moveTo>
                  <a:pt x="3769043" y="1815465"/>
                </a:moveTo>
                <a:lnTo>
                  <a:pt x="3822382" y="1865947"/>
                </a:lnTo>
                <a:lnTo>
                  <a:pt x="3683318" y="2001203"/>
                </a:lnTo>
                <a:lnTo>
                  <a:pt x="3630930" y="1950720"/>
                </a:lnTo>
                <a:close/>
                <a:moveTo>
                  <a:pt x="2629853" y="1815465"/>
                </a:moveTo>
                <a:lnTo>
                  <a:pt x="2681288" y="1865947"/>
                </a:lnTo>
                <a:lnTo>
                  <a:pt x="2546985" y="2001203"/>
                </a:lnTo>
                <a:lnTo>
                  <a:pt x="2496503" y="1950720"/>
                </a:lnTo>
                <a:close/>
                <a:moveTo>
                  <a:pt x="1489710" y="1815465"/>
                </a:moveTo>
                <a:lnTo>
                  <a:pt x="1540193" y="1865947"/>
                </a:lnTo>
                <a:lnTo>
                  <a:pt x="1405891" y="2001203"/>
                </a:lnTo>
                <a:lnTo>
                  <a:pt x="1355408" y="1950720"/>
                </a:lnTo>
                <a:close/>
                <a:moveTo>
                  <a:pt x="348616" y="1815465"/>
                </a:moveTo>
                <a:lnTo>
                  <a:pt x="400051" y="1865947"/>
                </a:lnTo>
                <a:lnTo>
                  <a:pt x="265748" y="2001203"/>
                </a:lnTo>
                <a:lnTo>
                  <a:pt x="214313" y="1950720"/>
                </a:lnTo>
                <a:close/>
                <a:moveTo>
                  <a:pt x="6659880" y="1796415"/>
                </a:moveTo>
                <a:lnTo>
                  <a:pt x="6589395" y="1864042"/>
                </a:lnTo>
                <a:lnTo>
                  <a:pt x="6619875" y="1893570"/>
                </a:lnTo>
                <a:lnTo>
                  <a:pt x="6690360" y="1825942"/>
                </a:lnTo>
                <a:close/>
                <a:moveTo>
                  <a:pt x="5520690" y="1796415"/>
                </a:moveTo>
                <a:lnTo>
                  <a:pt x="5454015" y="1864042"/>
                </a:lnTo>
                <a:lnTo>
                  <a:pt x="5483543" y="1893570"/>
                </a:lnTo>
                <a:lnTo>
                  <a:pt x="5550218" y="1825942"/>
                </a:lnTo>
                <a:close/>
                <a:moveTo>
                  <a:pt x="4379595" y="1796415"/>
                </a:moveTo>
                <a:lnTo>
                  <a:pt x="4312920" y="1864042"/>
                </a:lnTo>
                <a:lnTo>
                  <a:pt x="4342448" y="1893570"/>
                </a:lnTo>
                <a:lnTo>
                  <a:pt x="4409123" y="1825942"/>
                </a:lnTo>
                <a:close/>
                <a:moveTo>
                  <a:pt x="3238500" y="1796415"/>
                </a:moveTo>
                <a:lnTo>
                  <a:pt x="3171825" y="1864042"/>
                </a:lnTo>
                <a:lnTo>
                  <a:pt x="3201353" y="1893570"/>
                </a:lnTo>
                <a:lnTo>
                  <a:pt x="3268028" y="1825942"/>
                </a:lnTo>
                <a:close/>
                <a:moveTo>
                  <a:pt x="2101215" y="1796415"/>
                </a:moveTo>
                <a:lnTo>
                  <a:pt x="2032635" y="1864042"/>
                </a:lnTo>
                <a:lnTo>
                  <a:pt x="2063115" y="1893570"/>
                </a:lnTo>
                <a:lnTo>
                  <a:pt x="2131695" y="1825942"/>
                </a:lnTo>
                <a:close/>
                <a:moveTo>
                  <a:pt x="960121" y="1796415"/>
                </a:moveTo>
                <a:lnTo>
                  <a:pt x="890588" y="1864042"/>
                </a:lnTo>
                <a:lnTo>
                  <a:pt x="921068" y="1893570"/>
                </a:lnTo>
                <a:lnTo>
                  <a:pt x="990601" y="1825942"/>
                </a:lnTo>
                <a:close/>
                <a:moveTo>
                  <a:pt x="6821805" y="1795463"/>
                </a:moveTo>
                <a:lnTo>
                  <a:pt x="6751320" y="1864043"/>
                </a:lnTo>
                <a:lnTo>
                  <a:pt x="6780848" y="1892618"/>
                </a:lnTo>
                <a:lnTo>
                  <a:pt x="6821805" y="1853566"/>
                </a:lnTo>
                <a:lnTo>
                  <a:pt x="6863715" y="1892618"/>
                </a:lnTo>
                <a:lnTo>
                  <a:pt x="6893243" y="1864043"/>
                </a:lnTo>
                <a:close/>
                <a:moveTo>
                  <a:pt x="5681663" y="1795463"/>
                </a:moveTo>
                <a:lnTo>
                  <a:pt x="5610225" y="1864043"/>
                </a:lnTo>
                <a:lnTo>
                  <a:pt x="5639752" y="1892618"/>
                </a:lnTo>
                <a:lnTo>
                  <a:pt x="5681663" y="1853566"/>
                </a:lnTo>
                <a:lnTo>
                  <a:pt x="5722620" y="1892618"/>
                </a:lnTo>
                <a:lnTo>
                  <a:pt x="5753100" y="1864043"/>
                </a:lnTo>
                <a:close/>
                <a:moveTo>
                  <a:pt x="4540567" y="1795463"/>
                </a:moveTo>
                <a:lnTo>
                  <a:pt x="4470082" y="1864043"/>
                </a:lnTo>
                <a:lnTo>
                  <a:pt x="4500562" y="1892618"/>
                </a:lnTo>
                <a:lnTo>
                  <a:pt x="4540567" y="1853566"/>
                </a:lnTo>
                <a:lnTo>
                  <a:pt x="4581525" y="1892618"/>
                </a:lnTo>
                <a:lnTo>
                  <a:pt x="4612005" y="1864043"/>
                </a:lnTo>
                <a:close/>
                <a:moveTo>
                  <a:pt x="3403283" y="1795463"/>
                </a:moveTo>
                <a:lnTo>
                  <a:pt x="3334703" y="1864043"/>
                </a:lnTo>
                <a:lnTo>
                  <a:pt x="3363278" y="1892618"/>
                </a:lnTo>
                <a:lnTo>
                  <a:pt x="3403283" y="1853566"/>
                </a:lnTo>
                <a:lnTo>
                  <a:pt x="3442335" y="1892618"/>
                </a:lnTo>
                <a:lnTo>
                  <a:pt x="3471863" y="1864043"/>
                </a:lnTo>
                <a:close/>
                <a:moveTo>
                  <a:pt x="2265046" y="1795463"/>
                </a:moveTo>
                <a:lnTo>
                  <a:pt x="2193608" y="1864043"/>
                </a:lnTo>
                <a:lnTo>
                  <a:pt x="2224088" y="1892618"/>
                </a:lnTo>
                <a:lnTo>
                  <a:pt x="2265046" y="1853566"/>
                </a:lnTo>
                <a:lnTo>
                  <a:pt x="2306003" y="1892618"/>
                </a:lnTo>
                <a:lnTo>
                  <a:pt x="2335530" y="1864043"/>
                </a:lnTo>
                <a:close/>
                <a:moveTo>
                  <a:pt x="1123950" y="1795463"/>
                </a:moveTo>
                <a:lnTo>
                  <a:pt x="1053465" y="1864043"/>
                </a:lnTo>
                <a:lnTo>
                  <a:pt x="1082992" y="1892618"/>
                </a:lnTo>
                <a:lnTo>
                  <a:pt x="1123950" y="1853566"/>
                </a:lnTo>
                <a:lnTo>
                  <a:pt x="1163955" y="1892618"/>
                </a:lnTo>
                <a:lnTo>
                  <a:pt x="1194435" y="1864043"/>
                </a:lnTo>
                <a:close/>
                <a:moveTo>
                  <a:pt x="0" y="1792605"/>
                </a:moveTo>
                <a:lnTo>
                  <a:pt x="75248" y="1864043"/>
                </a:lnTo>
                <a:lnTo>
                  <a:pt x="22860" y="1914525"/>
                </a:lnTo>
                <a:lnTo>
                  <a:pt x="0" y="1891665"/>
                </a:lnTo>
                <a:lnTo>
                  <a:pt x="0" y="1870710"/>
                </a:lnTo>
                <a:lnTo>
                  <a:pt x="22860" y="1892618"/>
                </a:lnTo>
                <a:lnTo>
                  <a:pt x="53340" y="1864043"/>
                </a:lnTo>
                <a:lnTo>
                  <a:pt x="0" y="1813560"/>
                </a:lnTo>
                <a:close/>
                <a:moveTo>
                  <a:pt x="6821806" y="1775460"/>
                </a:moveTo>
                <a:lnTo>
                  <a:pt x="6915151" y="1864043"/>
                </a:lnTo>
                <a:lnTo>
                  <a:pt x="6863715" y="1914525"/>
                </a:lnTo>
                <a:lnTo>
                  <a:pt x="6821806" y="1875473"/>
                </a:lnTo>
                <a:lnTo>
                  <a:pt x="6780848" y="1914525"/>
                </a:lnTo>
                <a:lnTo>
                  <a:pt x="6729413" y="1864043"/>
                </a:lnTo>
                <a:close/>
                <a:moveTo>
                  <a:pt x="6659881" y="1775460"/>
                </a:moveTo>
                <a:lnTo>
                  <a:pt x="6712268" y="1825943"/>
                </a:lnTo>
                <a:lnTo>
                  <a:pt x="6619876" y="1914525"/>
                </a:lnTo>
                <a:lnTo>
                  <a:pt x="6567488" y="1864043"/>
                </a:lnTo>
                <a:close/>
                <a:moveTo>
                  <a:pt x="5681663" y="1775460"/>
                </a:moveTo>
                <a:lnTo>
                  <a:pt x="5774056" y="1864043"/>
                </a:lnTo>
                <a:lnTo>
                  <a:pt x="5722620" y="1914525"/>
                </a:lnTo>
                <a:lnTo>
                  <a:pt x="5681663" y="1875473"/>
                </a:lnTo>
                <a:lnTo>
                  <a:pt x="5639753" y="1914525"/>
                </a:lnTo>
                <a:lnTo>
                  <a:pt x="5588318" y="1864043"/>
                </a:lnTo>
                <a:close/>
                <a:moveTo>
                  <a:pt x="5520689" y="1775460"/>
                </a:moveTo>
                <a:lnTo>
                  <a:pt x="5571172" y="1825943"/>
                </a:lnTo>
                <a:lnTo>
                  <a:pt x="5483542" y="1914525"/>
                </a:lnTo>
                <a:lnTo>
                  <a:pt x="5432107" y="1864043"/>
                </a:lnTo>
                <a:close/>
                <a:moveTo>
                  <a:pt x="4540568" y="1775460"/>
                </a:moveTo>
                <a:lnTo>
                  <a:pt x="4632960" y="1864043"/>
                </a:lnTo>
                <a:lnTo>
                  <a:pt x="4581525" y="1914525"/>
                </a:lnTo>
                <a:lnTo>
                  <a:pt x="4540568" y="1875473"/>
                </a:lnTo>
                <a:lnTo>
                  <a:pt x="4500563" y="1914525"/>
                </a:lnTo>
                <a:lnTo>
                  <a:pt x="4448175" y="1864043"/>
                </a:lnTo>
                <a:close/>
                <a:moveTo>
                  <a:pt x="4379595" y="1775460"/>
                </a:moveTo>
                <a:lnTo>
                  <a:pt x="4430078" y="1825943"/>
                </a:lnTo>
                <a:lnTo>
                  <a:pt x="4342448" y="1914525"/>
                </a:lnTo>
                <a:lnTo>
                  <a:pt x="4291013" y="1864043"/>
                </a:lnTo>
                <a:close/>
                <a:moveTo>
                  <a:pt x="3403283" y="1775460"/>
                </a:moveTo>
                <a:lnTo>
                  <a:pt x="3491865" y="1864043"/>
                </a:lnTo>
                <a:lnTo>
                  <a:pt x="3442335" y="1914525"/>
                </a:lnTo>
                <a:lnTo>
                  <a:pt x="3403283" y="1875473"/>
                </a:lnTo>
                <a:lnTo>
                  <a:pt x="3363278" y="1914525"/>
                </a:lnTo>
                <a:lnTo>
                  <a:pt x="3312795" y="1864043"/>
                </a:lnTo>
                <a:close/>
                <a:moveTo>
                  <a:pt x="2265045" y="1775460"/>
                </a:moveTo>
                <a:lnTo>
                  <a:pt x="2357438" y="1864043"/>
                </a:lnTo>
                <a:lnTo>
                  <a:pt x="2306003" y="1914525"/>
                </a:lnTo>
                <a:lnTo>
                  <a:pt x="2265045" y="1875473"/>
                </a:lnTo>
                <a:lnTo>
                  <a:pt x="2224088" y="1914525"/>
                </a:lnTo>
                <a:lnTo>
                  <a:pt x="2171700" y="1864043"/>
                </a:lnTo>
                <a:close/>
                <a:moveTo>
                  <a:pt x="2101215" y="1775460"/>
                </a:moveTo>
                <a:lnTo>
                  <a:pt x="2154555" y="1825943"/>
                </a:lnTo>
                <a:lnTo>
                  <a:pt x="2063115" y="1914525"/>
                </a:lnTo>
                <a:lnTo>
                  <a:pt x="2009775" y="1864043"/>
                </a:lnTo>
                <a:close/>
                <a:moveTo>
                  <a:pt x="1123950" y="1775460"/>
                </a:moveTo>
                <a:lnTo>
                  <a:pt x="1216343" y="1864043"/>
                </a:lnTo>
                <a:lnTo>
                  <a:pt x="1163955" y="1914525"/>
                </a:lnTo>
                <a:lnTo>
                  <a:pt x="1123950" y="1875473"/>
                </a:lnTo>
                <a:lnTo>
                  <a:pt x="1082993" y="1914525"/>
                </a:lnTo>
                <a:lnTo>
                  <a:pt x="1030605" y="1864043"/>
                </a:lnTo>
                <a:close/>
                <a:moveTo>
                  <a:pt x="960120" y="1775460"/>
                </a:moveTo>
                <a:lnTo>
                  <a:pt x="1013460" y="1825943"/>
                </a:lnTo>
                <a:lnTo>
                  <a:pt x="921068" y="1914525"/>
                </a:lnTo>
                <a:lnTo>
                  <a:pt x="868680" y="1864043"/>
                </a:lnTo>
                <a:close/>
                <a:moveTo>
                  <a:pt x="3238400" y="1775096"/>
                </a:moveTo>
                <a:lnTo>
                  <a:pt x="3289128" y="1825395"/>
                </a:lnTo>
                <a:lnTo>
                  <a:pt x="3201272" y="1914000"/>
                </a:lnTo>
                <a:lnTo>
                  <a:pt x="3150544" y="1863700"/>
                </a:lnTo>
                <a:close/>
                <a:moveTo>
                  <a:pt x="6903720" y="1710690"/>
                </a:moveTo>
                <a:lnTo>
                  <a:pt x="6873240" y="1740217"/>
                </a:lnTo>
                <a:lnTo>
                  <a:pt x="7024688" y="1891665"/>
                </a:lnTo>
                <a:lnTo>
                  <a:pt x="7137083" y="1781175"/>
                </a:lnTo>
                <a:lnTo>
                  <a:pt x="7106603" y="1750695"/>
                </a:lnTo>
                <a:lnTo>
                  <a:pt x="7024688" y="1831657"/>
                </a:lnTo>
                <a:close/>
                <a:moveTo>
                  <a:pt x="5761673" y="1710690"/>
                </a:moveTo>
                <a:lnTo>
                  <a:pt x="5731193" y="1740217"/>
                </a:lnTo>
                <a:lnTo>
                  <a:pt x="5883593" y="1891665"/>
                </a:lnTo>
                <a:lnTo>
                  <a:pt x="5995988" y="1781175"/>
                </a:lnTo>
                <a:lnTo>
                  <a:pt x="5965508" y="1750695"/>
                </a:lnTo>
                <a:lnTo>
                  <a:pt x="5883593" y="1831657"/>
                </a:lnTo>
                <a:close/>
                <a:moveTo>
                  <a:pt x="4625341" y="1710690"/>
                </a:moveTo>
                <a:lnTo>
                  <a:pt x="4595813" y="1740217"/>
                </a:lnTo>
                <a:lnTo>
                  <a:pt x="4746308" y="1891665"/>
                </a:lnTo>
                <a:lnTo>
                  <a:pt x="4855845" y="1781175"/>
                </a:lnTo>
                <a:lnTo>
                  <a:pt x="4826318" y="1750695"/>
                </a:lnTo>
                <a:lnTo>
                  <a:pt x="4746308" y="1831657"/>
                </a:lnTo>
                <a:close/>
                <a:moveTo>
                  <a:pt x="3485198" y="1710690"/>
                </a:moveTo>
                <a:lnTo>
                  <a:pt x="3455670" y="1740217"/>
                </a:lnTo>
                <a:lnTo>
                  <a:pt x="3609023" y="1891665"/>
                </a:lnTo>
                <a:lnTo>
                  <a:pt x="3719513" y="1781175"/>
                </a:lnTo>
                <a:lnTo>
                  <a:pt x="3689985" y="1750695"/>
                </a:lnTo>
                <a:lnTo>
                  <a:pt x="3609023" y="1831657"/>
                </a:lnTo>
                <a:close/>
                <a:moveTo>
                  <a:pt x="2344103" y="1710690"/>
                </a:moveTo>
                <a:lnTo>
                  <a:pt x="2314575" y="1740217"/>
                </a:lnTo>
                <a:lnTo>
                  <a:pt x="2466975" y="1891665"/>
                </a:lnTo>
                <a:lnTo>
                  <a:pt x="2578418" y="1781175"/>
                </a:lnTo>
                <a:lnTo>
                  <a:pt x="2547938" y="1750695"/>
                </a:lnTo>
                <a:lnTo>
                  <a:pt x="2466975" y="1831657"/>
                </a:lnTo>
                <a:close/>
                <a:moveTo>
                  <a:pt x="1203960" y="1710690"/>
                </a:moveTo>
                <a:lnTo>
                  <a:pt x="1173480" y="1740217"/>
                </a:lnTo>
                <a:lnTo>
                  <a:pt x="1325880" y="1891665"/>
                </a:lnTo>
                <a:lnTo>
                  <a:pt x="1437323" y="1781175"/>
                </a:lnTo>
                <a:lnTo>
                  <a:pt x="1406843" y="1750695"/>
                </a:lnTo>
                <a:lnTo>
                  <a:pt x="1325880" y="1831657"/>
                </a:lnTo>
                <a:close/>
                <a:moveTo>
                  <a:pt x="62866" y="1710690"/>
                </a:moveTo>
                <a:lnTo>
                  <a:pt x="33338" y="1740217"/>
                </a:lnTo>
                <a:lnTo>
                  <a:pt x="185738" y="1891665"/>
                </a:lnTo>
                <a:lnTo>
                  <a:pt x="296228" y="1781175"/>
                </a:lnTo>
                <a:lnTo>
                  <a:pt x="266701" y="1750695"/>
                </a:lnTo>
                <a:lnTo>
                  <a:pt x="185738" y="1831657"/>
                </a:lnTo>
                <a:close/>
                <a:moveTo>
                  <a:pt x="6903720" y="1687830"/>
                </a:moveTo>
                <a:lnTo>
                  <a:pt x="7024687" y="1810703"/>
                </a:lnTo>
                <a:lnTo>
                  <a:pt x="7106602" y="1729740"/>
                </a:lnTo>
                <a:lnTo>
                  <a:pt x="7158037" y="1781175"/>
                </a:lnTo>
                <a:lnTo>
                  <a:pt x="7024687" y="1914525"/>
                </a:lnTo>
                <a:lnTo>
                  <a:pt x="6851332" y="1740218"/>
                </a:lnTo>
                <a:close/>
                <a:moveTo>
                  <a:pt x="5761673" y="1687830"/>
                </a:moveTo>
                <a:lnTo>
                  <a:pt x="5883593" y="1810703"/>
                </a:lnTo>
                <a:lnTo>
                  <a:pt x="5965508" y="1729740"/>
                </a:lnTo>
                <a:lnTo>
                  <a:pt x="6016943" y="1781175"/>
                </a:lnTo>
                <a:lnTo>
                  <a:pt x="5883593" y="1914525"/>
                </a:lnTo>
                <a:lnTo>
                  <a:pt x="5710238" y="1740218"/>
                </a:lnTo>
                <a:close/>
                <a:moveTo>
                  <a:pt x="4625340" y="1687830"/>
                </a:moveTo>
                <a:lnTo>
                  <a:pt x="4746307" y="1810703"/>
                </a:lnTo>
                <a:lnTo>
                  <a:pt x="4826317" y="1729740"/>
                </a:lnTo>
                <a:lnTo>
                  <a:pt x="4876800" y="1781175"/>
                </a:lnTo>
                <a:lnTo>
                  <a:pt x="4746307" y="1914525"/>
                </a:lnTo>
                <a:lnTo>
                  <a:pt x="4574857" y="1740218"/>
                </a:lnTo>
                <a:close/>
                <a:moveTo>
                  <a:pt x="3485197" y="1687830"/>
                </a:moveTo>
                <a:lnTo>
                  <a:pt x="3609022" y="1810703"/>
                </a:lnTo>
                <a:lnTo>
                  <a:pt x="3689985" y="1729740"/>
                </a:lnTo>
                <a:lnTo>
                  <a:pt x="3741420" y="1781175"/>
                </a:lnTo>
                <a:lnTo>
                  <a:pt x="3609022" y="1914525"/>
                </a:lnTo>
                <a:lnTo>
                  <a:pt x="3434715" y="1740218"/>
                </a:lnTo>
                <a:close/>
                <a:moveTo>
                  <a:pt x="2344103" y="1687830"/>
                </a:moveTo>
                <a:lnTo>
                  <a:pt x="2466975" y="1810703"/>
                </a:lnTo>
                <a:lnTo>
                  <a:pt x="2547937" y="1729740"/>
                </a:lnTo>
                <a:lnTo>
                  <a:pt x="2600325" y="1781175"/>
                </a:lnTo>
                <a:lnTo>
                  <a:pt x="2466975" y="1914525"/>
                </a:lnTo>
                <a:lnTo>
                  <a:pt x="2293620" y="1740218"/>
                </a:lnTo>
                <a:close/>
                <a:moveTo>
                  <a:pt x="1203960" y="1687830"/>
                </a:moveTo>
                <a:lnTo>
                  <a:pt x="1325880" y="1810703"/>
                </a:lnTo>
                <a:lnTo>
                  <a:pt x="1406842" y="1729740"/>
                </a:lnTo>
                <a:lnTo>
                  <a:pt x="1459230" y="1781175"/>
                </a:lnTo>
                <a:lnTo>
                  <a:pt x="1325880" y="1914525"/>
                </a:lnTo>
                <a:lnTo>
                  <a:pt x="1152525" y="1740218"/>
                </a:lnTo>
                <a:close/>
                <a:moveTo>
                  <a:pt x="62865" y="1687830"/>
                </a:moveTo>
                <a:lnTo>
                  <a:pt x="185738" y="1810703"/>
                </a:lnTo>
                <a:lnTo>
                  <a:pt x="266700" y="1729740"/>
                </a:lnTo>
                <a:lnTo>
                  <a:pt x="318135" y="1781175"/>
                </a:lnTo>
                <a:lnTo>
                  <a:pt x="185738" y="1914525"/>
                </a:lnTo>
                <a:lnTo>
                  <a:pt x="11430" y="1740218"/>
                </a:lnTo>
                <a:close/>
                <a:moveTo>
                  <a:pt x="7024687" y="1669733"/>
                </a:moveTo>
                <a:lnTo>
                  <a:pt x="6994207" y="1700213"/>
                </a:lnTo>
                <a:lnTo>
                  <a:pt x="7024687" y="1730693"/>
                </a:lnTo>
                <a:lnTo>
                  <a:pt x="7054214" y="1700213"/>
                </a:lnTo>
                <a:close/>
                <a:moveTo>
                  <a:pt x="5883593" y="1669733"/>
                </a:moveTo>
                <a:lnTo>
                  <a:pt x="5854065" y="1700213"/>
                </a:lnTo>
                <a:lnTo>
                  <a:pt x="5883593" y="1730693"/>
                </a:lnTo>
                <a:lnTo>
                  <a:pt x="5914073" y="1700213"/>
                </a:lnTo>
                <a:close/>
                <a:moveTo>
                  <a:pt x="4746307" y="1669733"/>
                </a:moveTo>
                <a:lnTo>
                  <a:pt x="4717732" y="1700213"/>
                </a:lnTo>
                <a:lnTo>
                  <a:pt x="4746307" y="1730693"/>
                </a:lnTo>
                <a:lnTo>
                  <a:pt x="4773930" y="1700213"/>
                </a:lnTo>
                <a:close/>
                <a:moveTo>
                  <a:pt x="3608070" y="1669733"/>
                </a:moveTo>
                <a:lnTo>
                  <a:pt x="3578543" y="1700213"/>
                </a:lnTo>
                <a:lnTo>
                  <a:pt x="3608070" y="1730693"/>
                </a:lnTo>
                <a:lnTo>
                  <a:pt x="3638550" y="1700213"/>
                </a:lnTo>
                <a:close/>
                <a:moveTo>
                  <a:pt x="2467927" y="1669733"/>
                </a:moveTo>
                <a:lnTo>
                  <a:pt x="2437447" y="1700213"/>
                </a:lnTo>
                <a:lnTo>
                  <a:pt x="2467927" y="1730693"/>
                </a:lnTo>
                <a:lnTo>
                  <a:pt x="2497455" y="1700213"/>
                </a:lnTo>
                <a:close/>
                <a:moveTo>
                  <a:pt x="1326833" y="1669733"/>
                </a:moveTo>
                <a:lnTo>
                  <a:pt x="1296353" y="1700213"/>
                </a:lnTo>
                <a:lnTo>
                  <a:pt x="1326833" y="1730693"/>
                </a:lnTo>
                <a:lnTo>
                  <a:pt x="1357313" y="1700213"/>
                </a:lnTo>
                <a:close/>
                <a:moveTo>
                  <a:pt x="185737" y="1669733"/>
                </a:moveTo>
                <a:lnTo>
                  <a:pt x="155257" y="1700213"/>
                </a:lnTo>
                <a:lnTo>
                  <a:pt x="185737" y="1730693"/>
                </a:lnTo>
                <a:lnTo>
                  <a:pt x="216217" y="1700213"/>
                </a:lnTo>
                <a:close/>
                <a:moveTo>
                  <a:pt x="7024687" y="1647825"/>
                </a:moveTo>
                <a:lnTo>
                  <a:pt x="7077075" y="1700213"/>
                </a:lnTo>
                <a:lnTo>
                  <a:pt x="7024687" y="1751647"/>
                </a:lnTo>
                <a:lnTo>
                  <a:pt x="6973252" y="1700213"/>
                </a:lnTo>
                <a:close/>
                <a:moveTo>
                  <a:pt x="5883592" y="1647825"/>
                </a:moveTo>
                <a:lnTo>
                  <a:pt x="5935980" y="1700213"/>
                </a:lnTo>
                <a:lnTo>
                  <a:pt x="5883592" y="1751647"/>
                </a:lnTo>
                <a:lnTo>
                  <a:pt x="5832157" y="1700213"/>
                </a:lnTo>
                <a:close/>
                <a:moveTo>
                  <a:pt x="4746308" y="1647825"/>
                </a:moveTo>
                <a:lnTo>
                  <a:pt x="4794885" y="1700213"/>
                </a:lnTo>
                <a:lnTo>
                  <a:pt x="4746308" y="1751647"/>
                </a:lnTo>
                <a:lnTo>
                  <a:pt x="4696778" y="1700213"/>
                </a:lnTo>
                <a:close/>
                <a:moveTo>
                  <a:pt x="3608070" y="1647825"/>
                </a:moveTo>
                <a:lnTo>
                  <a:pt x="3660457" y="1700213"/>
                </a:lnTo>
                <a:lnTo>
                  <a:pt x="3608070" y="1751647"/>
                </a:lnTo>
                <a:lnTo>
                  <a:pt x="3555682" y="1700213"/>
                </a:lnTo>
                <a:close/>
                <a:moveTo>
                  <a:pt x="2467928" y="1647825"/>
                </a:moveTo>
                <a:lnTo>
                  <a:pt x="2519363" y="1700213"/>
                </a:lnTo>
                <a:lnTo>
                  <a:pt x="2467928" y="1751647"/>
                </a:lnTo>
                <a:lnTo>
                  <a:pt x="2414588" y="1700213"/>
                </a:lnTo>
                <a:close/>
                <a:moveTo>
                  <a:pt x="1326833" y="1647825"/>
                </a:moveTo>
                <a:lnTo>
                  <a:pt x="1378267" y="1700213"/>
                </a:lnTo>
                <a:lnTo>
                  <a:pt x="1326833" y="1751647"/>
                </a:lnTo>
                <a:lnTo>
                  <a:pt x="1274445" y="1700213"/>
                </a:lnTo>
                <a:close/>
                <a:moveTo>
                  <a:pt x="185738" y="1647825"/>
                </a:moveTo>
                <a:lnTo>
                  <a:pt x="237173" y="1700213"/>
                </a:lnTo>
                <a:lnTo>
                  <a:pt x="185738" y="1751647"/>
                </a:lnTo>
                <a:lnTo>
                  <a:pt x="133350" y="1700213"/>
                </a:lnTo>
                <a:close/>
                <a:moveTo>
                  <a:pt x="6821806" y="1628775"/>
                </a:moveTo>
                <a:lnTo>
                  <a:pt x="6710363" y="1741170"/>
                </a:lnTo>
                <a:lnTo>
                  <a:pt x="6740843" y="1770697"/>
                </a:lnTo>
                <a:lnTo>
                  <a:pt x="6852286" y="1658303"/>
                </a:lnTo>
                <a:close/>
                <a:moveTo>
                  <a:pt x="6497003" y="1628775"/>
                </a:moveTo>
                <a:lnTo>
                  <a:pt x="6304598" y="1821180"/>
                </a:lnTo>
                <a:lnTo>
                  <a:pt x="6335078" y="1851660"/>
                </a:lnTo>
                <a:lnTo>
                  <a:pt x="6376036" y="1810703"/>
                </a:lnTo>
                <a:lnTo>
                  <a:pt x="6456998" y="1891665"/>
                </a:lnTo>
                <a:lnTo>
                  <a:pt x="6527483" y="1821180"/>
                </a:lnTo>
                <a:lnTo>
                  <a:pt x="6497003" y="1793558"/>
                </a:lnTo>
                <a:lnTo>
                  <a:pt x="6456998" y="1834515"/>
                </a:lnTo>
                <a:lnTo>
                  <a:pt x="6404611" y="1781175"/>
                </a:lnTo>
                <a:lnTo>
                  <a:pt x="6497003" y="1687830"/>
                </a:lnTo>
                <a:lnTo>
                  <a:pt x="6577965" y="1767840"/>
                </a:lnTo>
                <a:lnTo>
                  <a:pt x="6607493" y="1740217"/>
                </a:lnTo>
                <a:close/>
                <a:moveTo>
                  <a:pt x="6009323" y="1628775"/>
                </a:moveTo>
                <a:lnTo>
                  <a:pt x="5979795" y="1658303"/>
                </a:lnTo>
                <a:lnTo>
                  <a:pt x="6170295" y="1851660"/>
                </a:lnTo>
                <a:lnTo>
                  <a:pt x="6279833" y="1740217"/>
                </a:lnTo>
                <a:lnTo>
                  <a:pt x="6250305" y="1710690"/>
                </a:lnTo>
                <a:lnTo>
                  <a:pt x="6170295" y="1791653"/>
                </a:lnTo>
                <a:close/>
                <a:moveTo>
                  <a:pt x="5681663" y="1628775"/>
                </a:moveTo>
                <a:lnTo>
                  <a:pt x="5569268" y="1741170"/>
                </a:lnTo>
                <a:lnTo>
                  <a:pt x="5599748" y="1770697"/>
                </a:lnTo>
                <a:lnTo>
                  <a:pt x="5712143" y="1658303"/>
                </a:lnTo>
                <a:close/>
                <a:moveTo>
                  <a:pt x="5356860" y="1628775"/>
                </a:moveTo>
                <a:lnTo>
                  <a:pt x="5164455" y="1821180"/>
                </a:lnTo>
                <a:lnTo>
                  <a:pt x="5193982" y="1851660"/>
                </a:lnTo>
                <a:lnTo>
                  <a:pt x="5234940" y="1810703"/>
                </a:lnTo>
                <a:lnTo>
                  <a:pt x="5315902" y="1891665"/>
                </a:lnTo>
                <a:lnTo>
                  <a:pt x="5386387" y="1821180"/>
                </a:lnTo>
                <a:lnTo>
                  <a:pt x="5356860" y="1793558"/>
                </a:lnTo>
                <a:lnTo>
                  <a:pt x="5315902" y="1834515"/>
                </a:lnTo>
                <a:lnTo>
                  <a:pt x="5265420" y="1781175"/>
                </a:lnTo>
                <a:lnTo>
                  <a:pt x="5356860" y="1687830"/>
                </a:lnTo>
                <a:lnTo>
                  <a:pt x="5437823" y="1767840"/>
                </a:lnTo>
                <a:lnTo>
                  <a:pt x="5466398" y="1740217"/>
                </a:lnTo>
                <a:close/>
                <a:moveTo>
                  <a:pt x="4869181" y="1628775"/>
                </a:moveTo>
                <a:lnTo>
                  <a:pt x="4839653" y="1658303"/>
                </a:lnTo>
                <a:lnTo>
                  <a:pt x="5033011" y="1851660"/>
                </a:lnTo>
                <a:lnTo>
                  <a:pt x="5143500" y="1740217"/>
                </a:lnTo>
                <a:lnTo>
                  <a:pt x="5113973" y="1710690"/>
                </a:lnTo>
                <a:lnTo>
                  <a:pt x="5033011" y="1791653"/>
                </a:lnTo>
                <a:close/>
                <a:moveTo>
                  <a:pt x="4541519" y="1628775"/>
                </a:moveTo>
                <a:lnTo>
                  <a:pt x="4428172" y="1741170"/>
                </a:lnTo>
                <a:lnTo>
                  <a:pt x="4458652" y="1770697"/>
                </a:lnTo>
                <a:lnTo>
                  <a:pt x="4571047" y="1658303"/>
                </a:lnTo>
                <a:close/>
                <a:moveTo>
                  <a:pt x="4215766" y="1628775"/>
                </a:moveTo>
                <a:lnTo>
                  <a:pt x="4024313" y="1821180"/>
                </a:lnTo>
                <a:lnTo>
                  <a:pt x="4053841" y="1851660"/>
                </a:lnTo>
                <a:lnTo>
                  <a:pt x="4093845" y="1810703"/>
                </a:lnTo>
                <a:lnTo>
                  <a:pt x="4174808" y="1891665"/>
                </a:lnTo>
                <a:lnTo>
                  <a:pt x="4245293" y="1821180"/>
                </a:lnTo>
                <a:lnTo>
                  <a:pt x="4215766" y="1793558"/>
                </a:lnTo>
                <a:lnTo>
                  <a:pt x="4174808" y="1834515"/>
                </a:lnTo>
                <a:lnTo>
                  <a:pt x="4124326" y="1781175"/>
                </a:lnTo>
                <a:lnTo>
                  <a:pt x="4215766" y="1687830"/>
                </a:lnTo>
                <a:lnTo>
                  <a:pt x="4297681" y="1767840"/>
                </a:lnTo>
                <a:lnTo>
                  <a:pt x="4325303" y="1740217"/>
                </a:lnTo>
                <a:close/>
                <a:moveTo>
                  <a:pt x="3729037" y="1628775"/>
                </a:moveTo>
                <a:lnTo>
                  <a:pt x="3698557" y="1658303"/>
                </a:lnTo>
                <a:lnTo>
                  <a:pt x="3891915" y="1851660"/>
                </a:lnTo>
                <a:lnTo>
                  <a:pt x="4002405" y="1740217"/>
                </a:lnTo>
                <a:lnTo>
                  <a:pt x="3972877" y="1710690"/>
                </a:lnTo>
                <a:lnTo>
                  <a:pt x="3891915" y="1791653"/>
                </a:lnTo>
                <a:close/>
                <a:moveTo>
                  <a:pt x="3401378" y="1628775"/>
                </a:moveTo>
                <a:lnTo>
                  <a:pt x="3293745" y="1741170"/>
                </a:lnTo>
                <a:lnTo>
                  <a:pt x="3322320" y="1770697"/>
                </a:lnTo>
                <a:lnTo>
                  <a:pt x="3430905" y="1658303"/>
                </a:lnTo>
                <a:close/>
                <a:moveTo>
                  <a:pt x="3077528" y="1628775"/>
                </a:moveTo>
                <a:lnTo>
                  <a:pt x="2883218" y="1821180"/>
                </a:lnTo>
                <a:lnTo>
                  <a:pt x="2913698" y="1851660"/>
                </a:lnTo>
                <a:lnTo>
                  <a:pt x="2954656" y="1810703"/>
                </a:lnTo>
                <a:lnTo>
                  <a:pt x="3036570" y="1891665"/>
                </a:lnTo>
                <a:lnTo>
                  <a:pt x="3108008" y="1821180"/>
                </a:lnTo>
                <a:lnTo>
                  <a:pt x="3077528" y="1793558"/>
                </a:lnTo>
                <a:lnTo>
                  <a:pt x="3036570" y="1834515"/>
                </a:lnTo>
                <a:lnTo>
                  <a:pt x="2985135" y="1781175"/>
                </a:lnTo>
                <a:lnTo>
                  <a:pt x="3077528" y="1687830"/>
                </a:lnTo>
                <a:lnTo>
                  <a:pt x="3160395" y="1767840"/>
                </a:lnTo>
                <a:lnTo>
                  <a:pt x="3188970" y="1740217"/>
                </a:lnTo>
                <a:close/>
                <a:moveTo>
                  <a:pt x="2587943" y="1628775"/>
                </a:moveTo>
                <a:lnTo>
                  <a:pt x="2557463" y="1658303"/>
                </a:lnTo>
                <a:lnTo>
                  <a:pt x="2750820" y="1851660"/>
                </a:lnTo>
                <a:lnTo>
                  <a:pt x="2862263" y="1740217"/>
                </a:lnTo>
                <a:lnTo>
                  <a:pt x="2831783" y="1710690"/>
                </a:lnTo>
                <a:lnTo>
                  <a:pt x="2750820" y="1791653"/>
                </a:lnTo>
                <a:close/>
                <a:moveTo>
                  <a:pt x="2265045" y="1628775"/>
                </a:moveTo>
                <a:lnTo>
                  <a:pt x="2153603" y="1741170"/>
                </a:lnTo>
                <a:lnTo>
                  <a:pt x="2184083" y="1770697"/>
                </a:lnTo>
                <a:lnTo>
                  <a:pt x="2295525" y="1658303"/>
                </a:lnTo>
                <a:close/>
                <a:moveTo>
                  <a:pt x="1936432" y="1628775"/>
                </a:moveTo>
                <a:lnTo>
                  <a:pt x="1742122" y="1821180"/>
                </a:lnTo>
                <a:lnTo>
                  <a:pt x="1772602" y="1851660"/>
                </a:lnTo>
                <a:lnTo>
                  <a:pt x="1813560" y="1810703"/>
                </a:lnTo>
                <a:lnTo>
                  <a:pt x="1895475" y="1891665"/>
                </a:lnTo>
                <a:lnTo>
                  <a:pt x="1966912" y="1821180"/>
                </a:lnTo>
                <a:lnTo>
                  <a:pt x="1936432" y="1793558"/>
                </a:lnTo>
                <a:lnTo>
                  <a:pt x="1895475" y="1834515"/>
                </a:lnTo>
                <a:lnTo>
                  <a:pt x="1844040" y="1781175"/>
                </a:lnTo>
                <a:lnTo>
                  <a:pt x="1936432" y="1687830"/>
                </a:lnTo>
                <a:lnTo>
                  <a:pt x="2019300" y="1767840"/>
                </a:lnTo>
                <a:lnTo>
                  <a:pt x="2047875" y="1740217"/>
                </a:lnTo>
                <a:close/>
                <a:moveTo>
                  <a:pt x="1446847" y="1628775"/>
                </a:moveTo>
                <a:lnTo>
                  <a:pt x="1417320" y="1658303"/>
                </a:lnTo>
                <a:lnTo>
                  <a:pt x="1609725" y="1851660"/>
                </a:lnTo>
                <a:lnTo>
                  <a:pt x="1721167" y="1740217"/>
                </a:lnTo>
                <a:lnTo>
                  <a:pt x="1690687" y="1710690"/>
                </a:lnTo>
                <a:lnTo>
                  <a:pt x="1609725" y="1791653"/>
                </a:lnTo>
                <a:close/>
                <a:moveTo>
                  <a:pt x="1123950" y="1628775"/>
                </a:moveTo>
                <a:lnTo>
                  <a:pt x="1012508" y="1741170"/>
                </a:lnTo>
                <a:lnTo>
                  <a:pt x="1042988" y="1770697"/>
                </a:lnTo>
                <a:lnTo>
                  <a:pt x="1154430" y="1658303"/>
                </a:lnTo>
                <a:close/>
                <a:moveTo>
                  <a:pt x="799148" y="1628775"/>
                </a:moveTo>
                <a:lnTo>
                  <a:pt x="606743" y="1821180"/>
                </a:lnTo>
                <a:lnTo>
                  <a:pt x="637223" y="1851660"/>
                </a:lnTo>
                <a:lnTo>
                  <a:pt x="677228" y="1810703"/>
                </a:lnTo>
                <a:lnTo>
                  <a:pt x="757238" y="1891665"/>
                </a:lnTo>
                <a:lnTo>
                  <a:pt x="828676" y="1821180"/>
                </a:lnTo>
                <a:lnTo>
                  <a:pt x="799148" y="1793558"/>
                </a:lnTo>
                <a:lnTo>
                  <a:pt x="757238" y="1834515"/>
                </a:lnTo>
                <a:lnTo>
                  <a:pt x="706755" y="1781175"/>
                </a:lnTo>
                <a:lnTo>
                  <a:pt x="799148" y="1687830"/>
                </a:lnTo>
                <a:lnTo>
                  <a:pt x="879158" y="1767840"/>
                </a:lnTo>
                <a:lnTo>
                  <a:pt x="907733" y="1740217"/>
                </a:lnTo>
                <a:close/>
                <a:moveTo>
                  <a:pt x="306706" y="1628775"/>
                </a:moveTo>
                <a:lnTo>
                  <a:pt x="277178" y="1658303"/>
                </a:lnTo>
                <a:lnTo>
                  <a:pt x="468631" y="1851660"/>
                </a:lnTo>
                <a:lnTo>
                  <a:pt x="580073" y="1740217"/>
                </a:lnTo>
                <a:lnTo>
                  <a:pt x="551498" y="1710690"/>
                </a:lnTo>
                <a:lnTo>
                  <a:pt x="468631" y="1791653"/>
                </a:lnTo>
                <a:close/>
                <a:moveTo>
                  <a:pt x="0" y="1624013"/>
                </a:moveTo>
                <a:lnTo>
                  <a:pt x="34290" y="1658303"/>
                </a:lnTo>
                <a:lnTo>
                  <a:pt x="0" y="1693546"/>
                </a:lnTo>
                <a:lnTo>
                  <a:pt x="0" y="1671638"/>
                </a:lnTo>
                <a:lnTo>
                  <a:pt x="12383" y="1658303"/>
                </a:lnTo>
                <a:lnTo>
                  <a:pt x="0" y="1646873"/>
                </a:lnTo>
                <a:close/>
                <a:moveTo>
                  <a:pt x="7146608" y="1606867"/>
                </a:moveTo>
                <a:lnTo>
                  <a:pt x="7250430" y="1711642"/>
                </a:lnTo>
                <a:lnTo>
                  <a:pt x="7250430" y="1734502"/>
                </a:lnTo>
                <a:lnTo>
                  <a:pt x="7146608" y="1628775"/>
                </a:lnTo>
                <a:lnTo>
                  <a:pt x="7117080" y="1658302"/>
                </a:lnTo>
                <a:lnTo>
                  <a:pt x="7250430" y="1794509"/>
                </a:lnTo>
                <a:lnTo>
                  <a:pt x="7250430" y="1815465"/>
                </a:lnTo>
                <a:lnTo>
                  <a:pt x="7094220" y="1658302"/>
                </a:lnTo>
                <a:close/>
                <a:moveTo>
                  <a:pt x="6821805" y="1606867"/>
                </a:moveTo>
                <a:lnTo>
                  <a:pt x="6874192" y="1658302"/>
                </a:lnTo>
                <a:lnTo>
                  <a:pt x="6740842" y="1792605"/>
                </a:lnTo>
                <a:lnTo>
                  <a:pt x="6689407" y="1741170"/>
                </a:lnTo>
                <a:close/>
                <a:moveTo>
                  <a:pt x="6497003" y="1606867"/>
                </a:moveTo>
                <a:lnTo>
                  <a:pt x="6631306" y="1740217"/>
                </a:lnTo>
                <a:lnTo>
                  <a:pt x="6577965" y="1790700"/>
                </a:lnTo>
                <a:lnTo>
                  <a:pt x="6497003" y="1710690"/>
                </a:lnTo>
                <a:lnTo>
                  <a:pt x="6427470" y="1781175"/>
                </a:lnTo>
                <a:lnTo>
                  <a:pt x="6456998" y="1810702"/>
                </a:lnTo>
                <a:lnTo>
                  <a:pt x="6497003" y="1767840"/>
                </a:lnTo>
                <a:lnTo>
                  <a:pt x="6548438" y="1821180"/>
                </a:lnTo>
                <a:lnTo>
                  <a:pt x="6456998" y="1914525"/>
                </a:lnTo>
                <a:lnTo>
                  <a:pt x="6376036" y="1831657"/>
                </a:lnTo>
                <a:lnTo>
                  <a:pt x="6335078" y="1873567"/>
                </a:lnTo>
                <a:lnTo>
                  <a:pt x="6283643" y="1821180"/>
                </a:lnTo>
                <a:close/>
                <a:moveTo>
                  <a:pt x="6009323" y="1606867"/>
                </a:moveTo>
                <a:lnTo>
                  <a:pt x="6170295" y="1769745"/>
                </a:lnTo>
                <a:lnTo>
                  <a:pt x="6250305" y="1687830"/>
                </a:lnTo>
                <a:lnTo>
                  <a:pt x="6300788" y="1740217"/>
                </a:lnTo>
                <a:lnTo>
                  <a:pt x="6170295" y="1873567"/>
                </a:lnTo>
                <a:lnTo>
                  <a:pt x="5958840" y="1658302"/>
                </a:lnTo>
                <a:close/>
                <a:moveTo>
                  <a:pt x="5681663" y="1606867"/>
                </a:moveTo>
                <a:lnTo>
                  <a:pt x="5733098" y="1658302"/>
                </a:lnTo>
                <a:lnTo>
                  <a:pt x="5599748" y="1792605"/>
                </a:lnTo>
                <a:lnTo>
                  <a:pt x="5548313" y="1741170"/>
                </a:lnTo>
                <a:close/>
                <a:moveTo>
                  <a:pt x="5356861" y="1606867"/>
                </a:moveTo>
                <a:lnTo>
                  <a:pt x="5490211" y="1740217"/>
                </a:lnTo>
                <a:lnTo>
                  <a:pt x="5437823" y="1790700"/>
                </a:lnTo>
                <a:lnTo>
                  <a:pt x="5356861" y="1710690"/>
                </a:lnTo>
                <a:lnTo>
                  <a:pt x="5286375" y="1781175"/>
                </a:lnTo>
                <a:lnTo>
                  <a:pt x="5315903" y="1810702"/>
                </a:lnTo>
                <a:lnTo>
                  <a:pt x="5356861" y="1767840"/>
                </a:lnTo>
                <a:lnTo>
                  <a:pt x="5408295" y="1821180"/>
                </a:lnTo>
                <a:lnTo>
                  <a:pt x="5315903" y="1914525"/>
                </a:lnTo>
                <a:lnTo>
                  <a:pt x="5234940" y="1831657"/>
                </a:lnTo>
                <a:lnTo>
                  <a:pt x="5193983" y="1873567"/>
                </a:lnTo>
                <a:lnTo>
                  <a:pt x="5142548" y="1821180"/>
                </a:lnTo>
                <a:close/>
                <a:moveTo>
                  <a:pt x="4869180" y="1606867"/>
                </a:moveTo>
                <a:lnTo>
                  <a:pt x="5033010" y="1769745"/>
                </a:lnTo>
                <a:lnTo>
                  <a:pt x="5113972" y="1687830"/>
                </a:lnTo>
                <a:lnTo>
                  <a:pt x="5166360" y="1740217"/>
                </a:lnTo>
                <a:lnTo>
                  <a:pt x="5033010" y="1873567"/>
                </a:lnTo>
                <a:lnTo>
                  <a:pt x="4818697" y="1658302"/>
                </a:lnTo>
                <a:close/>
                <a:moveTo>
                  <a:pt x="4541520" y="1606867"/>
                </a:moveTo>
                <a:lnTo>
                  <a:pt x="4592956" y="1658302"/>
                </a:lnTo>
                <a:lnTo>
                  <a:pt x="4458653" y="1792605"/>
                </a:lnTo>
                <a:lnTo>
                  <a:pt x="4407218" y="1741170"/>
                </a:lnTo>
                <a:close/>
                <a:moveTo>
                  <a:pt x="4215766" y="1606867"/>
                </a:moveTo>
                <a:lnTo>
                  <a:pt x="4349116" y="1740217"/>
                </a:lnTo>
                <a:lnTo>
                  <a:pt x="4297681" y="1790700"/>
                </a:lnTo>
                <a:lnTo>
                  <a:pt x="4215766" y="1710690"/>
                </a:lnTo>
                <a:lnTo>
                  <a:pt x="4145281" y="1781175"/>
                </a:lnTo>
                <a:lnTo>
                  <a:pt x="4174808" y="1810702"/>
                </a:lnTo>
                <a:lnTo>
                  <a:pt x="4215766" y="1767840"/>
                </a:lnTo>
                <a:lnTo>
                  <a:pt x="4267200" y="1821180"/>
                </a:lnTo>
                <a:lnTo>
                  <a:pt x="4174808" y="1914525"/>
                </a:lnTo>
                <a:lnTo>
                  <a:pt x="4093845" y="1831657"/>
                </a:lnTo>
                <a:lnTo>
                  <a:pt x="4053841" y="1873567"/>
                </a:lnTo>
                <a:lnTo>
                  <a:pt x="4001453" y="1821180"/>
                </a:lnTo>
                <a:close/>
                <a:moveTo>
                  <a:pt x="3729038" y="1606867"/>
                </a:moveTo>
                <a:lnTo>
                  <a:pt x="3891916" y="1769745"/>
                </a:lnTo>
                <a:lnTo>
                  <a:pt x="3972878" y="1687830"/>
                </a:lnTo>
                <a:lnTo>
                  <a:pt x="4025266" y="1740217"/>
                </a:lnTo>
                <a:lnTo>
                  <a:pt x="3891916" y="1873567"/>
                </a:lnTo>
                <a:lnTo>
                  <a:pt x="3677603" y="1658302"/>
                </a:lnTo>
                <a:close/>
                <a:moveTo>
                  <a:pt x="3401378" y="1606867"/>
                </a:moveTo>
                <a:lnTo>
                  <a:pt x="3451860" y="1658302"/>
                </a:lnTo>
                <a:lnTo>
                  <a:pt x="3322320" y="1792605"/>
                </a:lnTo>
                <a:lnTo>
                  <a:pt x="3271838" y="1741170"/>
                </a:lnTo>
                <a:close/>
                <a:moveTo>
                  <a:pt x="3077528" y="1606867"/>
                </a:moveTo>
                <a:lnTo>
                  <a:pt x="3213735" y="1740217"/>
                </a:lnTo>
                <a:lnTo>
                  <a:pt x="3160395" y="1790700"/>
                </a:lnTo>
                <a:lnTo>
                  <a:pt x="3077528" y="1710690"/>
                </a:lnTo>
                <a:lnTo>
                  <a:pt x="3006090" y="1781175"/>
                </a:lnTo>
                <a:lnTo>
                  <a:pt x="3036570" y="1810702"/>
                </a:lnTo>
                <a:lnTo>
                  <a:pt x="3077528" y="1767840"/>
                </a:lnTo>
                <a:lnTo>
                  <a:pt x="3129915" y="1821180"/>
                </a:lnTo>
                <a:lnTo>
                  <a:pt x="3036570" y="1914525"/>
                </a:lnTo>
                <a:lnTo>
                  <a:pt x="2954655" y="1831657"/>
                </a:lnTo>
                <a:lnTo>
                  <a:pt x="2913698" y="1873567"/>
                </a:lnTo>
                <a:lnTo>
                  <a:pt x="2861310" y="1821180"/>
                </a:lnTo>
                <a:close/>
                <a:moveTo>
                  <a:pt x="2587942" y="1606867"/>
                </a:moveTo>
                <a:lnTo>
                  <a:pt x="2750820" y="1769745"/>
                </a:lnTo>
                <a:lnTo>
                  <a:pt x="2831782" y="1687830"/>
                </a:lnTo>
                <a:lnTo>
                  <a:pt x="2884170" y="1740217"/>
                </a:lnTo>
                <a:lnTo>
                  <a:pt x="2750820" y="1873567"/>
                </a:lnTo>
                <a:lnTo>
                  <a:pt x="2536507" y="1658302"/>
                </a:lnTo>
                <a:close/>
                <a:moveTo>
                  <a:pt x="2265045" y="1606867"/>
                </a:moveTo>
                <a:lnTo>
                  <a:pt x="2316480" y="1658302"/>
                </a:lnTo>
                <a:lnTo>
                  <a:pt x="2184083" y="1792605"/>
                </a:lnTo>
                <a:lnTo>
                  <a:pt x="2131695" y="1741170"/>
                </a:lnTo>
                <a:close/>
                <a:moveTo>
                  <a:pt x="1936432" y="1606867"/>
                </a:moveTo>
                <a:lnTo>
                  <a:pt x="2073592" y="1740217"/>
                </a:lnTo>
                <a:lnTo>
                  <a:pt x="2019300" y="1790700"/>
                </a:lnTo>
                <a:lnTo>
                  <a:pt x="1936432" y="1710690"/>
                </a:lnTo>
                <a:lnTo>
                  <a:pt x="1864995" y="1781175"/>
                </a:lnTo>
                <a:lnTo>
                  <a:pt x="1895475" y="1810702"/>
                </a:lnTo>
                <a:lnTo>
                  <a:pt x="1936432" y="1767840"/>
                </a:lnTo>
                <a:lnTo>
                  <a:pt x="1989772" y="1821180"/>
                </a:lnTo>
                <a:lnTo>
                  <a:pt x="1895475" y="1914525"/>
                </a:lnTo>
                <a:lnTo>
                  <a:pt x="1813560" y="1831657"/>
                </a:lnTo>
                <a:lnTo>
                  <a:pt x="1772603" y="1873567"/>
                </a:lnTo>
                <a:lnTo>
                  <a:pt x="1720215" y="1821180"/>
                </a:lnTo>
                <a:close/>
                <a:moveTo>
                  <a:pt x="1446848" y="1606867"/>
                </a:moveTo>
                <a:lnTo>
                  <a:pt x="1609726" y="1769745"/>
                </a:lnTo>
                <a:lnTo>
                  <a:pt x="1690688" y="1687830"/>
                </a:lnTo>
                <a:lnTo>
                  <a:pt x="1743076" y="1740217"/>
                </a:lnTo>
                <a:lnTo>
                  <a:pt x="1609726" y="1873567"/>
                </a:lnTo>
                <a:lnTo>
                  <a:pt x="1395413" y="1658302"/>
                </a:lnTo>
                <a:close/>
                <a:moveTo>
                  <a:pt x="1123950" y="1606867"/>
                </a:moveTo>
                <a:lnTo>
                  <a:pt x="1175385" y="1658302"/>
                </a:lnTo>
                <a:lnTo>
                  <a:pt x="1042988" y="1792605"/>
                </a:lnTo>
                <a:lnTo>
                  <a:pt x="990600" y="1741170"/>
                </a:lnTo>
                <a:close/>
                <a:moveTo>
                  <a:pt x="799148" y="1606867"/>
                </a:moveTo>
                <a:lnTo>
                  <a:pt x="932498" y="1740217"/>
                </a:lnTo>
                <a:lnTo>
                  <a:pt x="879158" y="1790700"/>
                </a:lnTo>
                <a:lnTo>
                  <a:pt x="799148" y="1710690"/>
                </a:lnTo>
                <a:lnTo>
                  <a:pt x="727710" y="1781175"/>
                </a:lnTo>
                <a:lnTo>
                  <a:pt x="757237" y="1810702"/>
                </a:lnTo>
                <a:lnTo>
                  <a:pt x="799148" y="1767840"/>
                </a:lnTo>
                <a:lnTo>
                  <a:pt x="849630" y="1821180"/>
                </a:lnTo>
                <a:lnTo>
                  <a:pt x="757237" y="1914525"/>
                </a:lnTo>
                <a:lnTo>
                  <a:pt x="677227" y="1831657"/>
                </a:lnTo>
                <a:lnTo>
                  <a:pt x="637223" y="1873567"/>
                </a:lnTo>
                <a:lnTo>
                  <a:pt x="584835" y="1821180"/>
                </a:lnTo>
                <a:close/>
                <a:moveTo>
                  <a:pt x="306705" y="1606867"/>
                </a:moveTo>
                <a:lnTo>
                  <a:pt x="468630" y="1769745"/>
                </a:lnTo>
                <a:lnTo>
                  <a:pt x="551498" y="1687830"/>
                </a:lnTo>
                <a:lnTo>
                  <a:pt x="601980" y="1740217"/>
                </a:lnTo>
                <a:lnTo>
                  <a:pt x="468630" y="1873567"/>
                </a:lnTo>
                <a:lnTo>
                  <a:pt x="255270" y="1658302"/>
                </a:lnTo>
                <a:close/>
                <a:moveTo>
                  <a:pt x="6903720" y="1546860"/>
                </a:moveTo>
                <a:lnTo>
                  <a:pt x="6873240" y="1577340"/>
                </a:lnTo>
                <a:lnTo>
                  <a:pt x="6944678" y="1647825"/>
                </a:lnTo>
                <a:lnTo>
                  <a:pt x="6974205" y="1618298"/>
                </a:lnTo>
                <a:close/>
                <a:moveTo>
                  <a:pt x="5761673" y="1546860"/>
                </a:moveTo>
                <a:lnTo>
                  <a:pt x="5731193" y="1577340"/>
                </a:lnTo>
                <a:lnTo>
                  <a:pt x="5802631" y="1647825"/>
                </a:lnTo>
                <a:lnTo>
                  <a:pt x="5833111" y="1618298"/>
                </a:lnTo>
                <a:close/>
                <a:moveTo>
                  <a:pt x="4624388" y="1546860"/>
                </a:moveTo>
                <a:lnTo>
                  <a:pt x="4595813" y="1577340"/>
                </a:lnTo>
                <a:lnTo>
                  <a:pt x="4663441" y="1647825"/>
                </a:lnTo>
                <a:lnTo>
                  <a:pt x="4692968" y="1618298"/>
                </a:lnTo>
                <a:close/>
                <a:moveTo>
                  <a:pt x="3486150" y="1546860"/>
                </a:moveTo>
                <a:lnTo>
                  <a:pt x="3455670" y="1577340"/>
                </a:lnTo>
                <a:lnTo>
                  <a:pt x="3526155" y="1647825"/>
                </a:lnTo>
                <a:lnTo>
                  <a:pt x="3556635" y="1618298"/>
                </a:lnTo>
                <a:close/>
                <a:moveTo>
                  <a:pt x="2345055" y="1546860"/>
                </a:moveTo>
                <a:lnTo>
                  <a:pt x="2314575" y="1577340"/>
                </a:lnTo>
                <a:lnTo>
                  <a:pt x="2386013" y="1647825"/>
                </a:lnTo>
                <a:lnTo>
                  <a:pt x="2415540" y="1618298"/>
                </a:lnTo>
                <a:close/>
                <a:moveTo>
                  <a:pt x="1203960" y="1546860"/>
                </a:moveTo>
                <a:lnTo>
                  <a:pt x="1173480" y="1577340"/>
                </a:lnTo>
                <a:lnTo>
                  <a:pt x="1245871" y="1647825"/>
                </a:lnTo>
                <a:lnTo>
                  <a:pt x="1274445" y="1618298"/>
                </a:lnTo>
                <a:close/>
                <a:moveTo>
                  <a:pt x="62865" y="1546860"/>
                </a:moveTo>
                <a:lnTo>
                  <a:pt x="34290" y="1577340"/>
                </a:lnTo>
                <a:lnTo>
                  <a:pt x="104775" y="1647825"/>
                </a:lnTo>
                <a:lnTo>
                  <a:pt x="135255" y="1618298"/>
                </a:lnTo>
                <a:close/>
                <a:moveTo>
                  <a:pt x="6903720" y="1525905"/>
                </a:moveTo>
                <a:lnTo>
                  <a:pt x="6996112" y="1618297"/>
                </a:lnTo>
                <a:lnTo>
                  <a:pt x="6944677" y="1670685"/>
                </a:lnTo>
                <a:lnTo>
                  <a:pt x="6851332" y="1577340"/>
                </a:lnTo>
                <a:close/>
                <a:moveTo>
                  <a:pt x="5761673" y="1525905"/>
                </a:moveTo>
                <a:lnTo>
                  <a:pt x="5855018" y="1618297"/>
                </a:lnTo>
                <a:lnTo>
                  <a:pt x="5802631" y="1670685"/>
                </a:lnTo>
                <a:lnTo>
                  <a:pt x="5710238" y="1577340"/>
                </a:lnTo>
                <a:close/>
                <a:moveTo>
                  <a:pt x="4624387" y="1525905"/>
                </a:moveTo>
                <a:lnTo>
                  <a:pt x="4713922" y="1618297"/>
                </a:lnTo>
                <a:lnTo>
                  <a:pt x="4663440" y="1670685"/>
                </a:lnTo>
                <a:lnTo>
                  <a:pt x="4574857" y="1577340"/>
                </a:lnTo>
                <a:close/>
                <a:moveTo>
                  <a:pt x="3486150" y="1525905"/>
                </a:moveTo>
                <a:lnTo>
                  <a:pt x="3579495" y="1618297"/>
                </a:lnTo>
                <a:lnTo>
                  <a:pt x="3526155" y="1670685"/>
                </a:lnTo>
                <a:lnTo>
                  <a:pt x="3434715" y="1577340"/>
                </a:lnTo>
                <a:close/>
                <a:moveTo>
                  <a:pt x="2345055" y="1525905"/>
                </a:moveTo>
                <a:lnTo>
                  <a:pt x="2438400" y="1618297"/>
                </a:lnTo>
                <a:lnTo>
                  <a:pt x="2386012" y="1670685"/>
                </a:lnTo>
                <a:lnTo>
                  <a:pt x="2293620" y="1577340"/>
                </a:lnTo>
                <a:close/>
                <a:moveTo>
                  <a:pt x="1203960" y="1525905"/>
                </a:moveTo>
                <a:lnTo>
                  <a:pt x="1297305" y="1618297"/>
                </a:lnTo>
                <a:lnTo>
                  <a:pt x="1245871" y="1670685"/>
                </a:lnTo>
                <a:lnTo>
                  <a:pt x="1152525" y="1577340"/>
                </a:lnTo>
                <a:close/>
                <a:moveTo>
                  <a:pt x="62865" y="1525905"/>
                </a:moveTo>
                <a:lnTo>
                  <a:pt x="156210" y="1618297"/>
                </a:lnTo>
                <a:lnTo>
                  <a:pt x="104775" y="1670685"/>
                </a:lnTo>
                <a:lnTo>
                  <a:pt x="11430" y="1577340"/>
                </a:lnTo>
                <a:close/>
                <a:moveTo>
                  <a:pt x="6618923" y="1507808"/>
                </a:moveTo>
                <a:lnTo>
                  <a:pt x="6547485" y="1579246"/>
                </a:lnTo>
                <a:lnTo>
                  <a:pt x="6656070" y="1689735"/>
                </a:lnTo>
                <a:lnTo>
                  <a:pt x="6685598" y="1659255"/>
                </a:lnTo>
                <a:lnTo>
                  <a:pt x="6607492" y="1579246"/>
                </a:lnTo>
                <a:lnTo>
                  <a:pt x="6648450" y="1538288"/>
                </a:lnTo>
                <a:close/>
                <a:moveTo>
                  <a:pt x="5477827" y="1507808"/>
                </a:moveTo>
                <a:lnTo>
                  <a:pt x="5408295" y="1579246"/>
                </a:lnTo>
                <a:lnTo>
                  <a:pt x="5514975" y="1689735"/>
                </a:lnTo>
                <a:lnTo>
                  <a:pt x="5544502" y="1659255"/>
                </a:lnTo>
                <a:lnTo>
                  <a:pt x="5466398" y="1579246"/>
                </a:lnTo>
                <a:lnTo>
                  <a:pt x="5507355" y="1538288"/>
                </a:lnTo>
                <a:close/>
                <a:moveTo>
                  <a:pt x="4339590" y="1507808"/>
                </a:moveTo>
                <a:lnTo>
                  <a:pt x="4267200" y="1579246"/>
                </a:lnTo>
                <a:lnTo>
                  <a:pt x="4377690" y="1689735"/>
                </a:lnTo>
                <a:lnTo>
                  <a:pt x="4408170" y="1659255"/>
                </a:lnTo>
                <a:lnTo>
                  <a:pt x="4328160" y="1579246"/>
                </a:lnTo>
                <a:lnTo>
                  <a:pt x="4370070" y="1538288"/>
                </a:lnTo>
                <a:close/>
                <a:moveTo>
                  <a:pt x="3198495" y="1507808"/>
                </a:moveTo>
                <a:lnTo>
                  <a:pt x="3127057" y="1579246"/>
                </a:lnTo>
                <a:lnTo>
                  <a:pt x="3236595" y="1689735"/>
                </a:lnTo>
                <a:lnTo>
                  <a:pt x="3267075" y="1659255"/>
                </a:lnTo>
                <a:lnTo>
                  <a:pt x="3187065" y="1579246"/>
                </a:lnTo>
                <a:lnTo>
                  <a:pt x="3228975" y="1538288"/>
                </a:lnTo>
                <a:close/>
                <a:moveTo>
                  <a:pt x="2060258" y="1507808"/>
                </a:moveTo>
                <a:lnTo>
                  <a:pt x="1990725" y="1579246"/>
                </a:lnTo>
                <a:lnTo>
                  <a:pt x="2097405" y="1689735"/>
                </a:lnTo>
                <a:lnTo>
                  <a:pt x="2126933" y="1659255"/>
                </a:lnTo>
                <a:lnTo>
                  <a:pt x="2049780" y="1579246"/>
                </a:lnTo>
                <a:lnTo>
                  <a:pt x="2089785" y="1538288"/>
                </a:lnTo>
                <a:close/>
                <a:moveTo>
                  <a:pt x="919163" y="1507808"/>
                </a:moveTo>
                <a:lnTo>
                  <a:pt x="849630" y="1579246"/>
                </a:lnTo>
                <a:lnTo>
                  <a:pt x="956310" y="1689735"/>
                </a:lnTo>
                <a:lnTo>
                  <a:pt x="985838" y="1659255"/>
                </a:lnTo>
                <a:lnTo>
                  <a:pt x="908685" y="1579246"/>
                </a:lnTo>
                <a:lnTo>
                  <a:pt x="948690" y="1538288"/>
                </a:lnTo>
                <a:close/>
                <a:moveTo>
                  <a:pt x="7250430" y="1502092"/>
                </a:moveTo>
                <a:lnTo>
                  <a:pt x="7250430" y="1524000"/>
                </a:lnTo>
                <a:lnTo>
                  <a:pt x="7197089" y="1577340"/>
                </a:lnTo>
                <a:lnTo>
                  <a:pt x="7227570" y="1607820"/>
                </a:lnTo>
                <a:lnTo>
                  <a:pt x="7250430" y="1584007"/>
                </a:lnTo>
                <a:lnTo>
                  <a:pt x="7250430" y="1606867"/>
                </a:lnTo>
                <a:lnTo>
                  <a:pt x="7227570" y="1629727"/>
                </a:lnTo>
                <a:lnTo>
                  <a:pt x="7175182" y="1577340"/>
                </a:lnTo>
                <a:close/>
                <a:moveTo>
                  <a:pt x="6618923" y="1484947"/>
                </a:moveTo>
                <a:lnTo>
                  <a:pt x="6669405" y="1538287"/>
                </a:lnTo>
                <a:lnTo>
                  <a:pt x="6629400" y="1579245"/>
                </a:lnTo>
                <a:lnTo>
                  <a:pt x="6706552" y="1659255"/>
                </a:lnTo>
                <a:lnTo>
                  <a:pt x="6656070" y="1711642"/>
                </a:lnTo>
                <a:lnTo>
                  <a:pt x="6526530" y="1579245"/>
                </a:lnTo>
                <a:close/>
                <a:moveTo>
                  <a:pt x="5477828" y="1484947"/>
                </a:moveTo>
                <a:lnTo>
                  <a:pt x="5528311" y="1538287"/>
                </a:lnTo>
                <a:lnTo>
                  <a:pt x="5488306" y="1579245"/>
                </a:lnTo>
                <a:lnTo>
                  <a:pt x="5565458" y="1659255"/>
                </a:lnTo>
                <a:lnTo>
                  <a:pt x="5514976" y="1711642"/>
                </a:lnTo>
                <a:lnTo>
                  <a:pt x="5386388" y="1579245"/>
                </a:lnTo>
                <a:close/>
                <a:moveTo>
                  <a:pt x="4339590" y="1484947"/>
                </a:moveTo>
                <a:lnTo>
                  <a:pt x="4391025" y="1538287"/>
                </a:lnTo>
                <a:lnTo>
                  <a:pt x="4350068" y="1579245"/>
                </a:lnTo>
                <a:lnTo>
                  <a:pt x="4430078" y="1659255"/>
                </a:lnTo>
                <a:lnTo>
                  <a:pt x="4377690" y="1711642"/>
                </a:lnTo>
                <a:lnTo>
                  <a:pt x="4245293" y="1579245"/>
                </a:lnTo>
                <a:close/>
                <a:moveTo>
                  <a:pt x="3198494" y="1484947"/>
                </a:moveTo>
                <a:lnTo>
                  <a:pt x="3249930" y="1538287"/>
                </a:lnTo>
                <a:lnTo>
                  <a:pt x="3208972" y="1579245"/>
                </a:lnTo>
                <a:lnTo>
                  <a:pt x="3289935" y="1659255"/>
                </a:lnTo>
                <a:lnTo>
                  <a:pt x="3236594" y="1711642"/>
                </a:lnTo>
                <a:lnTo>
                  <a:pt x="3104197" y="1579245"/>
                </a:lnTo>
                <a:close/>
                <a:moveTo>
                  <a:pt x="2060257" y="1484947"/>
                </a:moveTo>
                <a:lnTo>
                  <a:pt x="2110740" y="1538287"/>
                </a:lnTo>
                <a:lnTo>
                  <a:pt x="2070734" y="1579245"/>
                </a:lnTo>
                <a:lnTo>
                  <a:pt x="2148840" y="1659255"/>
                </a:lnTo>
                <a:lnTo>
                  <a:pt x="2097405" y="1711642"/>
                </a:lnTo>
                <a:lnTo>
                  <a:pt x="1968817" y="1579245"/>
                </a:lnTo>
                <a:close/>
                <a:moveTo>
                  <a:pt x="919163" y="1484947"/>
                </a:moveTo>
                <a:lnTo>
                  <a:pt x="970598" y="1538287"/>
                </a:lnTo>
                <a:lnTo>
                  <a:pt x="929640" y="1579245"/>
                </a:lnTo>
                <a:lnTo>
                  <a:pt x="1007746" y="1659255"/>
                </a:lnTo>
                <a:lnTo>
                  <a:pt x="956311" y="1711642"/>
                </a:lnTo>
                <a:lnTo>
                  <a:pt x="827723" y="1579245"/>
                </a:lnTo>
                <a:close/>
                <a:moveTo>
                  <a:pt x="6740843" y="1466850"/>
                </a:moveTo>
                <a:lnTo>
                  <a:pt x="6710363" y="1496378"/>
                </a:lnTo>
                <a:lnTo>
                  <a:pt x="6751320" y="1537335"/>
                </a:lnTo>
                <a:lnTo>
                  <a:pt x="6710363" y="1577340"/>
                </a:lnTo>
                <a:lnTo>
                  <a:pt x="6740843" y="1607820"/>
                </a:lnTo>
                <a:lnTo>
                  <a:pt x="6811328" y="1537335"/>
                </a:lnTo>
                <a:close/>
                <a:moveTo>
                  <a:pt x="6173152" y="1466850"/>
                </a:moveTo>
                <a:lnTo>
                  <a:pt x="6061710" y="1577340"/>
                </a:lnTo>
                <a:lnTo>
                  <a:pt x="6091237" y="1607820"/>
                </a:lnTo>
                <a:lnTo>
                  <a:pt x="6173152" y="1526858"/>
                </a:lnTo>
                <a:lnTo>
                  <a:pt x="6224587" y="1577340"/>
                </a:lnTo>
                <a:lnTo>
                  <a:pt x="6143625" y="1659255"/>
                </a:lnTo>
                <a:lnTo>
                  <a:pt x="6173152" y="1688783"/>
                </a:lnTo>
                <a:lnTo>
                  <a:pt x="6255067" y="1607820"/>
                </a:lnTo>
                <a:lnTo>
                  <a:pt x="6336030" y="1688783"/>
                </a:lnTo>
                <a:lnTo>
                  <a:pt x="6365557" y="1659255"/>
                </a:lnTo>
                <a:close/>
                <a:moveTo>
                  <a:pt x="5599748" y="1466850"/>
                </a:moveTo>
                <a:lnTo>
                  <a:pt x="5569268" y="1496378"/>
                </a:lnTo>
                <a:lnTo>
                  <a:pt x="5610225" y="1537335"/>
                </a:lnTo>
                <a:lnTo>
                  <a:pt x="5569268" y="1577340"/>
                </a:lnTo>
                <a:lnTo>
                  <a:pt x="5599748" y="1607820"/>
                </a:lnTo>
                <a:lnTo>
                  <a:pt x="5670233" y="1537335"/>
                </a:lnTo>
                <a:close/>
                <a:moveTo>
                  <a:pt x="5033011" y="1466850"/>
                </a:moveTo>
                <a:lnTo>
                  <a:pt x="4921568" y="1577340"/>
                </a:lnTo>
                <a:lnTo>
                  <a:pt x="4951095" y="1607820"/>
                </a:lnTo>
                <a:lnTo>
                  <a:pt x="5033011" y="1526858"/>
                </a:lnTo>
                <a:lnTo>
                  <a:pt x="5083493" y="1577340"/>
                </a:lnTo>
                <a:lnTo>
                  <a:pt x="5002531" y="1659255"/>
                </a:lnTo>
                <a:lnTo>
                  <a:pt x="5033011" y="1688783"/>
                </a:lnTo>
                <a:lnTo>
                  <a:pt x="5113973" y="1607820"/>
                </a:lnTo>
                <a:lnTo>
                  <a:pt x="5194936" y="1688783"/>
                </a:lnTo>
                <a:lnTo>
                  <a:pt x="5224463" y="1659255"/>
                </a:lnTo>
                <a:close/>
                <a:moveTo>
                  <a:pt x="4458652" y="1466850"/>
                </a:moveTo>
                <a:lnTo>
                  <a:pt x="4428172" y="1496378"/>
                </a:lnTo>
                <a:lnTo>
                  <a:pt x="4470082" y="1537335"/>
                </a:lnTo>
                <a:lnTo>
                  <a:pt x="4428172" y="1577340"/>
                </a:lnTo>
                <a:lnTo>
                  <a:pt x="4458652" y="1607820"/>
                </a:lnTo>
                <a:lnTo>
                  <a:pt x="4530090" y="1537335"/>
                </a:lnTo>
                <a:close/>
                <a:moveTo>
                  <a:pt x="3891915" y="1466850"/>
                </a:moveTo>
                <a:lnTo>
                  <a:pt x="3780472" y="1577340"/>
                </a:lnTo>
                <a:lnTo>
                  <a:pt x="3810952" y="1607820"/>
                </a:lnTo>
                <a:lnTo>
                  <a:pt x="3891915" y="1526858"/>
                </a:lnTo>
                <a:lnTo>
                  <a:pt x="3943350" y="1577340"/>
                </a:lnTo>
                <a:lnTo>
                  <a:pt x="3861435" y="1659255"/>
                </a:lnTo>
                <a:lnTo>
                  <a:pt x="3891915" y="1688783"/>
                </a:lnTo>
                <a:lnTo>
                  <a:pt x="3972877" y="1607820"/>
                </a:lnTo>
                <a:lnTo>
                  <a:pt x="4054792" y="1688783"/>
                </a:lnTo>
                <a:lnTo>
                  <a:pt x="4085272" y="1659255"/>
                </a:lnTo>
                <a:close/>
                <a:moveTo>
                  <a:pt x="3321368" y="1466850"/>
                </a:moveTo>
                <a:lnTo>
                  <a:pt x="3293745" y="1496378"/>
                </a:lnTo>
                <a:lnTo>
                  <a:pt x="3332798" y="1537335"/>
                </a:lnTo>
                <a:lnTo>
                  <a:pt x="3293745" y="1577340"/>
                </a:lnTo>
                <a:lnTo>
                  <a:pt x="3321368" y="1607820"/>
                </a:lnTo>
                <a:lnTo>
                  <a:pt x="3390900" y="1537335"/>
                </a:lnTo>
                <a:close/>
                <a:moveTo>
                  <a:pt x="2750820" y="1466850"/>
                </a:moveTo>
                <a:lnTo>
                  <a:pt x="2640330" y="1577340"/>
                </a:lnTo>
                <a:lnTo>
                  <a:pt x="2669857" y="1607820"/>
                </a:lnTo>
                <a:lnTo>
                  <a:pt x="2750820" y="1526858"/>
                </a:lnTo>
                <a:lnTo>
                  <a:pt x="2802255" y="1577340"/>
                </a:lnTo>
                <a:lnTo>
                  <a:pt x="2721293" y="1659255"/>
                </a:lnTo>
                <a:lnTo>
                  <a:pt x="2750820" y="1688783"/>
                </a:lnTo>
                <a:lnTo>
                  <a:pt x="2831782" y="1607820"/>
                </a:lnTo>
                <a:lnTo>
                  <a:pt x="2913697" y="1688783"/>
                </a:lnTo>
                <a:lnTo>
                  <a:pt x="2944177" y="1659255"/>
                </a:lnTo>
                <a:close/>
                <a:moveTo>
                  <a:pt x="2184083" y="1466850"/>
                </a:moveTo>
                <a:lnTo>
                  <a:pt x="2153603" y="1496378"/>
                </a:lnTo>
                <a:lnTo>
                  <a:pt x="2194560" y="1537335"/>
                </a:lnTo>
                <a:lnTo>
                  <a:pt x="2153603" y="1577340"/>
                </a:lnTo>
                <a:lnTo>
                  <a:pt x="2184083" y="1607820"/>
                </a:lnTo>
                <a:lnTo>
                  <a:pt x="2254568" y="1537335"/>
                </a:lnTo>
                <a:close/>
                <a:moveTo>
                  <a:pt x="1609725" y="1466850"/>
                </a:moveTo>
                <a:lnTo>
                  <a:pt x="1499235" y="1577340"/>
                </a:lnTo>
                <a:lnTo>
                  <a:pt x="1528763" y="1607820"/>
                </a:lnTo>
                <a:lnTo>
                  <a:pt x="1609725" y="1526858"/>
                </a:lnTo>
                <a:lnTo>
                  <a:pt x="1662113" y="1577340"/>
                </a:lnTo>
                <a:lnTo>
                  <a:pt x="1580198" y="1659255"/>
                </a:lnTo>
                <a:lnTo>
                  <a:pt x="1609725" y="1688783"/>
                </a:lnTo>
                <a:lnTo>
                  <a:pt x="1690688" y="1607820"/>
                </a:lnTo>
                <a:lnTo>
                  <a:pt x="1773555" y="1688783"/>
                </a:lnTo>
                <a:lnTo>
                  <a:pt x="1803083" y="1659255"/>
                </a:lnTo>
                <a:close/>
                <a:moveTo>
                  <a:pt x="1042988" y="1466850"/>
                </a:moveTo>
                <a:lnTo>
                  <a:pt x="1012508" y="1496378"/>
                </a:lnTo>
                <a:lnTo>
                  <a:pt x="1053465" y="1537335"/>
                </a:lnTo>
                <a:lnTo>
                  <a:pt x="1012508" y="1577340"/>
                </a:lnTo>
                <a:lnTo>
                  <a:pt x="1042988" y="1607820"/>
                </a:lnTo>
                <a:lnTo>
                  <a:pt x="1113473" y="1537335"/>
                </a:lnTo>
                <a:close/>
                <a:moveTo>
                  <a:pt x="468630" y="1466850"/>
                </a:moveTo>
                <a:lnTo>
                  <a:pt x="358140" y="1577340"/>
                </a:lnTo>
                <a:lnTo>
                  <a:pt x="387668" y="1607820"/>
                </a:lnTo>
                <a:lnTo>
                  <a:pt x="468630" y="1526858"/>
                </a:lnTo>
                <a:lnTo>
                  <a:pt x="521018" y="1577340"/>
                </a:lnTo>
                <a:lnTo>
                  <a:pt x="439103" y="1659255"/>
                </a:lnTo>
                <a:lnTo>
                  <a:pt x="468630" y="1688783"/>
                </a:lnTo>
                <a:lnTo>
                  <a:pt x="551498" y="1607820"/>
                </a:lnTo>
                <a:lnTo>
                  <a:pt x="632460" y="1688783"/>
                </a:lnTo>
                <a:lnTo>
                  <a:pt x="661988" y="1659255"/>
                </a:lnTo>
                <a:close/>
                <a:moveTo>
                  <a:pt x="6740842" y="1443990"/>
                </a:moveTo>
                <a:lnTo>
                  <a:pt x="6834187" y="1537335"/>
                </a:lnTo>
                <a:lnTo>
                  <a:pt x="6740842" y="1629728"/>
                </a:lnTo>
                <a:lnTo>
                  <a:pt x="6689407" y="1577340"/>
                </a:lnTo>
                <a:lnTo>
                  <a:pt x="6729412" y="1537335"/>
                </a:lnTo>
                <a:lnTo>
                  <a:pt x="6689407" y="1496378"/>
                </a:lnTo>
                <a:close/>
                <a:moveTo>
                  <a:pt x="6173152" y="1443990"/>
                </a:moveTo>
                <a:lnTo>
                  <a:pt x="6387465" y="1659255"/>
                </a:lnTo>
                <a:lnTo>
                  <a:pt x="6336030" y="1711642"/>
                </a:lnTo>
                <a:lnTo>
                  <a:pt x="6255068" y="1629728"/>
                </a:lnTo>
                <a:lnTo>
                  <a:pt x="6173152" y="1711642"/>
                </a:lnTo>
                <a:lnTo>
                  <a:pt x="6121718" y="1659255"/>
                </a:lnTo>
                <a:lnTo>
                  <a:pt x="6203632" y="1577340"/>
                </a:lnTo>
                <a:lnTo>
                  <a:pt x="6173152" y="1547812"/>
                </a:lnTo>
                <a:lnTo>
                  <a:pt x="6091237" y="1629728"/>
                </a:lnTo>
                <a:lnTo>
                  <a:pt x="6040755" y="1577340"/>
                </a:lnTo>
                <a:close/>
                <a:moveTo>
                  <a:pt x="5599748" y="1443990"/>
                </a:moveTo>
                <a:lnTo>
                  <a:pt x="5693093" y="1537335"/>
                </a:lnTo>
                <a:lnTo>
                  <a:pt x="5599748" y="1629728"/>
                </a:lnTo>
                <a:lnTo>
                  <a:pt x="5548313" y="1577340"/>
                </a:lnTo>
                <a:lnTo>
                  <a:pt x="5589270" y="1537335"/>
                </a:lnTo>
                <a:lnTo>
                  <a:pt x="5548313" y="1496378"/>
                </a:lnTo>
                <a:close/>
                <a:moveTo>
                  <a:pt x="5033010" y="1443990"/>
                </a:moveTo>
                <a:lnTo>
                  <a:pt x="5247323" y="1659255"/>
                </a:lnTo>
                <a:lnTo>
                  <a:pt x="5194935" y="1711642"/>
                </a:lnTo>
                <a:lnTo>
                  <a:pt x="5113973" y="1629728"/>
                </a:lnTo>
                <a:lnTo>
                  <a:pt x="5033010" y="1711642"/>
                </a:lnTo>
                <a:lnTo>
                  <a:pt x="4980623" y="1659255"/>
                </a:lnTo>
                <a:lnTo>
                  <a:pt x="5062537" y="1577340"/>
                </a:lnTo>
                <a:lnTo>
                  <a:pt x="5033010" y="1547812"/>
                </a:lnTo>
                <a:lnTo>
                  <a:pt x="4951095" y="1629728"/>
                </a:lnTo>
                <a:lnTo>
                  <a:pt x="4899660" y="1577340"/>
                </a:lnTo>
                <a:close/>
                <a:moveTo>
                  <a:pt x="4458653" y="1443990"/>
                </a:moveTo>
                <a:lnTo>
                  <a:pt x="4551998" y="1537335"/>
                </a:lnTo>
                <a:lnTo>
                  <a:pt x="4458653" y="1629728"/>
                </a:lnTo>
                <a:lnTo>
                  <a:pt x="4407218" y="1577340"/>
                </a:lnTo>
                <a:lnTo>
                  <a:pt x="4448175" y="1537335"/>
                </a:lnTo>
                <a:lnTo>
                  <a:pt x="4407218" y="1496378"/>
                </a:lnTo>
                <a:close/>
                <a:moveTo>
                  <a:pt x="3891915" y="1443990"/>
                </a:moveTo>
                <a:lnTo>
                  <a:pt x="4106228" y="1659255"/>
                </a:lnTo>
                <a:lnTo>
                  <a:pt x="4054793" y="1711642"/>
                </a:lnTo>
                <a:lnTo>
                  <a:pt x="3972878" y="1629728"/>
                </a:lnTo>
                <a:lnTo>
                  <a:pt x="3891915" y="1711642"/>
                </a:lnTo>
                <a:lnTo>
                  <a:pt x="3839528" y="1659255"/>
                </a:lnTo>
                <a:lnTo>
                  <a:pt x="3921443" y="1577340"/>
                </a:lnTo>
                <a:lnTo>
                  <a:pt x="3891915" y="1547812"/>
                </a:lnTo>
                <a:lnTo>
                  <a:pt x="3810953" y="1629728"/>
                </a:lnTo>
                <a:lnTo>
                  <a:pt x="3758565" y="1577340"/>
                </a:lnTo>
                <a:close/>
                <a:moveTo>
                  <a:pt x="3321368" y="1443990"/>
                </a:moveTo>
                <a:lnTo>
                  <a:pt x="3410903" y="1537335"/>
                </a:lnTo>
                <a:lnTo>
                  <a:pt x="3321368" y="1629728"/>
                </a:lnTo>
                <a:lnTo>
                  <a:pt x="3271838" y="1577340"/>
                </a:lnTo>
                <a:lnTo>
                  <a:pt x="3310891" y="1537335"/>
                </a:lnTo>
                <a:lnTo>
                  <a:pt x="3271838" y="1496378"/>
                </a:lnTo>
                <a:close/>
                <a:moveTo>
                  <a:pt x="2750820" y="1443990"/>
                </a:moveTo>
                <a:lnTo>
                  <a:pt x="2965133" y="1659255"/>
                </a:lnTo>
                <a:lnTo>
                  <a:pt x="2913698" y="1711642"/>
                </a:lnTo>
                <a:lnTo>
                  <a:pt x="2831783" y="1629728"/>
                </a:lnTo>
                <a:lnTo>
                  <a:pt x="2750820" y="1711642"/>
                </a:lnTo>
                <a:lnTo>
                  <a:pt x="2699385" y="1659255"/>
                </a:lnTo>
                <a:lnTo>
                  <a:pt x="2780348" y="1577340"/>
                </a:lnTo>
                <a:lnTo>
                  <a:pt x="2750820" y="1547812"/>
                </a:lnTo>
                <a:lnTo>
                  <a:pt x="2669858" y="1629728"/>
                </a:lnTo>
                <a:lnTo>
                  <a:pt x="2617470" y="1577340"/>
                </a:lnTo>
                <a:close/>
                <a:moveTo>
                  <a:pt x="2184083" y="1443990"/>
                </a:moveTo>
                <a:lnTo>
                  <a:pt x="2276475" y="1537335"/>
                </a:lnTo>
                <a:lnTo>
                  <a:pt x="2184083" y="1629728"/>
                </a:lnTo>
                <a:lnTo>
                  <a:pt x="2131695" y="1577340"/>
                </a:lnTo>
                <a:lnTo>
                  <a:pt x="2171700" y="1537335"/>
                </a:lnTo>
                <a:lnTo>
                  <a:pt x="2131695" y="1496378"/>
                </a:lnTo>
                <a:close/>
                <a:moveTo>
                  <a:pt x="1609725" y="1443990"/>
                </a:moveTo>
                <a:lnTo>
                  <a:pt x="1824038" y="1659255"/>
                </a:lnTo>
                <a:lnTo>
                  <a:pt x="1773555" y="1711642"/>
                </a:lnTo>
                <a:lnTo>
                  <a:pt x="1690688" y="1629728"/>
                </a:lnTo>
                <a:lnTo>
                  <a:pt x="1609725" y="1711642"/>
                </a:lnTo>
                <a:lnTo>
                  <a:pt x="1559242" y="1659255"/>
                </a:lnTo>
                <a:lnTo>
                  <a:pt x="1640205" y="1577340"/>
                </a:lnTo>
                <a:lnTo>
                  <a:pt x="1609725" y="1547812"/>
                </a:lnTo>
                <a:lnTo>
                  <a:pt x="1528763" y="1629728"/>
                </a:lnTo>
                <a:lnTo>
                  <a:pt x="1476375" y="1577340"/>
                </a:lnTo>
                <a:close/>
                <a:moveTo>
                  <a:pt x="1042988" y="1443990"/>
                </a:moveTo>
                <a:lnTo>
                  <a:pt x="1135380" y="1537335"/>
                </a:lnTo>
                <a:lnTo>
                  <a:pt x="1042988" y="1629728"/>
                </a:lnTo>
                <a:lnTo>
                  <a:pt x="990600" y="1577340"/>
                </a:lnTo>
                <a:lnTo>
                  <a:pt x="1031558" y="1537335"/>
                </a:lnTo>
                <a:lnTo>
                  <a:pt x="990600" y="1496378"/>
                </a:lnTo>
                <a:close/>
                <a:moveTo>
                  <a:pt x="468630" y="1443990"/>
                </a:moveTo>
                <a:lnTo>
                  <a:pt x="682942" y="1659255"/>
                </a:lnTo>
                <a:lnTo>
                  <a:pt x="632460" y="1711642"/>
                </a:lnTo>
                <a:lnTo>
                  <a:pt x="551497" y="1629728"/>
                </a:lnTo>
                <a:lnTo>
                  <a:pt x="468630" y="1711642"/>
                </a:lnTo>
                <a:lnTo>
                  <a:pt x="418147" y="1659255"/>
                </a:lnTo>
                <a:lnTo>
                  <a:pt x="499110" y="1577340"/>
                </a:lnTo>
                <a:lnTo>
                  <a:pt x="468630" y="1547812"/>
                </a:lnTo>
                <a:lnTo>
                  <a:pt x="387667" y="1629728"/>
                </a:lnTo>
                <a:lnTo>
                  <a:pt x="336232" y="1577340"/>
                </a:lnTo>
                <a:close/>
                <a:moveTo>
                  <a:pt x="6533198" y="1430655"/>
                </a:moveTo>
                <a:lnTo>
                  <a:pt x="6386513" y="1578293"/>
                </a:lnTo>
                <a:lnTo>
                  <a:pt x="6416040" y="1607820"/>
                </a:lnTo>
                <a:lnTo>
                  <a:pt x="6562726" y="1460183"/>
                </a:lnTo>
                <a:close/>
                <a:moveTo>
                  <a:pt x="5393056" y="1430655"/>
                </a:moveTo>
                <a:lnTo>
                  <a:pt x="5245418" y="1578293"/>
                </a:lnTo>
                <a:lnTo>
                  <a:pt x="5274945" y="1607820"/>
                </a:lnTo>
                <a:lnTo>
                  <a:pt x="5421631" y="1460183"/>
                </a:lnTo>
                <a:close/>
                <a:moveTo>
                  <a:pt x="4256722" y="1430655"/>
                </a:moveTo>
                <a:lnTo>
                  <a:pt x="4104322" y="1578293"/>
                </a:lnTo>
                <a:lnTo>
                  <a:pt x="4134802" y="1607820"/>
                </a:lnTo>
                <a:lnTo>
                  <a:pt x="4287202" y="1460183"/>
                </a:lnTo>
                <a:close/>
                <a:moveTo>
                  <a:pt x="3115628" y="1430655"/>
                </a:moveTo>
                <a:lnTo>
                  <a:pt x="2963228" y="1578293"/>
                </a:lnTo>
                <a:lnTo>
                  <a:pt x="2993708" y="1607820"/>
                </a:lnTo>
                <a:lnTo>
                  <a:pt x="3146108" y="1460183"/>
                </a:lnTo>
                <a:close/>
                <a:moveTo>
                  <a:pt x="1976437" y="1430655"/>
                </a:moveTo>
                <a:lnTo>
                  <a:pt x="1827847" y="1578293"/>
                </a:lnTo>
                <a:lnTo>
                  <a:pt x="1857375" y="1607820"/>
                </a:lnTo>
                <a:lnTo>
                  <a:pt x="2005965" y="1460183"/>
                </a:lnTo>
                <a:close/>
                <a:moveTo>
                  <a:pt x="835342" y="1430655"/>
                </a:moveTo>
                <a:lnTo>
                  <a:pt x="686752" y="1578293"/>
                </a:lnTo>
                <a:lnTo>
                  <a:pt x="716279" y="1607820"/>
                </a:lnTo>
                <a:lnTo>
                  <a:pt x="864870" y="1460183"/>
                </a:lnTo>
                <a:close/>
                <a:moveTo>
                  <a:pt x="6533198" y="1409700"/>
                </a:moveTo>
                <a:lnTo>
                  <a:pt x="6584632" y="1460183"/>
                </a:lnTo>
                <a:lnTo>
                  <a:pt x="6416040" y="1629728"/>
                </a:lnTo>
                <a:lnTo>
                  <a:pt x="6364605" y="1578292"/>
                </a:lnTo>
                <a:close/>
                <a:moveTo>
                  <a:pt x="5393055" y="1409700"/>
                </a:moveTo>
                <a:lnTo>
                  <a:pt x="5443537" y="1460183"/>
                </a:lnTo>
                <a:lnTo>
                  <a:pt x="5274945" y="1629728"/>
                </a:lnTo>
                <a:lnTo>
                  <a:pt x="5223510" y="1578292"/>
                </a:lnTo>
                <a:close/>
                <a:moveTo>
                  <a:pt x="4256723" y="1409700"/>
                </a:moveTo>
                <a:lnTo>
                  <a:pt x="4309110" y="1460183"/>
                </a:lnTo>
                <a:lnTo>
                  <a:pt x="4134803" y="1629728"/>
                </a:lnTo>
                <a:lnTo>
                  <a:pt x="4083368" y="1578292"/>
                </a:lnTo>
                <a:close/>
                <a:moveTo>
                  <a:pt x="3115627" y="1409700"/>
                </a:moveTo>
                <a:lnTo>
                  <a:pt x="3168015" y="1460183"/>
                </a:lnTo>
                <a:lnTo>
                  <a:pt x="2993707" y="1629728"/>
                </a:lnTo>
                <a:lnTo>
                  <a:pt x="2942272" y="1578292"/>
                </a:lnTo>
                <a:close/>
                <a:moveTo>
                  <a:pt x="1976437" y="1409700"/>
                </a:moveTo>
                <a:lnTo>
                  <a:pt x="2026920" y="1460183"/>
                </a:lnTo>
                <a:lnTo>
                  <a:pt x="1857375" y="1629728"/>
                </a:lnTo>
                <a:lnTo>
                  <a:pt x="1806892" y="1578292"/>
                </a:lnTo>
                <a:close/>
                <a:moveTo>
                  <a:pt x="835343" y="1409700"/>
                </a:moveTo>
                <a:lnTo>
                  <a:pt x="885825" y="1460183"/>
                </a:lnTo>
                <a:lnTo>
                  <a:pt x="716280" y="1629728"/>
                </a:lnTo>
                <a:lnTo>
                  <a:pt x="665798" y="1578292"/>
                </a:lnTo>
                <a:close/>
                <a:moveTo>
                  <a:pt x="6086475" y="1383983"/>
                </a:moveTo>
                <a:lnTo>
                  <a:pt x="5924550" y="1547813"/>
                </a:lnTo>
                <a:lnTo>
                  <a:pt x="5842635" y="1466850"/>
                </a:lnTo>
                <a:lnTo>
                  <a:pt x="5812155" y="1496378"/>
                </a:lnTo>
                <a:lnTo>
                  <a:pt x="5924550" y="1607821"/>
                </a:lnTo>
                <a:lnTo>
                  <a:pt x="6116955" y="1414463"/>
                </a:lnTo>
                <a:close/>
                <a:moveTo>
                  <a:pt x="4952048" y="1383983"/>
                </a:moveTo>
                <a:lnTo>
                  <a:pt x="4789170" y="1547813"/>
                </a:lnTo>
                <a:lnTo>
                  <a:pt x="4707256" y="1466850"/>
                </a:lnTo>
                <a:lnTo>
                  <a:pt x="4677728" y="1496378"/>
                </a:lnTo>
                <a:lnTo>
                  <a:pt x="4789170" y="1607821"/>
                </a:lnTo>
                <a:lnTo>
                  <a:pt x="4981575" y="1414463"/>
                </a:lnTo>
                <a:close/>
                <a:moveTo>
                  <a:pt x="3811905" y="1383983"/>
                </a:moveTo>
                <a:lnTo>
                  <a:pt x="3649028" y="1547813"/>
                </a:lnTo>
                <a:lnTo>
                  <a:pt x="3566160" y="1466850"/>
                </a:lnTo>
                <a:lnTo>
                  <a:pt x="3537585" y="1496378"/>
                </a:lnTo>
                <a:lnTo>
                  <a:pt x="3649028" y="1607821"/>
                </a:lnTo>
                <a:lnTo>
                  <a:pt x="3840480" y="1414463"/>
                </a:lnTo>
                <a:close/>
                <a:moveTo>
                  <a:pt x="2670810" y="1383983"/>
                </a:moveTo>
                <a:lnTo>
                  <a:pt x="2507932" y="1547813"/>
                </a:lnTo>
                <a:lnTo>
                  <a:pt x="2426970" y="1466850"/>
                </a:lnTo>
                <a:lnTo>
                  <a:pt x="2396490" y="1496378"/>
                </a:lnTo>
                <a:lnTo>
                  <a:pt x="2507932" y="1607821"/>
                </a:lnTo>
                <a:lnTo>
                  <a:pt x="2700337" y="1414463"/>
                </a:lnTo>
                <a:close/>
                <a:moveTo>
                  <a:pt x="1529715" y="1383983"/>
                </a:moveTo>
                <a:lnTo>
                  <a:pt x="1366837" y="1547813"/>
                </a:lnTo>
                <a:lnTo>
                  <a:pt x="1285875" y="1466850"/>
                </a:lnTo>
                <a:lnTo>
                  <a:pt x="1255395" y="1496378"/>
                </a:lnTo>
                <a:lnTo>
                  <a:pt x="1366837" y="1607821"/>
                </a:lnTo>
                <a:lnTo>
                  <a:pt x="1560195" y="1414463"/>
                </a:lnTo>
                <a:close/>
                <a:moveTo>
                  <a:pt x="388621" y="1383983"/>
                </a:moveTo>
                <a:lnTo>
                  <a:pt x="225743" y="1547813"/>
                </a:lnTo>
                <a:lnTo>
                  <a:pt x="144780" y="1466850"/>
                </a:lnTo>
                <a:lnTo>
                  <a:pt x="115253" y="1496378"/>
                </a:lnTo>
                <a:lnTo>
                  <a:pt x="225743" y="1607821"/>
                </a:lnTo>
                <a:lnTo>
                  <a:pt x="419101" y="1414463"/>
                </a:lnTo>
                <a:close/>
                <a:moveTo>
                  <a:pt x="7227570" y="1363028"/>
                </a:moveTo>
                <a:lnTo>
                  <a:pt x="7250430" y="1386841"/>
                </a:lnTo>
                <a:lnTo>
                  <a:pt x="7250430" y="1407795"/>
                </a:lnTo>
                <a:lnTo>
                  <a:pt x="7227570" y="1383983"/>
                </a:lnTo>
                <a:lnTo>
                  <a:pt x="7065645" y="1547813"/>
                </a:lnTo>
                <a:lnTo>
                  <a:pt x="6983730" y="1466850"/>
                </a:lnTo>
                <a:lnTo>
                  <a:pt x="6953250" y="1496378"/>
                </a:lnTo>
                <a:lnTo>
                  <a:pt x="7065645" y="1607820"/>
                </a:lnTo>
                <a:lnTo>
                  <a:pt x="7250430" y="1421130"/>
                </a:lnTo>
                <a:lnTo>
                  <a:pt x="7250430" y="1443038"/>
                </a:lnTo>
                <a:lnTo>
                  <a:pt x="7065645" y="1629728"/>
                </a:lnTo>
                <a:lnTo>
                  <a:pt x="6932295" y="1496378"/>
                </a:lnTo>
                <a:lnTo>
                  <a:pt x="6983730" y="1443991"/>
                </a:lnTo>
                <a:lnTo>
                  <a:pt x="7065645" y="1526858"/>
                </a:lnTo>
                <a:close/>
                <a:moveTo>
                  <a:pt x="6086475" y="1363028"/>
                </a:moveTo>
                <a:lnTo>
                  <a:pt x="6138863" y="1414463"/>
                </a:lnTo>
                <a:lnTo>
                  <a:pt x="5924550" y="1629728"/>
                </a:lnTo>
                <a:lnTo>
                  <a:pt x="5791200" y="1496378"/>
                </a:lnTo>
                <a:lnTo>
                  <a:pt x="5842635" y="1443991"/>
                </a:lnTo>
                <a:lnTo>
                  <a:pt x="5924550" y="1526858"/>
                </a:lnTo>
                <a:close/>
                <a:moveTo>
                  <a:pt x="4952048" y="1363028"/>
                </a:moveTo>
                <a:lnTo>
                  <a:pt x="5003483" y="1414463"/>
                </a:lnTo>
                <a:lnTo>
                  <a:pt x="4789170" y="1629728"/>
                </a:lnTo>
                <a:lnTo>
                  <a:pt x="4655820" y="1496378"/>
                </a:lnTo>
                <a:lnTo>
                  <a:pt x="4707255" y="1443991"/>
                </a:lnTo>
                <a:lnTo>
                  <a:pt x="4789170" y="1526858"/>
                </a:lnTo>
                <a:close/>
                <a:moveTo>
                  <a:pt x="3811906" y="1363028"/>
                </a:moveTo>
                <a:lnTo>
                  <a:pt x="3862388" y="1414463"/>
                </a:lnTo>
                <a:lnTo>
                  <a:pt x="3649028" y="1629728"/>
                </a:lnTo>
                <a:lnTo>
                  <a:pt x="3515678" y="1496378"/>
                </a:lnTo>
                <a:lnTo>
                  <a:pt x="3566160" y="1443991"/>
                </a:lnTo>
                <a:lnTo>
                  <a:pt x="3649028" y="1526858"/>
                </a:lnTo>
                <a:close/>
                <a:moveTo>
                  <a:pt x="2670810" y="1363028"/>
                </a:moveTo>
                <a:lnTo>
                  <a:pt x="2722245" y="1414463"/>
                </a:lnTo>
                <a:lnTo>
                  <a:pt x="2507933" y="1629728"/>
                </a:lnTo>
                <a:lnTo>
                  <a:pt x="2374583" y="1496378"/>
                </a:lnTo>
                <a:lnTo>
                  <a:pt x="2426971" y="1443991"/>
                </a:lnTo>
                <a:lnTo>
                  <a:pt x="2507933" y="1526858"/>
                </a:lnTo>
                <a:close/>
                <a:moveTo>
                  <a:pt x="1529716" y="1363028"/>
                </a:moveTo>
                <a:lnTo>
                  <a:pt x="1581151" y="1414463"/>
                </a:lnTo>
                <a:lnTo>
                  <a:pt x="1366838" y="1629728"/>
                </a:lnTo>
                <a:lnTo>
                  <a:pt x="1233488" y="1496378"/>
                </a:lnTo>
                <a:lnTo>
                  <a:pt x="1285876" y="1443991"/>
                </a:lnTo>
                <a:lnTo>
                  <a:pt x="1366838" y="1526858"/>
                </a:lnTo>
                <a:close/>
                <a:moveTo>
                  <a:pt x="388620" y="1363028"/>
                </a:moveTo>
                <a:lnTo>
                  <a:pt x="440055" y="1414463"/>
                </a:lnTo>
                <a:lnTo>
                  <a:pt x="225742" y="1629728"/>
                </a:lnTo>
                <a:lnTo>
                  <a:pt x="92392" y="1496378"/>
                </a:lnTo>
                <a:lnTo>
                  <a:pt x="144780" y="1443991"/>
                </a:lnTo>
                <a:lnTo>
                  <a:pt x="225742" y="1526858"/>
                </a:lnTo>
                <a:close/>
                <a:moveTo>
                  <a:pt x="6214110" y="1343978"/>
                </a:moveTo>
                <a:lnTo>
                  <a:pt x="6184582" y="1374458"/>
                </a:lnTo>
                <a:lnTo>
                  <a:pt x="6336030" y="1527810"/>
                </a:lnTo>
                <a:lnTo>
                  <a:pt x="6365557" y="1497330"/>
                </a:lnTo>
                <a:close/>
                <a:moveTo>
                  <a:pt x="5072062" y="1343978"/>
                </a:moveTo>
                <a:lnTo>
                  <a:pt x="5042535" y="1374458"/>
                </a:lnTo>
                <a:lnTo>
                  <a:pt x="5194935" y="1527810"/>
                </a:lnTo>
                <a:lnTo>
                  <a:pt x="5224462" y="1497330"/>
                </a:lnTo>
                <a:close/>
                <a:moveTo>
                  <a:pt x="3931920" y="1343978"/>
                </a:moveTo>
                <a:lnTo>
                  <a:pt x="3901440" y="1374458"/>
                </a:lnTo>
                <a:lnTo>
                  <a:pt x="4054793" y="1527810"/>
                </a:lnTo>
                <a:lnTo>
                  <a:pt x="4084320" y="1497330"/>
                </a:lnTo>
                <a:close/>
                <a:moveTo>
                  <a:pt x="2790825" y="1343978"/>
                </a:moveTo>
                <a:lnTo>
                  <a:pt x="2760345" y="1374458"/>
                </a:lnTo>
                <a:lnTo>
                  <a:pt x="2913698" y="1527810"/>
                </a:lnTo>
                <a:lnTo>
                  <a:pt x="2944178" y="1497330"/>
                </a:lnTo>
                <a:close/>
                <a:moveTo>
                  <a:pt x="1649730" y="1343978"/>
                </a:moveTo>
                <a:lnTo>
                  <a:pt x="1620203" y="1374458"/>
                </a:lnTo>
                <a:lnTo>
                  <a:pt x="1772603" y="1527810"/>
                </a:lnTo>
                <a:lnTo>
                  <a:pt x="1803083" y="1497330"/>
                </a:lnTo>
                <a:close/>
                <a:moveTo>
                  <a:pt x="513398" y="1343978"/>
                </a:moveTo>
                <a:lnTo>
                  <a:pt x="483870" y="1374458"/>
                </a:lnTo>
                <a:lnTo>
                  <a:pt x="633413" y="1527810"/>
                </a:lnTo>
                <a:lnTo>
                  <a:pt x="662940" y="1497330"/>
                </a:lnTo>
                <a:close/>
                <a:moveTo>
                  <a:pt x="6214111" y="1323022"/>
                </a:moveTo>
                <a:lnTo>
                  <a:pt x="6387465" y="1497330"/>
                </a:lnTo>
                <a:lnTo>
                  <a:pt x="6336030" y="1548765"/>
                </a:lnTo>
                <a:lnTo>
                  <a:pt x="6161723" y="1374457"/>
                </a:lnTo>
                <a:close/>
                <a:moveTo>
                  <a:pt x="5072062" y="1323022"/>
                </a:moveTo>
                <a:lnTo>
                  <a:pt x="5247323" y="1497330"/>
                </a:lnTo>
                <a:lnTo>
                  <a:pt x="5194935" y="1548765"/>
                </a:lnTo>
                <a:lnTo>
                  <a:pt x="5021580" y="1374457"/>
                </a:lnTo>
                <a:close/>
                <a:moveTo>
                  <a:pt x="3931920" y="1323022"/>
                </a:moveTo>
                <a:lnTo>
                  <a:pt x="4106228" y="1497330"/>
                </a:lnTo>
                <a:lnTo>
                  <a:pt x="4054793" y="1548765"/>
                </a:lnTo>
                <a:lnTo>
                  <a:pt x="3880485" y="1374457"/>
                </a:lnTo>
                <a:close/>
                <a:moveTo>
                  <a:pt x="2790825" y="1323022"/>
                </a:moveTo>
                <a:lnTo>
                  <a:pt x="2965132" y="1497330"/>
                </a:lnTo>
                <a:lnTo>
                  <a:pt x="2913697" y="1548765"/>
                </a:lnTo>
                <a:lnTo>
                  <a:pt x="2739390" y="1374457"/>
                </a:lnTo>
                <a:close/>
                <a:moveTo>
                  <a:pt x="1649730" y="1323022"/>
                </a:moveTo>
                <a:lnTo>
                  <a:pt x="1824037" y="1497330"/>
                </a:lnTo>
                <a:lnTo>
                  <a:pt x="1772603" y="1548765"/>
                </a:lnTo>
                <a:lnTo>
                  <a:pt x="1598295" y="1374457"/>
                </a:lnTo>
                <a:close/>
                <a:moveTo>
                  <a:pt x="513398" y="1323022"/>
                </a:moveTo>
                <a:lnTo>
                  <a:pt x="682942" y="1497330"/>
                </a:lnTo>
                <a:lnTo>
                  <a:pt x="633413" y="1548765"/>
                </a:lnTo>
                <a:lnTo>
                  <a:pt x="462915" y="1374457"/>
                </a:lnTo>
                <a:close/>
                <a:moveTo>
                  <a:pt x="7146607" y="1303972"/>
                </a:moveTo>
                <a:lnTo>
                  <a:pt x="7117080" y="1334452"/>
                </a:lnTo>
                <a:lnTo>
                  <a:pt x="7146607" y="1364932"/>
                </a:lnTo>
                <a:lnTo>
                  <a:pt x="7177087" y="1334452"/>
                </a:lnTo>
                <a:close/>
                <a:moveTo>
                  <a:pt x="6008370" y="1303972"/>
                </a:moveTo>
                <a:lnTo>
                  <a:pt x="5979795" y="1334452"/>
                </a:lnTo>
                <a:lnTo>
                  <a:pt x="6008370" y="1364932"/>
                </a:lnTo>
                <a:lnTo>
                  <a:pt x="6036945" y="1334452"/>
                </a:lnTo>
                <a:close/>
                <a:moveTo>
                  <a:pt x="4870133" y="1303972"/>
                </a:moveTo>
                <a:lnTo>
                  <a:pt x="4839653" y="1334452"/>
                </a:lnTo>
                <a:lnTo>
                  <a:pt x="4870133" y="1364932"/>
                </a:lnTo>
                <a:lnTo>
                  <a:pt x="4900613" y="1334452"/>
                </a:lnTo>
                <a:close/>
                <a:moveTo>
                  <a:pt x="3729037" y="1303972"/>
                </a:moveTo>
                <a:lnTo>
                  <a:pt x="3698557" y="1334452"/>
                </a:lnTo>
                <a:lnTo>
                  <a:pt x="3729037" y="1364932"/>
                </a:lnTo>
                <a:lnTo>
                  <a:pt x="3759517" y="1334452"/>
                </a:lnTo>
                <a:close/>
                <a:moveTo>
                  <a:pt x="2587943" y="1303972"/>
                </a:moveTo>
                <a:lnTo>
                  <a:pt x="2558415" y="1334452"/>
                </a:lnTo>
                <a:lnTo>
                  <a:pt x="2587943" y="1364932"/>
                </a:lnTo>
                <a:lnTo>
                  <a:pt x="2618422" y="1334452"/>
                </a:lnTo>
                <a:close/>
                <a:moveTo>
                  <a:pt x="1447800" y="1303972"/>
                </a:moveTo>
                <a:lnTo>
                  <a:pt x="1417320" y="1334452"/>
                </a:lnTo>
                <a:lnTo>
                  <a:pt x="1447800" y="1364932"/>
                </a:lnTo>
                <a:lnTo>
                  <a:pt x="1477328" y="1334452"/>
                </a:lnTo>
                <a:close/>
                <a:moveTo>
                  <a:pt x="307658" y="1303972"/>
                </a:moveTo>
                <a:lnTo>
                  <a:pt x="277178" y="1334452"/>
                </a:lnTo>
                <a:lnTo>
                  <a:pt x="307658" y="1364932"/>
                </a:lnTo>
                <a:lnTo>
                  <a:pt x="336233" y="1334452"/>
                </a:lnTo>
                <a:close/>
                <a:moveTo>
                  <a:pt x="6984682" y="1303020"/>
                </a:moveTo>
                <a:lnTo>
                  <a:pt x="6833235" y="1456372"/>
                </a:lnTo>
                <a:lnTo>
                  <a:pt x="6862762" y="1485900"/>
                </a:lnTo>
                <a:lnTo>
                  <a:pt x="6984682" y="1363980"/>
                </a:lnTo>
                <a:lnTo>
                  <a:pt x="7066598" y="1444942"/>
                </a:lnTo>
                <a:lnTo>
                  <a:pt x="7095173" y="1415415"/>
                </a:lnTo>
                <a:close/>
                <a:moveTo>
                  <a:pt x="6740842" y="1303020"/>
                </a:moveTo>
                <a:lnTo>
                  <a:pt x="6630352" y="1415415"/>
                </a:lnTo>
                <a:lnTo>
                  <a:pt x="6659880" y="1444942"/>
                </a:lnTo>
                <a:lnTo>
                  <a:pt x="6740842" y="1363980"/>
                </a:lnTo>
                <a:lnTo>
                  <a:pt x="6781800" y="1403985"/>
                </a:lnTo>
                <a:lnTo>
                  <a:pt x="6811327" y="1374458"/>
                </a:lnTo>
                <a:close/>
                <a:moveTo>
                  <a:pt x="5843588" y="1303020"/>
                </a:moveTo>
                <a:lnTo>
                  <a:pt x="5692140" y="1456372"/>
                </a:lnTo>
                <a:lnTo>
                  <a:pt x="5721668" y="1485900"/>
                </a:lnTo>
                <a:lnTo>
                  <a:pt x="5843588" y="1363980"/>
                </a:lnTo>
                <a:lnTo>
                  <a:pt x="5925503" y="1444942"/>
                </a:lnTo>
                <a:lnTo>
                  <a:pt x="5955030" y="1415415"/>
                </a:lnTo>
                <a:close/>
                <a:moveTo>
                  <a:pt x="5600700" y="1303020"/>
                </a:moveTo>
                <a:lnTo>
                  <a:pt x="5489257" y="1415415"/>
                </a:lnTo>
                <a:lnTo>
                  <a:pt x="5518785" y="1444942"/>
                </a:lnTo>
                <a:lnTo>
                  <a:pt x="5600700" y="1363980"/>
                </a:lnTo>
                <a:lnTo>
                  <a:pt x="5640705" y="1403985"/>
                </a:lnTo>
                <a:lnTo>
                  <a:pt x="5670232" y="1374458"/>
                </a:lnTo>
                <a:close/>
                <a:moveTo>
                  <a:pt x="4702493" y="1303020"/>
                </a:moveTo>
                <a:lnTo>
                  <a:pt x="4551045" y="1456372"/>
                </a:lnTo>
                <a:lnTo>
                  <a:pt x="4580573" y="1485900"/>
                </a:lnTo>
                <a:lnTo>
                  <a:pt x="4702493" y="1363980"/>
                </a:lnTo>
                <a:lnTo>
                  <a:pt x="4784408" y="1444942"/>
                </a:lnTo>
                <a:lnTo>
                  <a:pt x="4814888" y="1415415"/>
                </a:lnTo>
                <a:close/>
                <a:moveTo>
                  <a:pt x="4458653" y="1303020"/>
                </a:moveTo>
                <a:lnTo>
                  <a:pt x="4347210" y="1415415"/>
                </a:lnTo>
                <a:lnTo>
                  <a:pt x="4377690" y="1444942"/>
                </a:lnTo>
                <a:lnTo>
                  <a:pt x="4458653" y="1363980"/>
                </a:lnTo>
                <a:lnTo>
                  <a:pt x="4500563" y="1403985"/>
                </a:lnTo>
                <a:lnTo>
                  <a:pt x="4530090" y="1374458"/>
                </a:lnTo>
                <a:close/>
                <a:moveTo>
                  <a:pt x="3567113" y="1303020"/>
                </a:moveTo>
                <a:lnTo>
                  <a:pt x="3414713" y="1456372"/>
                </a:lnTo>
                <a:lnTo>
                  <a:pt x="3445193" y="1485900"/>
                </a:lnTo>
                <a:lnTo>
                  <a:pt x="3567113" y="1363980"/>
                </a:lnTo>
                <a:lnTo>
                  <a:pt x="3649028" y="1444942"/>
                </a:lnTo>
                <a:lnTo>
                  <a:pt x="3679508" y="1415415"/>
                </a:lnTo>
                <a:close/>
                <a:moveTo>
                  <a:pt x="3320415" y="1303020"/>
                </a:moveTo>
                <a:lnTo>
                  <a:pt x="3211830" y="1415415"/>
                </a:lnTo>
                <a:lnTo>
                  <a:pt x="3241357" y="1444942"/>
                </a:lnTo>
                <a:lnTo>
                  <a:pt x="3320415" y="1363980"/>
                </a:lnTo>
                <a:lnTo>
                  <a:pt x="3361372" y="1403985"/>
                </a:lnTo>
                <a:lnTo>
                  <a:pt x="3389947" y="1374458"/>
                </a:lnTo>
                <a:close/>
                <a:moveTo>
                  <a:pt x="2426970" y="1303020"/>
                </a:moveTo>
                <a:lnTo>
                  <a:pt x="2274570" y="1456372"/>
                </a:lnTo>
                <a:lnTo>
                  <a:pt x="2304097" y="1485900"/>
                </a:lnTo>
                <a:lnTo>
                  <a:pt x="2426970" y="1363980"/>
                </a:lnTo>
                <a:lnTo>
                  <a:pt x="2508885" y="1444942"/>
                </a:lnTo>
                <a:lnTo>
                  <a:pt x="2538412" y="1415415"/>
                </a:lnTo>
                <a:close/>
                <a:moveTo>
                  <a:pt x="2184083" y="1303020"/>
                </a:moveTo>
                <a:lnTo>
                  <a:pt x="2071688" y="1415415"/>
                </a:lnTo>
                <a:lnTo>
                  <a:pt x="2101216" y="1444942"/>
                </a:lnTo>
                <a:lnTo>
                  <a:pt x="2184083" y="1363980"/>
                </a:lnTo>
                <a:lnTo>
                  <a:pt x="2225041" y="1403985"/>
                </a:lnTo>
                <a:lnTo>
                  <a:pt x="2254568" y="1374458"/>
                </a:lnTo>
                <a:close/>
                <a:moveTo>
                  <a:pt x="1285875" y="1303020"/>
                </a:moveTo>
                <a:lnTo>
                  <a:pt x="1133475" y="1456372"/>
                </a:lnTo>
                <a:lnTo>
                  <a:pt x="1163002" y="1485900"/>
                </a:lnTo>
                <a:lnTo>
                  <a:pt x="1285875" y="1363980"/>
                </a:lnTo>
                <a:lnTo>
                  <a:pt x="1367790" y="1444942"/>
                </a:lnTo>
                <a:lnTo>
                  <a:pt x="1397317" y="1415415"/>
                </a:lnTo>
                <a:close/>
                <a:moveTo>
                  <a:pt x="1042987" y="1303020"/>
                </a:moveTo>
                <a:lnTo>
                  <a:pt x="930592" y="1415415"/>
                </a:lnTo>
                <a:lnTo>
                  <a:pt x="961072" y="1444942"/>
                </a:lnTo>
                <a:lnTo>
                  <a:pt x="1042987" y="1363980"/>
                </a:lnTo>
                <a:lnTo>
                  <a:pt x="1083945" y="1403985"/>
                </a:lnTo>
                <a:lnTo>
                  <a:pt x="1113472" y="1374458"/>
                </a:lnTo>
                <a:close/>
                <a:moveTo>
                  <a:pt x="7146608" y="1282065"/>
                </a:moveTo>
                <a:lnTo>
                  <a:pt x="7198995" y="1334453"/>
                </a:lnTo>
                <a:lnTo>
                  <a:pt x="7146608" y="1386840"/>
                </a:lnTo>
                <a:lnTo>
                  <a:pt x="7094220" y="1334453"/>
                </a:lnTo>
                <a:close/>
                <a:moveTo>
                  <a:pt x="6984682" y="1282065"/>
                </a:moveTo>
                <a:lnTo>
                  <a:pt x="7118032" y="1415415"/>
                </a:lnTo>
                <a:lnTo>
                  <a:pt x="7066598" y="1467803"/>
                </a:lnTo>
                <a:lnTo>
                  <a:pt x="6984682" y="1384935"/>
                </a:lnTo>
                <a:lnTo>
                  <a:pt x="6862763" y="1507807"/>
                </a:lnTo>
                <a:lnTo>
                  <a:pt x="6810375" y="1456372"/>
                </a:lnTo>
                <a:close/>
                <a:moveTo>
                  <a:pt x="6740843" y="1282065"/>
                </a:moveTo>
                <a:lnTo>
                  <a:pt x="6834188" y="1374457"/>
                </a:lnTo>
                <a:lnTo>
                  <a:pt x="6781800" y="1426845"/>
                </a:lnTo>
                <a:lnTo>
                  <a:pt x="6740843" y="1384935"/>
                </a:lnTo>
                <a:lnTo>
                  <a:pt x="6659881" y="1467803"/>
                </a:lnTo>
                <a:lnTo>
                  <a:pt x="6607493" y="1415415"/>
                </a:lnTo>
                <a:close/>
                <a:moveTo>
                  <a:pt x="6008370" y="1282065"/>
                </a:moveTo>
                <a:lnTo>
                  <a:pt x="6057900" y="1334453"/>
                </a:lnTo>
                <a:lnTo>
                  <a:pt x="6008370" y="1386840"/>
                </a:lnTo>
                <a:lnTo>
                  <a:pt x="5958840" y="1334453"/>
                </a:lnTo>
                <a:close/>
                <a:moveTo>
                  <a:pt x="5843587" y="1282065"/>
                </a:moveTo>
                <a:lnTo>
                  <a:pt x="5976937" y="1415415"/>
                </a:lnTo>
                <a:lnTo>
                  <a:pt x="5925502" y="1467803"/>
                </a:lnTo>
                <a:lnTo>
                  <a:pt x="5843587" y="1384935"/>
                </a:lnTo>
                <a:lnTo>
                  <a:pt x="5721668" y="1507807"/>
                </a:lnTo>
                <a:lnTo>
                  <a:pt x="5669280" y="1456372"/>
                </a:lnTo>
                <a:close/>
                <a:moveTo>
                  <a:pt x="5600700" y="1282065"/>
                </a:moveTo>
                <a:lnTo>
                  <a:pt x="5693093" y="1374457"/>
                </a:lnTo>
                <a:lnTo>
                  <a:pt x="5640705" y="1426845"/>
                </a:lnTo>
                <a:lnTo>
                  <a:pt x="5600700" y="1384935"/>
                </a:lnTo>
                <a:lnTo>
                  <a:pt x="5518785" y="1467803"/>
                </a:lnTo>
                <a:lnTo>
                  <a:pt x="5467350" y="1415415"/>
                </a:lnTo>
                <a:close/>
                <a:moveTo>
                  <a:pt x="4870132" y="1282065"/>
                </a:moveTo>
                <a:lnTo>
                  <a:pt x="4922519" y="1334453"/>
                </a:lnTo>
                <a:lnTo>
                  <a:pt x="4870132" y="1386840"/>
                </a:lnTo>
                <a:lnTo>
                  <a:pt x="4818697" y="1334453"/>
                </a:lnTo>
                <a:close/>
                <a:moveTo>
                  <a:pt x="4702493" y="1282065"/>
                </a:moveTo>
                <a:lnTo>
                  <a:pt x="4835843" y="1415415"/>
                </a:lnTo>
                <a:lnTo>
                  <a:pt x="4784408" y="1467803"/>
                </a:lnTo>
                <a:lnTo>
                  <a:pt x="4702493" y="1384935"/>
                </a:lnTo>
                <a:lnTo>
                  <a:pt x="4580573" y="1507807"/>
                </a:lnTo>
                <a:lnTo>
                  <a:pt x="4529138" y="1456372"/>
                </a:lnTo>
                <a:close/>
                <a:moveTo>
                  <a:pt x="4458652" y="1282065"/>
                </a:moveTo>
                <a:lnTo>
                  <a:pt x="4551997" y="1374457"/>
                </a:lnTo>
                <a:lnTo>
                  <a:pt x="4500562" y="1426845"/>
                </a:lnTo>
                <a:lnTo>
                  <a:pt x="4458652" y="1384935"/>
                </a:lnTo>
                <a:lnTo>
                  <a:pt x="4377690" y="1467803"/>
                </a:lnTo>
                <a:lnTo>
                  <a:pt x="4326255" y="1415415"/>
                </a:lnTo>
                <a:close/>
                <a:moveTo>
                  <a:pt x="3729038" y="1282065"/>
                </a:moveTo>
                <a:lnTo>
                  <a:pt x="3781425" y="1334453"/>
                </a:lnTo>
                <a:lnTo>
                  <a:pt x="3729038" y="1386840"/>
                </a:lnTo>
                <a:lnTo>
                  <a:pt x="3677603" y="1334453"/>
                </a:lnTo>
                <a:close/>
                <a:moveTo>
                  <a:pt x="3567112" y="1282065"/>
                </a:moveTo>
                <a:lnTo>
                  <a:pt x="3700462" y="1415415"/>
                </a:lnTo>
                <a:lnTo>
                  <a:pt x="3649027" y="1467803"/>
                </a:lnTo>
                <a:lnTo>
                  <a:pt x="3567112" y="1384935"/>
                </a:lnTo>
                <a:lnTo>
                  <a:pt x="3445192" y="1507807"/>
                </a:lnTo>
                <a:lnTo>
                  <a:pt x="3393757" y="1456372"/>
                </a:lnTo>
                <a:close/>
                <a:moveTo>
                  <a:pt x="3320415" y="1282065"/>
                </a:moveTo>
                <a:lnTo>
                  <a:pt x="3410903" y="1374457"/>
                </a:lnTo>
                <a:lnTo>
                  <a:pt x="3361372" y="1426845"/>
                </a:lnTo>
                <a:lnTo>
                  <a:pt x="3320415" y="1384935"/>
                </a:lnTo>
                <a:lnTo>
                  <a:pt x="3241357" y="1467803"/>
                </a:lnTo>
                <a:lnTo>
                  <a:pt x="3190875" y="1415415"/>
                </a:lnTo>
                <a:close/>
                <a:moveTo>
                  <a:pt x="2587942" y="1282065"/>
                </a:moveTo>
                <a:lnTo>
                  <a:pt x="2641282" y="1334453"/>
                </a:lnTo>
                <a:lnTo>
                  <a:pt x="2587942" y="1386840"/>
                </a:lnTo>
                <a:lnTo>
                  <a:pt x="2536507" y="1334453"/>
                </a:lnTo>
                <a:close/>
                <a:moveTo>
                  <a:pt x="2426971" y="1282065"/>
                </a:moveTo>
                <a:lnTo>
                  <a:pt x="2559368" y="1415415"/>
                </a:lnTo>
                <a:lnTo>
                  <a:pt x="2508885" y="1467803"/>
                </a:lnTo>
                <a:lnTo>
                  <a:pt x="2426971" y="1384935"/>
                </a:lnTo>
                <a:lnTo>
                  <a:pt x="2304098" y="1507807"/>
                </a:lnTo>
                <a:lnTo>
                  <a:pt x="2252663" y="1456372"/>
                </a:lnTo>
                <a:close/>
                <a:moveTo>
                  <a:pt x="2184083" y="1282065"/>
                </a:moveTo>
                <a:lnTo>
                  <a:pt x="2276475" y="1374457"/>
                </a:lnTo>
                <a:lnTo>
                  <a:pt x="2225040" y="1426845"/>
                </a:lnTo>
                <a:lnTo>
                  <a:pt x="2184083" y="1384935"/>
                </a:lnTo>
                <a:lnTo>
                  <a:pt x="2101215" y="1467803"/>
                </a:lnTo>
                <a:lnTo>
                  <a:pt x="2049780" y="1415415"/>
                </a:lnTo>
                <a:close/>
                <a:moveTo>
                  <a:pt x="1447802" y="1282065"/>
                </a:moveTo>
                <a:lnTo>
                  <a:pt x="1500188" y="1334453"/>
                </a:lnTo>
                <a:lnTo>
                  <a:pt x="1447802" y="1386840"/>
                </a:lnTo>
                <a:lnTo>
                  <a:pt x="1395413" y="1334453"/>
                </a:lnTo>
                <a:close/>
                <a:moveTo>
                  <a:pt x="1285875" y="1282065"/>
                </a:moveTo>
                <a:lnTo>
                  <a:pt x="1419225" y="1415415"/>
                </a:lnTo>
                <a:lnTo>
                  <a:pt x="1367790" y="1467803"/>
                </a:lnTo>
                <a:lnTo>
                  <a:pt x="1285875" y="1384935"/>
                </a:lnTo>
                <a:lnTo>
                  <a:pt x="1163002" y="1507807"/>
                </a:lnTo>
                <a:lnTo>
                  <a:pt x="1111567" y="1456372"/>
                </a:lnTo>
                <a:close/>
                <a:moveTo>
                  <a:pt x="1042988" y="1282065"/>
                </a:moveTo>
                <a:lnTo>
                  <a:pt x="1135380" y="1374457"/>
                </a:lnTo>
                <a:lnTo>
                  <a:pt x="1083946" y="1426845"/>
                </a:lnTo>
                <a:lnTo>
                  <a:pt x="1042988" y="1384935"/>
                </a:lnTo>
                <a:lnTo>
                  <a:pt x="961073" y="1467803"/>
                </a:lnTo>
                <a:lnTo>
                  <a:pt x="909638" y="1415415"/>
                </a:lnTo>
                <a:close/>
                <a:moveTo>
                  <a:pt x="307658" y="1282065"/>
                </a:moveTo>
                <a:lnTo>
                  <a:pt x="359093" y="1334453"/>
                </a:lnTo>
                <a:lnTo>
                  <a:pt x="307658" y="1386840"/>
                </a:lnTo>
                <a:lnTo>
                  <a:pt x="255270" y="1334453"/>
                </a:lnTo>
                <a:close/>
                <a:moveTo>
                  <a:pt x="144780" y="1282065"/>
                </a:moveTo>
                <a:lnTo>
                  <a:pt x="278130" y="1415415"/>
                </a:lnTo>
                <a:lnTo>
                  <a:pt x="225743" y="1467803"/>
                </a:lnTo>
                <a:lnTo>
                  <a:pt x="144780" y="1384935"/>
                </a:lnTo>
                <a:lnTo>
                  <a:pt x="22860" y="1507807"/>
                </a:lnTo>
                <a:lnTo>
                  <a:pt x="0" y="1484947"/>
                </a:lnTo>
                <a:lnTo>
                  <a:pt x="0" y="1463992"/>
                </a:lnTo>
                <a:lnTo>
                  <a:pt x="22860" y="1485900"/>
                </a:lnTo>
                <a:lnTo>
                  <a:pt x="144780" y="1363980"/>
                </a:lnTo>
                <a:lnTo>
                  <a:pt x="225743" y="1444942"/>
                </a:lnTo>
                <a:lnTo>
                  <a:pt x="256223" y="1415415"/>
                </a:lnTo>
                <a:lnTo>
                  <a:pt x="144780" y="1303020"/>
                </a:lnTo>
                <a:lnTo>
                  <a:pt x="0" y="1448753"/>
                </a:lnTo>
                <a:lnTo>
                  <a:pt x="0" y="1427797"/>
                </a:lnTo>
                <a:close/>
                <a:moveTo>
                  <a:pt x="6456998" y="1268730"/>
                </a:moveTo>
                <a:lnTo>
                  <a:pt x="6348413" y="1376363"/>
                </a:lnTo>
                <a:lnTo>
                  <a:pt x="6416993" y="1445895"/>
                </a:lnTo>
                <a:lnTo>
                  <a:pt x="6486526" y="1376363"/>
                </a:lnTo>
                <a:lnTo>
                  <a:pt x="6446520" y="1335405"/>
                </a:lnTo>
                <a:lnTo>
                  <a:pt x="6484620" y="1295400"/>
                </a:lnTo>
                <a:close/>
                <a:moveTo>
                  <a:pt x="5315903" y="1268730"/>
                </a:moveTo>
                <a:lnTo>
                  <a:pt x="5207318" y="1376363"/>
                </a:lnTo>
                <a:lnTo>
                  <a:pt x="5275898" y="1445895"/>
                </a:lnTo>
                <a:lnTo>
                  <a:pt x="5345431" y="1376363"/>
                </a:lnTo>
                <a:lnTo>
                  <a:pt x="5305425" y="1335405"/>
                </a:lnTo>
                <a:lnTo>
                  <a:pt x="5344478" y="1295400"/>
                </a:lnTo>
                <a:close/>
                <a:moveTo>
                  <a:pt x="4174807" y="1268730"/>
                </a:moveTo>
                <a:lnTo>
                  <a:pt x="4066222" y="1376363"/>
                </a:lnTo>
                <a:lnTo>
                  <a:pt x="4134802" y="1445895"/>
                </a:lnTo>
                <a:lnTo>
                  <a:pt x="4204335" y="1376363"/>
                </a:lnTo>
                <a:lnTo>
                  <a:pt x="4164330" y="1335405"/>
                </a:lnTo>
                <a:lnTo>
                  <a:pt x="4203382" y="1295400"/>
                </a:lnTo>
                <a:close/>
                <a:moveTo>
                  <a:pt x="3034666" y="1268730"/>
                </a:moveTo>
                <a:lnTo>
                  <a:pt x="2925128" y="1376363"/>
                </a:lnTo>
                <a:lnTo>
                  <a:pt x="2993708" y="1445895"/>
                </a:lnTo>
                <a:lnTo>
                  <a:pt x="3064193" y="1376363"/>
                </a:lnTo>
                <a:lnTo>
                  <a:pt x="3024188" y="1335405"/>
                </a:lnTo>
                <a:lnTo>
                  <a:pt x="3063241" y="1295400"/>
                </a:lnTo>
                <a:close/>
                <a:moveTo>
                  <a:pt x="1897380" y="1268730"/>
                </a:moveTo>
                <a:lnTo>
                  <a:pt x="1784985" y="1376363"/>
                </a:lnTo>
                <a:lnTo>
                  <a:pt x="1856423" y="1445895"/>
                </a:lnTo>
                <a:lnTo>
                  <a:pt x="1927860" y="1376363"/>
                </a:lnTo>
                <a:lnTo>
                  <a:pt x="1886903" y="1335405"/>
                </a:lnTo>
                <a:lnTo>
                  <a:pt x="1926908" y="1295400"/>
                </a:lnTo>
                <a:close/>
                <a:moveTo>
                  <a:pt x="756285" y="1268730"/>
                </a:moveTo>
                <a:lnTo>
                  <a:pt x="644842" y="1376363"/>
                </a:lnTo>
                <a:lnTo>
                  <a:pt x="715327" y="1445895"/>
                </a:lnTo>
                <a:lnTo>
                  <a:pt x="786765" y="1376363"/>
                </a:lnTo>
                <a:lnTo>
                  <a:pt x="745807" y="1335405"/>
                </a:lnTo>
                <a:lnTo>
                  <a:pt x="785812" y="1295400"/>
                </a:lnTo>
                <a:close/>
                <a:moveTo>
                  <a:pt x="6456998" y="1246822"/>
                </a:moveTo>
                <a:lnTo>
                  <a:pt x="6509385" y="1295400"/>
                </a:lnTo>
                <a:lnTo>
                  <a:pt x="6467475" y="1335405"/>
                </a:lnTo>
                <a:lnTo>
                  <a:pt x="6507480" y="1376362"/>
                </a:lnTo>
                <a:lnTo>
                  <a:pt x="6416993" y="1467802"/>
                </a:lnTo>
                <a:lnTo>
                  <a:pt x="6324600" y="1376362"/>
                </a:lnTo>
                <a:close/>
                <a:moveTo>
                  <a:pt x="5315902" y="1246822"/>
                </a:moveTo>
                <a:lnTo>
                  <a:pt x="5368290" y="1295400"/>
                </a:lnTo>
                <a:lnTo>
                  <a:pt x="5326380" y="1335405"/>
                </a:lnTo>
                <a:lnTo>
                  <a:pt x="5366385" y="1376362"/>
                </a:lnTo>
                <a:lnTo>
                  <a:pt x="5275898" y="1467802"/>
                </a:lnTo>
                <a:lnTo>
                  <a:pt x="5183505" y="1376362"/>
                </a:lnTo>
                <a:close/>
                <a:moveTo>
                  <a:pt x="4174807" y="1246822"/>
                </a:moveTo>
                <a:lnTo>
                  <a:pt x="4228148" y="1295400"/>
                </a:lnTo>
                <a:lnTo>
                  <a:pt x="4185285" y="1335405"/>
                </a:lnTo>
                <a:lnTo>
                  <a:pt x="4227195" y="1376362"/>
                </a:lnTo>
                <a:lnTo>
                  <a:pt x="4134803" y="1467802"/>
                </a:lnTo>
                <a:lnTo>
                  <a:pt x="4042410" y="1376362"/>
                </a:lnTo>
                <a:close/>
                <a:moveTo>
                  <a:pt x="3034665" y="1246822"/>
                </a:moveTo>
                <a:lnTo>
                  <a:pt x="3087053" y="1295400"/>
                </a:lnTo>
                <a:lnTo>
                  <a:pt x="3045143" y="1335405"/>
                </a:lnTo>
                <a:lnTo>
                  <a:pt x="3086100" y="1376362"/>
                </a:lnTo>
                <a:lnTo>
                  <a:pt x="2993707" y="1467802"/>
                </a:lnTo>
                <a:lnTo>
                  <a:pt x="2901315" y="1376362"/>
                </a:lnTo>
                <a:close/>
                <a:moveTo>
                  <a:pt x="1897380" y="1246822"/>
                </a:moveTo>
                <a:lnTo>
                  <a:pt x="1951672" y="1295400"/>
                </a:lnTo>
                <a:lnTo>
                  <a:pt x="1909762" y="1335405"/>
                </a:lnTo>
                <a:lnTo>
                  <a:pt x="1950720" y="1376362"/>
                </a:lnTo>
                <a:lnTo>
                  <a:pt x="1856422" y="1467802"/>
                </a:lnTo>
                <a:lnTo>
                  <a:pt x="1760220" y="1376362"/>
                </a:lnTo>
                <a:close/>
                <a:moveTo>
                  <a:pt x="756285" y="1246822"/>
                </a:moveTo>
                <a:lnTo>
                  <a:pt x="810577" y="1295400"/>
                </a:lnTo>
                <a:lnTo>
                  <a:pt x="768667" y="1335405"/>
                </a:lnTo>
                <a:lnTo>
                  <a:pt x="809626" y="1376362"/>
                </a:lnTo>
                <a:lnTo>
                  <a:pt x="715327" y="1467802"/>
                </a:lnTo>
                <a:lnTo>
                  <a:pt x="620077" y="1376362"/>
                </a:lnTo>
                <a:close/>
                <a:moveTo>
                  <a:pt x="6660833" y="1223010"/>
                </a:moveTo>
                <a:lnTo>
                  <a:pt x="6548438" y="1334453"/>
                </a:lnTo>
                <a:lnTo>
                  <a:pt x="6577965" y="1364933"/>
                </a:lnTo>
                <a:lnTo>
                  <a:pt x="6691313" y="1253490"/>
                </a:lnTo>
                <a:close/>
                <a:moveTo>
                  <a:pt x="5519738" y="1223010"/>
                </a:moveTo>
                <a:lnTo>
                  <a:pt x="5408295" y="1334453"/>
                </a:lnTo>
                <a:lnTo>
                  <a:pt x="5438775" y="1364933"/>
                </a:lnTo>
                <a:lnTo>
                  <a:pt x="5550218" y="1253490"/>
                </a:lnTo>
                <a:close/>
                <a:moveTo>
                  <a:pt x="4378643" y="1223010"/>
                </a:moveTo>
                <a:lnTo>
                  <a:pt x="4267200" y="1334453"/>
                </a:lnTo>
                <a:lnTo>
                  <a:pt x="4297680" y="1364933"/>
                </a:lnTo>
                <a:lnTo>
                  <a:pt x="4409122" y="1253490"/>
                </a:lnTo>
                <a:close/>
                <a:moveTo>
                  <a:pt x="3237547" y="1223010"/>
                </a:moveTo>
                <a:lnTo>
                  <a:pt x="3126105" y="1334453"/>
                </a:lnTo>
                <a:lnTo>
                  <a:pt x="3156585" y="1364933"/>
                </a:lnTo>
                <a:lnTo>
                  <a:pt x="3267075" y="1253490"/>
                </a:lnTo>
                <a:close/>
                <a:moveTo>
                  <a:pt x="2102168" y="1223010"/>
                </a:moveTo>
                <a:lnTo>
                  <a:pt x="1991678" y="1334453"/>
                </a:lnTo>
                <a:lnTo>
                  <a:pt x="2021205" y="1364933"/>
                </a:lnTo>
                <a:lnTo>
                  <a:pt x="2132648" y="1253490"/>
                </a:lnTo>
                <a:close/>
                <a:moveTo>
                  <a:pt x="961073" y="1223010"/>
                </a:moveTo>
                <a:lnTo>
                  <a:pt x="849630" y="1334453"/>
                </a:lnTo>
                <a:lnTo>
                  <a:pt x="879158" y="1364933"/>
                </a:lnTo>
                <a:lnTo>
                  <a:pt x="991553" y="1253490"/>
                </a:lnTo>
                <a:close/>
                <a:moveTo>
                  <a:pt x="6660832" y="1201102"/>
                </a:moveTo>
                <a:lnTo>
                  <a:pt x="6712268" y="1253490"/>
                </a:lnTo>
                <a:lnTo>
                  <a:pt x="6577965" y="1386840"/>
                </a:lnTo>
                <a:lnTo>
                  <a:pt x="6526530" y="1334452"/>
                </a:lnTo>
                <a:close/>
                <a:moveTo>
                  <a:pt x="5519738" y="1201102"/>
                </a:moveTo>
                <a:lnTo>
                  <a:pt x="5571173" y="1253490"/>
                </a:lnTo>
                <a:lnTo>
                  <a:pt x="5438776" y="1386840"/>
                </a:lnTo>
                <a:lnTo>
                  <a:pt x="5386388" y="1334452"/>
                </a:lnTo>
                <a:close/>
                <a:moveTo>
                  <a:pt x="4378643" y="1201102"/>
                </a:moveTo>
                <a:lnTo>
                  <a:pt x="4430078" y="1253490"/>
                </a:lnTo>
                <a:lnTo>
                  <a:pt x="4297681" y="1386840"/>
                </a:lnTo>
                <a:lnTo>
                  <a:pt x="4245293" y="1334452"/>
                </a:lnTo>
                <a:close/>
                <a:moveTo>
                  <a:pt x="3237547" y="1201102"/>
                </a:moveTo>
                <a:lnTo>
                  <a:pt x="3289935" y="1253490"/>
                </a:lnTo>
                <a:lnTo>
                  <a:pt x="3156585" y="1386840"/>
                </a:lnTo>
                <a:lnTo>
                  <a:pt x="3104197" y="1334452"/>
                </a:lnTo>
                <a:close/>
                <a:moveTo>
                  <a:pt x="2102167" y="1201102"/>
                </a:moveTo>
                <a:lnTo>
                  <a:pt x="2154555" y="1253490"/>
                </a:lnTo>
                <a:lnTo>
                  <a:pt x="2021205" y="1386840"/>
                </a:lnTo>
                <a:lnTo>
                  <a:pt x="1968817" y="1334452"/>
                </a:lnTo>
                <a:close/>
                <a:moveTo>
                  <a:pt x="961073" y="1201102"/>
                </a:moveTo>
                <a:lnTo>
                  <a:pt x="1013461" y="1253490"/>
                </a:lnTo>
                <a:lnTo>
                  <a:pt x="879158" y="1386840"/>
                </a:lnTo>
                <a:lnTo>
                  <a:pt x="827723" y="1334452"/>
                </a:lnTo>
                <a:close/>
                <a:moveTo>
                  <a:pt x="63818" y="1201102"/>
                </a:moveTo>
                <a:lnTo>
                  <a:pt x="116205" y="1253490"/>
                </a:lnTo>
                <a:lnTo>
                  <a:pt x="22860" y="1345882"/>
                </a:lnTo>
                <a:lnTo>
                  <a:pt x="0" y="1322070"/>
                </a:lnTo>
                <a:lnTo>
                  <a:pt x="0" y="1301115"/>
                </a:lnTo>
                <a:lnTo>
                  <a:pt x="22860" y="1323975"/>
                </a:lnTo>
                <a:lnTo>
                  <a:pt x="93345" y="1253490"/>
                </a:lnTo>
                <a:lnTo>
                  <a:pt x="63818" y="1223009"/>
                </a:lnTo>
                <a:lnTo>
                  <a:pt x="22860" y="1263967"/>
                </a:lnTo>
                <a:lnTo>
                  <a:pt x="0" y="1241107"/>
                </a:lnTo>
                <a:lnTo>
                  <a:pt x="0" y="1218247"/>
                </a:lnTo>
                <a:lnTo>
                  <a:pt x="22860" y="1242059"/>
                </a:lnTo>
                <a:close/>
                <a:moveTo>
                  <a:pt x="6983730" y="1141095"/>
                </a:moveTo>
                <a:lnTo>
                  <a:pt x="6953250" y="1170622"/>
                </a:lnTo>
                <a:lnTo>
                  <a:pt x="7066598" y="1283970"/>
                </a:lnTo>
                <a:lnTo>
                  <a:pt x="7095173" y="1253490"/>
                </a:lnTo>
                <a:close/>
                <a:moveTo>
                  <a:pt x="6739890" y="1141095"/>
                </a:moveTo>
                <a:lnTo>
                  <a:pt x="6710363" y="1170622"/>
                </a:lnTo>
                <a:lnTo>
                  <a:pt x="6864668" y="1324928"/>
                </a:lnTo>
                <a:lnTo>
                  <a:pt x="6934201" y="1254442"/>
                </a:lnTo>
                <a:lnTo>
                  <a:pt x="6904673" y="1224915"/>
                </a:lnTo>
                <a:lnTo>
                  <a:pt x="6864668" y="1264920"/>
                </a:lnTo>
                <a:close/>
                <a:moveTo>
                  <a:pt x="6417945" y="1141095"/>
                </a:moveTo>
                <a:lnTo>
                  <a:pt x="6264593" y="1294447"/>
                </a:lnTo>
                <a:lnTo>
                  <a:pt x="6294120" y="1323975"/>
                </a:lnTo>
                <a:lnTo>
                  <a:pt x="6447473" y="1170622"/>
                </a:lnTo>
                <a:close/>
                <a:moveTo>
                  <a:pt x="5842635" y="1141095"/>
                </a:moveTo>
                <a:lnTo>
                  <a:pt x="5813107" y="1170622"/>
                </a:lnTo>
                <a:lnTo>
                  <a:pt x="5925502" y="1283970"/>
                </a:lnTo>
                <a:lnTo>
                  <a:pt x="5955030" y="1253490"/>
                </a:lnTo>
                <a:close/>
                <a:moveTo>
                  <a:pt x="5598795" y="1141095"/>
                </a:moveTo>
                <a:lnTo>
                  <a:pt x="5569268" y="1170622"/>
                </a:lnTo>
                <a:lnTo>
                  <a:pt x="5723573" y="1324928"/>
                </a:lnTo>
                <a:lnTo>
                  <a:pt x="5793106" y="1254442"/>
                </a:lnTo>
                <a:lnTo>
                  <a:pt x="5763578" y="1224915"/>
                </a:lnTo>
                <a:lnTo>
                  <a:pt x="5723573" y="1264920"/>
                </a:lnTo>
                <a:close/>
                <a:moveTo>
                  <a:pt x="5276850" y="1141095"/>
                </a:moveTo>
                <a:lnTo>
                  <a:pt x="5123498" y="1294447"/>
                </a:lnTo>
                <a:lnTo>
                  <a:pt x="5153978" y="1323975"/>
                </a:lnTo>
                <a:lnTo>
                  <a:pt x="5306378" y="1170622"/>
                </a:lnTo>
                <a:close/>
                <a:moveTo>
                  <a:pt x="4706303" y="1141095"/>
                </a:moveTo>
                <a:lnTo>
                  <a:pt x="4676775" y="1170622"/>
                </a:lnTo>
                <a:lnTo>
                  <a:pt x="4786313" y="1283970"/>
                </a:lnTo>
                <a:lnTo>
                  <a:pt x="4814888" y="1253490"/>
                </a:lnTo>
                <a:close/>
                <a:moveTo>
                  <a:pt x="4458653" y="1141095"/>
                </a:moveTo>
                <a:lnTo>
                  <a:pt x="4429125" y="1170622"/>
                </a:lnTo>
                <a:lnTo>
                  <a:pt x="4582478" y="1324928"/>
                </a:lnTo>
                <a:lnTo>
                  <a:pt x="4652963" y="1254442"/>
                </a:lnTo>
                <a:lnTo>
                  <a:pt x="4622482" y="1224915"/>
                </a:lnTo>
                <a:lnTo>
                  <a:pt x="4582478" y="1264920"/>
                </a:lnTo>
                <a:close/>
                <a:moveTo>
                  <a:pt x="4135756" y="1141095"/>
                </a:moveTo>
                <a:lnTo>
                  <a:pt x="3982403" y="1294447"/>
                </a:lnTo>
                <a:lnTo>
                  <a:pt x="4012883" y="1323975"/>
                </a:lnTo>
                <a:lnTo>
                  <a:pt x="4166235" y="1170622"/>
                </a:lnTo>
                <a:close/>
                <a:moveTo>
                  <a:pt x="3567113" y="1141095"/>
                </a:moveTo>
                <a:lnTo>
                  <a:pt x="3537585" y="1170622"/>
                </a:lnTo>
                <a:lnTo>
                  <a:pt x="3649028" y="1283970"/>
                </a:lnTo>
                <a:lnTo>
                  <a:pt x="3679507" y="1253490"/>
                </a:lnTo>
                <a:close/>
                <a:moveTo>
                  <a:pt x="3319462" y="1141095"/>
                </a:moveTo>
                <a:lnTo>
                  <a:pt x="3288982" y="1170622"/>
                </a:lnTo>
                <a:lnTo>
                  <a:pt x="3445192" y="1324928"/>
                </a:lnTo>
                <a:lnTo>
                  <a:pt x="3515677" y="1254442"/>
                </a:lnTo>
                <a:lnTo>
                  <a:pt x="3486150" y="1224915"/>
                </a:lnTo>
                <a:lnTo>
                  <a:pt x="3445192" y="1264920"/>
                </a:lnTo>
                <a:close/>
                <a:moveTo>
                  <a:pt x="2994660" y="1141095"/>
                </a:moveTo>
                <a:lnTo>
                  <a:pt x="2842260" y="1294447"/>
                </a:lnTo>
                <a:lnTo>
                  <a:pt x="2872740" y="1323975"/>
                </a:lnTo>
                <a:lnTo>
                  <a:pt x="3025140" y="1170622"/>
                </a:lnTo>
                <a:close/>
                <a:moveTo>
                  <a:pt x="2426970" y="1141095"/>
                </a:moveTo>
                <a:lnTo>
                  <a:pt x="2396490" y="1170622"/>
                </a:lnTo>
                <a:lnTo>
                  <a:pt x="2507932" y="1283970"/>
                </a:lnTo>
                <a:lnTo>
                  <a:pt x="2538412" y="1253490"/>
                </a:lnTo>
                <a:close/>
                <a:moveTo>
                  <a:pt x="2178368" y="1141095"/>
                </a:moveTo>
                <a:lnTo>
                  <a:pt x="2147888" y="1170622"/>
                </a:lnTo>
                <a:lnTo>
                  <a:pt x="2304098" y="1324928"/>
                </a:lnTo>
                <a:lnTo>
                  <a:pt x="2375535" y="1254442"/>
                </a:lnTo>
                <a:lnTo>
                  <a:pt x="2345055" y="1224915"/>
                </a:lnTo>
                <a:lnTo>
                  <a:pt x="2304098" y="1264920"/>
                </a:lnTo>
                <a:close/>
                <a:moveTo>
                  <a:pt x="1853565" y="1141095"/>
                </a:moveTo>
                <a:lnTo>
                  <a:pt x="1702117" y="1294447"/>
                </a:lnTo>
                <a:lnTo>
                  <a:pt x="1731645" y="1323975"/>
                </a:lnTo>
                <a:lnTo>
                  <a:pt x="1883092" y="1170622"/>
                </a:lnTo>
                <a:close/>
                <a:moveTo>
                  <a:pt x="1285875" y="1141095"/>
                </a:moveTo>
                <a:lnTo>
                  <a:pt x="1256347" y="1170622"/>
                </a:lnTo>
                <a:lnTo>
                  <a:pt x="1367790" y="1283970"/>
                </a:lnTo>
                <a:lnTo>
                  <a:pt x="1397317" y="1253490"/>
                </a:lnTo>
                <a:close/>
                <a:moveTo>
                  <a:pt x="1037272" y="1141095"/>
                </a:moveTo>
                <a:lnTo>
                  <a:pt x="1006792" y="1170622"/>
                </a:lnTo>
                <a:lnTo>
                  <a:pt x="1163002" y="1324928"/>
                </a:lnTo>
                <a:lnTo>
                  <a:pt x="1234440" y="1254442"/>
                </a:lnTo>
                <a:lnTo>
                  <a:pt x="1203960" y="1224915"/>
                </a:lnTo>
                <a:lnTo>
                  <a:pt x="1163002" y="1264920"/>
                </a:lnTo>
                <a:close/>
                <a:moveTo>
                  <a:pt x="718186" y="1141095"/>
                </a:moveTo>
                <a:lnTo>
                  <a:pt x="566738" y="1294447"/>
                </a:lnTo>
                <a:lnTo>
                  <a:pt x="596265" y="1323975"/>
                </a:lnTo>
                <a:lnTo>
                  <a:pt x="747713" y="1170622"/>
                </a:lnTo>
                <a:close/>
                <a:moveTo>
                  <a:pt x="144780" y="1141095"/>
                </a:moveTo>
                <a:lnTo>
                  <a:pt x="115253" y="1170622"/>
                </a:lnTo>
                <a:lnTo>
                  <a:pt x="225743" y="1283970"/>
                </a:lnTo>
                <a:lnTo>
                  <a:pt x="256223" y="1253490"/>
                </a:lnTo>
                <a:close/>
                <a:moveTo>
                  <a:pt x="6983730" y="1119188"/>
                </a:moveTo>
                <a:lnTo>
                  <a:pt x="7118033" y="1253491"/>
                </a:lnTo>
                <a:lnTo>
                  <a:pt x="7066598" y="1304926"/>
                </a:lnTo>
                <a:lnTo>
                  <a:pt x="6932295" y="1170623"/>
                </a:lnTo>
                <a:close/>
                <a:moveTo>
                  <a:pt x="6739889" y="1119188"/>
                </a:moveTo>
                <a:lnTo>
                  <a:pt x="6864667" y="1243013"/>
                </a:lnTo>
                <a:lnTo>
                  <a:pt x="6904672" y="1203008"/>
                </a:lnTo>
                <a:lnTo>
                  <a:pt x="6955155" y="1254443"/>
                </a:lnTo>
                <a:lnTo>
                  <a:pt x="6864667" y="1345883"/>
                </a:lnTo>
                <a:lnTo>
                  <a:pt x="6689407" y="1170623"/>
                </a:lnTo>
                <a:close/>
                <a:moveTo>
                  <a:pt x="6417945" y="1119188"/>
                </a:moveTo>
                <a:lnTo>
                  <a:pt x="6469380" y="1170623"/>
                </a:lnTo>
                <a:lnTo>
                  <a:pt x="6294120" y="1345883"/>
                </a:lnTo>
                <a:lnTo>
                  <a:pt x="6242685" y="1294448"/>
                </a:lnTo>
                <a:close/>
                <a:moveTo>
                  <a:pt x="5842635" y="1119188"/>
                </a:moveTo>
                <a:lnTo>
                  <a:pt x="5976938" y="1253491"/>
                </a:lnTo>
                <a:lnTo>
                  <a:pt x="5925502" y="1304926"/>
                </a:lnTo>
                <a:lnTo>
                  <a:pt x="5791200" y="1170623"/>
                </a:lnTo>
                <a:close/>
                <a:moveTo>
                  <a:pt x="5598795" y="1119188"/>
                </a:moveTo>
                <a:lnTo>
                  <a:pt x="5723573" y="1243013"/>
                </a:lnTo>
                <a:lnTo>
                  <a:pt x="5763578" y="1203008"/>
                </a:lnTo>
                <a:lnTo>
                  <a:pt x="5814061" y="1254443"/>
                </a:lnTo>
                <a:lnTo>
                  <a:pt x="5723573" y="1345883"/>
                </a:lnTo>
                <a:lnTo>
                  <a:pt x="5548313" y="1170623"/>
                </a:lnTo>
                <a:close/>
                <a:moveTo>
                  <a:pt x="5276850" y="1119188"/>
                </a:moveTo>
                <a:lnTo>
                  <a:pt x="5328286" y="1170623"/>
                </a:lnTo>
                <a:lnTo>
                  <a:pt x="5153978" y="1345883"/>
                </a:lnTo>
                <a:lnTo>
                  <a:pt x="5102543" y="1294448"/>
                </a:lnTo>
                <a:close/>
                <a:moveTo>
                  <a:pt x="4706303" y="1119188"/>
                </a:moveTo>
                <a:lnTo>
                  <a:pt x="4835843" y="1253491"/>
                </a:lnTo>
                <a:lnTo>
                  <a:pt x="4786313" y="1304926"/>
                </a:lnTo>
                <a:lnTo>
                  <a:pt x="4655820" y="1170623"/>
                </a:lnTo>
                <a:close/>
                <a:moveTo>
                  <a:pt x="4458653" y="1119188"/>
                </a:moveTo>
                <a:lnTo>
                  <a:pt x="4582478" y="1243013"/>
                </a:lnTo>
                <a:lnTo>
                  <a:pt x="4622483" y="1203008"/>
                </a:lnTo>
                <a:lnTo>
                  <a:pt x="4673918" y="1254443"/>
                </a:lnTo>
                <a:lnTo>
                  <a:pt x="4582478" y="1345883"/>
                </a:lnTo>
                <a:lnTo>
                  <a:pt x="4407218" y="1170623"/>
                </a:lnTo>
                <a:close/>
                <a:moveTo>
                  <a:pt x="4135755" y="1119188"/>
                </a:moveTo>
                <a:lnTo>
                  <a:pt x="4187190" y="1170623"/>
                </a:lnTo>
                <a:lnTo>
                  <a:pt x="4012882" y="1345883"/>
                </a:lnTo>
                <a:lnTo>
                  <a:pt x="3961447" y="1294448"/>
                </a:lnTo>
                <a:close/>
                <a:moveTo>
                  <a:pt x="3567113" y="1119188"/>
                </a:moveTo>
                <a:lnTo>
                  <a:pt x="3700463" y="1253491"/>
                </a:lnTo>
                <a:lnTo>
                  <a:pt x="3649028" y="1304926"/>
                </a:lnTo>
                <a:lnTo>
                  <a:pt x="3515678" y="1170623"/>
                </a:lnTo>
                <a:close/>
                <a:moveTo>
                  <a:pt x="3319462" y="1119188"/>
                </a:moveTo>
                <a:lnTo>
                  <a:pt x="3445192" y="1243013"/>
                </a:lnTo>
                <a:lnTo>
                  <a:pt x="3486150" y="1203008"/>
                </a:lnTo>
                <a:lnTo>
                  <a:pt x="3538537" y="1254443"/>
                </a:lnTo>
                <a:lnTo>
                  <a:pt x="3445192" y="1345883"/>
                </a:lnTo>
                <a:lnTo>
                  <a:pt x="3266122" y="1170623"/>
                </a:lnTo>
                <a:close/>
                <a:moveTo>
                  <a:pt x="2994660" y="1119188"/>
                </a:moveTo>
                <a:lnTo>
                  <a:pt x="3046095" y="1170623"/>
                </a:lnTo>
                <a:lnTo>
                  <a:pt x="2872741" y="1345883"/>
                </a:lnTo>
                <a:lnTo>
                  <a:pt x="2820353" y="1294448"/>
                </a:lnTo>
                <a:close/>
                <a:moveTo>
                  <a:pt x="2426971" y="1119188"/>
                </a:moveTo>
                <a:lnTo>
                  <a:pt x="2559368" y="1253491"/>
                </a:lnTo>
                <a:lnTo>
                  <a:pt x="2507933" y="1304926"/>
                </a:lnTo>
                <a:lnTo>
                  <a:pt x="2374583" y="1170623"/>
                </a:lnTo>
                <a:close/>
                <a:moveTo>
                  <a:pt x="2178368" y="1119188"/>
                </a:moveTo>
                <a:lnTo>
                  <a:pt x="2304098" y="1243013"/>
                </a:lnTo>
                <a:lnTo>
                  <a:pt x="2345055" y="1203008"/>
                </a:lnTo>
                <a:lnTo>
                  <a:pt x="2397443" y="1254443"/>
                </a:lnTo>
                <a:lnTo>
                  <a:pt x="2304098" y="1345883"/>
                </a:lnTo>
                <a:lnTo>
                  <a:pt x="2125028" y="1170623"/>
                </a:lnTo>
                <a:close/>
                <a:moveTo>
                  <a:pt x="1853566" y="1119188"/>
                </a:moveTo>
                <a:lnTo>
                  <a:pt x="1905000" y="1170623"/>
                </a:lnTo>
                <a:lnTo>
                  <a:pt x="1731646" y="1345883"/>
                </a:lnTo>
                <a:lnTo>
                  <a:pt x="1679258" y="1294448"/>
                </a:lnTo>
                <a:close/>
                <a:moveTo>
                  <a:pt x="1285876" y="1119188"/>
                </a:moveTo>
                <a:lnTo>
                  <a:pt x="1419226" y="1253491"/>
                </a:lnTo>
                <a:lnTo>
                  <a:pt x="1367791" y="1304926"/>
                </a:lnTo>
                <a:lnTo>
                  <a:pt x="1233488" y="1170623"/>
                </a:lnTo>
                <a:close/>
                <a:moveTo>
                  <a:pt x="1037273" y="1119188"/>
                </a:moveTo>
                <a:lnTo>
                  <a:pt x="1163002" y="1243013"/>
                </a:lnTo>
                <a:lnTo>
                  <a:pt x="1203960" y="1203008"/>
                </a:lnTo>
                <a:lnTo>
                  <a:pt x="1256347" y="1254443"/>
                </a:lnTo>
                <a:lnTo>
                  <a:pt x="1163002" y="1345883"/>
                </a:lnTo>
                <a:lnTo>
                  <a:pt x="984885" y="1170623"/>
                </a:lnTo>
                <a:close/>
                <a:moveTo>
                  <a:pt x="718185" y="1119188"/>
                </a:moveTo>
                <a:lnTo>
                  <a:pt x="770573" y="1170623"/>
                </a:lnTo>
                <a:lnTo>
                  <a:pt x="596265" y="1345883"/>
                </a:lnTo>
                <a:lnTo>
                  <a:pt x="544830" y="1294448"/>
                </a:lnTo>
                <a:close/>
                <a:moveTo>
                  <a:pt x="144780" y="1119188"/>
                </a:moveTo>
                <a:lnTo>
                  <a:pt x="278130" y="1253491"/>
                </a:lnTo>
                <a:lnTo>
                  <a:pt x="225742" y="1304926"/>
                </a:lnTo>
                <a:lnTo>
                  <a:pt x="92392" y="1170623"/>
                </a:lnTo>
                <a:close/>
                <a:moveTo>
                  <a:pt x="7230428" y="1117283"/>
                </a:moveTo>
                <a:lnTo>
                  <a:pt x="7250431" y="1138238"/>
                </a:lnTo>
                <a:lnTo>
                  <a:pt x="7250431" y="1160146"/>
                </a:lnTo>
                <a:lnTo>
                  <a:pt x="7230428" y="1139190"/>
                </a:lnTo>
                <a:lnTo>
                  <a:pt x="7198043" y="1171575"/>
                </a:lnTo>
                <a:lnTo>
                  <a:pt x="7250431" y="1224916"/>
                </a:lnTo>
                <a:lnTo>
                  <a:pt x="7250431" y="1246823"/>
                </a:lnTo>
                <a:lnTo>
                  <a:pt x="7177088" y="1171575"/>
                </a:lnTo>
                <a:close/>
                <a:moveTo>
                  <a:pt x="6660832" y="1060133"/>
                </a:moveTo>
                <a:lnTo>
                  <a:pt x="6507480" y="1212533"/>
                </a:lnTo>
                <a:lnTo>
                  <a:pt x="6537960" y="1242060"/>
                </a:lnTo>
                <a:lnTo>
                  <a:pt x="6691312" y="1090613"/>
                </a:lnTo>
                <a:close/>
                <a:moveTo>
                  <a:pt x="5519737" y="1060133"/>
                </a:moveTo>
                <a:lnTo>
                  <a:pt x="5366385" y="1212533"/>
                </a:lnTo>
                <a:lnTo>
                  <a:pt x="5396865" y="1242060"/>
                </a:lnTo>
                <a:lnTo>
                  <a:pt x="5550217" y="1090613"/>
                </a:lnTo>
                <a:close/>
                <a:moveTo>
                  <a:pt x="4378643" y="1060133"/>
                </a:moveTo>
                <a:lnTo>
                  <a:pt x="4227195" y="1212533"/>
                </a:lnTo>
                <a:lnTo>
                  <a:pt x="4255770" y="1242060"/>
                </a:lnTo>
                <a:lnTo>
                  <a:pt x="4409123" y="1090613"/>
                </a:lnTo>
                <a:close/>
                <a:moveTo>
                  <a:pt x="3237547" y="1060133"/>
                </a:moveTo>
                <a:lnTo>
                  <a:pt x="3086100" y="1212533"/>
                </a:lnTo>
                <a:lnTo>
                  <a:pt x="3115628" y="1242060"/>
                </a:lnTo>
                <a:lnTo>
                  <a:pt x="3267075" y="1090613"/>
                </a:lnTo>
                <a:close/>
                <a:moveTo>
                  <a:pt x="2102167" y="1060133"/>
                </a:moveTo>
                <a:lnTo>
                  <a:pt x="1950720" y="1212533"/>
                </a:lnTo>
                <a:lnTo>
                  <a:pt x="1980247" y="1242060"/>
                </a:lnTo>
                <a:lnTo>
                  <a:pt x="2132647" y="1090613"/>
                </a:lnTo>
                <a:close/>
                <a:moveTo>
                  <a:pt x="961073" y="1060133"/>
                </a:moveTo>
                <a:lnTo>
                  <a:pt x="809626" y="1212533"/>
                </a:lnTo>
                <a:lnTo>
                  <a:pt x="840105" y="1242060"/>
                </a:lnTo>
                <a:lnTo>
                  <a:pt x="991552" y="1090613"/>
                </a:lnTo>
                <a:close/>
                <a:moveTo>
                  <a:pt x="6660832" y="1038225"/>
                </a:moveTo>
                <a:lnTo>
                  <a:pt x="6712268" y="1090613"/>
                </a:lnTo>
                <a:lnTo>
                  <a:pt x="6537960" y="1264920"/>
                </a:lnTo>
                <a:lnTo>
                  <a:pt x="6486525" y="1212533"/>
                </a:lnTo>
                <a:close/>
                <a:moveTo>
                  <a:pt x="5519737" y="1038225"/>
                </a:moveTo>
                <a:lnTo>
                  <a:pt x="5571173" y="1090613"/>
                </a:lnTo>
                <a:lnTo>
                  <a:pt x="5396865" y="1264920"/>
                </a:lnTo>
                <a:lnTo>
                  <a:pt x="5345430" y="1212533"/>
                </a:lnTo>
                <a:close/>
                <a:moveTo>
                  <a:pt x="4378643" y="1038225"/>
                </a:moveTo>
                <a:lnTo>
                  <a:pt x="4430078" y="1090613"/>
                </a:lnTo>
                <a:lnTo>
                  <a:pt x="4255770" y="1264920"/>
                </a:lnTo>
                <a:lnTo>
                  <a:pt x="4204335" y="1212533"/>
                </a:lnTo>
                <a:close/>
                <a:moveTo>
                  <a:pt x="3237547" y="1038225"/>
                </a:moveTo>
                <a:lnTo>
                  <a:pt x="3289935" y="1090613"/>
                </a:lnTo>
                <a:lnTo>
                  <a:pt x="3115628" y="1264920"/>
                </a:lnTo>
                <a:lnTo>
                  <a:pt x="3063240" y="1212533"/>
                </a:lnTo>
                <a:close/>
                <a:moveTo>
                  <a:pt x="2102168" y="1038225"/>
                </a:moveTo>
                <a:lnTo>
                  <a:pt x="2154555" y="1090613"/>
                </a:lnTo>
                <a:lnTo>
                  <a:pt x="1980248" y="1264920"/>
                </a:lnTo>
                <a:lnTo>
                  <a:pt x="1928813" y="1212533"/>
                </a:lnTo>
                <a:close/>
                <a:moveTo>
                  <a:pt x="961072" y="1038225"/>
                </a:moveTo>
                <a:lnTo>
                  <a:pt x="1013460" y="1090613"/>
                </a:lnTo>
                <a:lnTo>
                  <a:pt x="840105" y="1264920"/>
                </a:lnTo>
                <a:lnTo>
                  <a:pt x="787717" y="1212533"/>
                </a:lnTo>
                <a:close/>
                <a:moveTo>
                  <a:pt x="6248400" y="985838"/>
                </a:moveTo>
                <a:lnTo>
                  <a:pt x="6180773" y="1050608"/>
                </a:lnTo>
                <a:lnTo>
                  <a:pt x="6210300" y="1078230"/>
                </a:lnTo>
                <a:lnTo>
                  <a:pt x="6248400" y="1038226"/>
                </a:lnTo>
                <a:lnTo>
                  <a:pt x="6334125" y="1121093"/>
                </a:lnTo>
                <a:lnTo>
                  <a:pt x="6363653" y="1091565"/>
                </a:lnTo>
                <a:close/>
                <a:moveTo>
                  <a:pt x="5111115" y="985838"/>
                </a:moveTo>
                <a:lnTo>
                  <a:pt x="5045393" y="1050608"/>
                </a:lnTo>
                <a:lnTo>
                  <a:pt x="5073968" y="1078230"/>
                </a:lnTo>
                <a:lnTo>
                  <a:pt x="5111115" y="1038226"/>
                </a:lnTo>
                <a:lnTo>
                  <a:pt x="5193983" y="1121093"/>
                </a:lnTo>
                <a:lnTo>
                  <a:pt x="5223511" y="1091565"/>
                </a:lnTo>
                <a:close/>
                <a:moveTo>
                  <a:pt x="3970020" y="985838"/>
                </a:moveTo>
                <a:lnTo>
                  <a:pt x="3905250" y="1050608"/>
                </a:lnTo>
                <a:lnTo>
                  <a:pt x="3932872" y="1078230"/>
                </a:lnTo>
                <a:lnTo>
                  <a:pt x="3970020" y="1038226"/>
                </a:lnTo>
                <a:lnTo>
                  <a:pt x="4054793" y="1121093"/>
                </a:lnTo>
                <a:lnTo>
                  <a:pt x="4082415" y="1091565"/>
                </a:lnTo>
                <a:close/>
                <a:moveTo>
                  <a:pt x="2829877" y="985838"/>
                </a:moveTo>
                <a:lnTo>
                  <a:pt x="2764155" y="1050608"/>
                </a:lnTo>
                <a:lnTo>
                  <a:pt x="2791777" y="1078230"/>
                </a:lnTo>
                <a:lnTo>
                  <a:pt x="2829877" y="1038226"/>
                </a:lnTo>
                <a:lnTo>
                  <a:pt x="2912745" y="1121093"/>
                </a:lnTo>
                <a:lnTo>
                  <a:pt x="2940368" y="1091565"/>
                </a:lnTo>
                <a:close/>
                <a:moveTo>
                  <a:pt x="1691641" y="985838"/>
                </a:moveTo>
                <a:lnTo>
                  <a:pt x="1624013" y="1050608"/>
                </a:lnTo>
                <a:lnTo>
                  <a:pt x="1652588" y="1078230"/>
                </a:lnTo>
                <a:lnTo>
                  <a:pt x="1691641" y="1038226"/>
                </a:lnTo>
                <a:lnTo>
                  <a:pt x="1776413" y="1121093"/>
                </a:lnTo>
                <a:lnTo>
                  <a:pt x="1804988" y="1091565"/>
                </a:lnTo>
                <a:close/>
                <a:moveTo>
                  <a:pt x="549593" y="985838"/>
                </a:moveTo>
                <a:lnTo>
                  <a:pt x="481965" y="1050608"/>
                </a:lnTo>
                <a:lnTo>
                  <a:pt x="510540" y="1078230"/>
                </a:lnTo>
                <a:lnTo>
                  <a:pt x="549593" y="1038226"/>
                </a:lnTo>
                <a:lnTo>
                  <a:pt x="635317" y="1121093"/>
                </a:lnTo>
                <a:lnTo>
                  <a:pt x="663892" y="1091565"/>
                </a:lnTo>
                <a:close/>
                <a:moveTo>
                  <a:pt x="5843588" y="979170"/>
                </a:moveTo>
                <a:lnTo>
                  <a:pt x="5692140" y="1131570"/>
                </a:lnTo>
                <a:lnTo>
                  <a:pt x="5721668" y="1161097"/>
                </a:lnTo>
                <a:lnTo>
                  <a:pt x="5843588" y="1038225"/>
                </a:lnTo>
                <a:lnTo>
                  <a:pt x="6128385" y="1324928"/>
                </a:lnTo>
                <a:lnTo>
                  <a:pt x="6279833" y="1171575"/>
                </a:lnTo>
                <a:lnTo>
                  <a:pt x="6250305" y="1142047"/>
                </a:lnTo>
                <a:lnTo>
                  <a:pt x="6128385" y="1264920"/>
                </a:lnTo>
                <a:lnTo>
                  <a:pt x="6035993" y="1171575"/>
                </a:lnTo>
                <a:lnTo>
                  <a:pt x="6090285" y="1117283"/>
                </a:lnTo>
                <a:lnTo>
                  <a:pt x="6130290" y="1158240"/>
                </a:lnTo>
                <a:lnTo>
                  <a:pt x="6159818" y="1128712"/>
                </a:lnTo>
                <a:lnTo>
                  <a:pt x="6090285" y="1057275"/>
                </a:lnTo>
                <a:lnTo>
                  <a:pt x="6006465" y="1142047"/>
                </a:lnTo>
                <a:close/>
                <a:moveTo>
                  <a:pt x="4703445" y="979170"/>
                </a:moveTo>
                <a:lnTo>
                  <a:pt x="4551045" y="1131570"/>
                </a:lnTo>
                <a:lnTo>
                  <a:pt x="4581525" y="1161097"/>
                </a:lnTo>
                <a:lnTo>
                  <a:pt x="4703445" y="1038225"/>
                </a:lnTo>
                <a:lnTo>
                  <a:pt x="4991100" y="1324928"/>
                </a:lnTo>
                <a:lnTo>
                  <a:pt x="5143500" y="1171575"/>
                </a:lnTo>
                <a:lnTo>
                  <a:pt x="5113020" y="1142047"/>
                </a:lnTo>
                <a:lnTo>
                  <a:pt x="4991100" y="1264920"/>
                </a:lnTo>
                <a:lnTo>
                  <a:pt x="4897755" y="1171575"/>
                </a:lnTo>
                <a:lnTo>
                  <a:pt x="4952048" y="1117283"/>
                </a:lnTo>
                <a:lnTo>
                  <a:pt x="4993005" y="1158240"/>
                </a:lnTo>
                <a:lnTo>
                  <a:pt x="5023485" y="1128712"/>
                </a:lnTo>
                <a:lnTo>
                  <a:pt x="4952048" y="1057275"/>
                </a:lnTo>
                <a:lnTo>
                  <a:pt x="4868228" y="1142047"/>
                </a:lnTo>
                <a:close/>
                <a:moveTo>
                  <a:pt x="3566160" y="979170"/>
                </a:moveTo>
                <a:lnTo>
                  <a:pt x="3414713" y="1131570"/>
                </a:lnTo>
                <a:lnTo>
                  <a:pt x="3445193" y="1161097"/>
                </a:lnTo>
                <a:lnTo>
                  <a:pt x="3566160" y="1038225"/>
                </a:lnTo>
                <a:lnTo>
                  <a:pt x="3851910" y="1324928"/>
                </a:lnTo>
                <a:lnTo>
                  <a:pt x="4002406" y="1171575"/>
                </a:lnTo>
                <a:lnTo>
                  <a:pt x="3972878" y="1142047"/>
                </a:lnTo>
                <a:lnTo>
                  <a:pt x="3851910" y="1264920"/>
                </a:lnTo>
                <a:lnTo>
                  <a:pt x="3758566" y="1171575"/>
                </a:lnTo>
                <a:lnTo>
                  <a:pt x="3812858" y="1117283"/>
                </a:lnTo>
                <a:lnTo>
                  <a:pt x="3854768" y="1158240"/>
                </a:lnTo>
                <a:lnTo>
                  <a:pt x="3883343" y="1128712"/>
                </a:lnTo>
                <a:lnTo>
                  <a:pt x="3812858" y="1057275"/>
                </a:lnTo>
                <a:lnTo>
                  <a:pt x="3729038" y="1142047"/>
                </a:lnTo>
                <a:close/>
                <a:moveTo>
                  <a:pt x="2426017" y="979170"/>
                </a:moveTo>
                <a:lnTo>
                  <a:pt x="2273617" y="1131570"/>
                </a:lnTo>
                <a:lnTo>
                  <a:pt x="2304097" y="1161097"/>
                </a:lnTo>
                <a:lnTo>
                  <a:pt x="2426017" y="1038225"/>
                </a:lnTo>
                <a:lnTo>
                  <a:pt x="2710815" y="1324928"/>
                </a:lnTo>
                <a:lnTo>
                  <a:pt x="2862262" y="1171575"/>
                </a:lnTo>
                <a:lnTo>
                  <a:pt x="2831782" y="1142047"/>
                </a:lnTo>
                <a:lnTo>
                  <a:pt x="2710815" y="1264920"/>
                </a:lnTo>
                <a:lnTo>
                  <a:pt x="2618422" y="1171575"/>
                </a:lnTo>
                <a:lnTo>
                  <a:pt x="2671762" y="1117283"/>
                </a:lnTo>
                <a:lnTo>
                  <a:pt x="2713672" y="1158240"/>
                </a:lnTo>
                <a:lnTo>
                  <a:pt x="2743200" y="1128712"/>
                </a:lnTo>
                <a:lnTo>
                  <a:pt x="2671762" y="1057275"/>
                </a:lnTo>
                <a:lnTo>
                  <a:pt x="2587942" y="1142047"/>
                </a:lnTo>
                <a:close/>
                <a:moveTo>
                  <a:pt x="1285875" y="979170"/>
                </a:moveTo>
                <a:lnTo>
                  <a:pt x="1133475" y="1131570"/>
                </a:lnTo>
                <a:lnTo>
                  <a:pt x="1163002" y="1161097"/>
                </a:lnTo>
                <a:lnTo>
                  <a:pt x="1285875" y="1038225"/>
                </a:lnTo>
                <a:lnTo>
                  <a:pt x="1569720" y="1324928"/>
                </a:lnTo>
                <a:lnTo>
                  <a:pt x="1721168" y="1171575"/>
                </a:lnTo>
                <a:lnTo>
                  <a:pt x="1690688" y="1142047"/>
                </a:lnTo>
                <a:lnTo>
                  <a:pt x="1569720" y="1264920"/>
                </a:lnTo>
                <a:lnTo>
                  <a:pt x="1477328" y="1171575"/>
                </a:lnTo>
                <a:lnTo>
                  <a:pt x="1532572" y="1117283"/>
                </a:lnTo>
                <a:lnTo>
                  <a:pt x="1572578" y="1158240"/>
                </a:lnTo>
                <a:lnTo>
                  <a:pt x="1602105" y="1128712"/>
                </a:lnTo>
                <a:lnTo>
                  <a:pt x="1532572" y="1057275"/>
                </a:lnTo>
                <a:lnTo>
                  <a:pt x="1447800" y="1142047"/>
                </a:lnTo>
                <a:close/>
                <a:moveTo>
                  <a:pt x="0" y="974408"/>
                </a:moveTo>
                <a:lnTo>
                  <a:pt x="34290" y="1008698"/>
                </a:lnTo>
                <a:lnTo>
                  <a:pt x="0" y="1043940"/>
                </a:lnTo>
                <a:lnTo>
                  <a:pt x="0" y="1022033"/>
                </a:lnTo>
                <a:lnTo>
                  <a:pt x="12383" y="1008698"/>
                </a:lnTo>
                <a:lnTo>
                  <a:pt x="0" y="997268"/>
                </a:lnTo>
                <a:close/>
                <a:moveTo>
                  <a:pt x="6248400" y="962977"/>
                </a:moveTo>
                <a:lnTo>
                  <a:pt x="6387464" y="1090612"/>
                </a:lnTo>
                <a:lnTo>
                  <a:pt x="6334125" y="1143000"/>
                </a:lnTo>
                <a:lnTo>
                  <a:pt x="6248400" y="1062037"/>
                </a:lnTo>
                <a:lnTo>
                  <a:pt x="6210300" y="1102042"/>
                </a:lnTo>
                <a:lnTo>
                  <a:pt x="6156007" y="1050607"/>
                </a:lnTo>
                <a:close/>
                <a:moveTo>
                  <a:pt x="5111115" y="962977"/>
                </a:moveTo>
                <a:lnTo>
                  <a:pt x="5247323" y="1090612"/>
                </a:lnTo>
                <a:lnTo>
                  <a:pt x="5193982" y="1143000"/>
                </a:lnTo>
                <a:lnTo>
                  <a:pt x="5111115" y="1062037"/>
                </a:lnTo>
                <a:lnTo>
                  <a:pt x="5073968" y="1102042"/>
                </a:lnTo>
                <a:lnTo>
                  <a:pt x="5021580" y="1050607"/>
                </a:lnTo>
                <a:close/>
                <a:moveTo>
                  <a:pt x="3970020" y="962977"/>
                </a:moveTo>
                <a:lnTo>
                  <a:pt x="4106228" y="1090612"/>
                </a:lnTo>
                <a:lnTo>
                  <a:pt x="4054793" y="1143000"/>
                </a:lnTo>
                <a:lnTo>
                  <a:pt x="3970020" y="1062037"/>
                </a:lnTo>
                <a:lnTo>
                  <a:pt x="3932873" y="1102042"/>
                </a:lnTo>
                <a:lnTo>
                  <a:pt x="3880485" y="1050607"/>
                </a:lnTo>
                <a:close/>
                <a:moveTo>
                  <a:pt x="2829878" y="962977"/>
                </a:moveTo>
                <a:lnTo>
                  <a:pt x="2965132" y="1090612"/>
                </a:lnTo>
                <a:lnTo>
                  <a:pt x="2912745" y="1143000"/>
                </a:lnTo>
                <a:lnTo>
                  <a:pt x="2829878" y="1062037"/>
                </a:lnTo>
                <a:lnTo>
                  <a:pt x="2791778" y="1102042"/>
                </a:lnTo>
                <a:lnTo>
                  <a:pt x="2739390" y="1050607"/>
                </a:lnTo>
                <a:close/>
                <a:moveTo>
                  <a:pt x="1691640" y="962977"/>
                </a:moveTo>
                <a:lnTo>
                  <a:pt x="1829753" y="1090612"/>
                </a:lnTo>
                <a:lnTo>
                  <a:pt x="1776412" y="1143000"/>
                </a:lnTo>
                <a:lnTo>
                  <a:pt x="1691640" y="1062037"/>
                </a:lnTo>
                <a:lnTo>
                  <a:pt x="1652587" y="1102042"/>
                </a:lnTo>
                <a:lnTo>
                  <a:pt x="1598295" y="1050607"/>
                </a:lnTo>
                <a:close/>
                <a:moveTo>
                  <a:pt x="549593" y="962977"/>
                </a:moveTo>
                <a:lnTo>
                  <a:pt x="689610" y="1090612"/>
                </a:lnTo>
                <a:lnTo>
                  <a:pt x="635317" y="1143000"/>
                </a:lnTo>
                <a:lnTo>
                  <a:pt x="549593" y="1062037"/>
                </a:lnTo>
                <a:lnTo>
                  <a:pt x="510540" y="1102042"/>
                </a:lnTo>
                <a:lnTo>
                  <a:pt x="457200" y="1050607"/>
                </a:lnTo>
                <a:close/>
                <a:moveTo>
                  <a:pt x="6983730" y="957263"/>
                </a:moveTo>
                <a:lnTo>
                  <a:pt x="7146607" y="1120140"/>
                </a:lnTo>
                <a:lnTo>
                  <a:pt x="7230427" y="1036321"/>
                </a:lnTo>
                <a:lnTo>
                  <a:pt x="7250430" y="1056323"/>
                </a:lnTo>
                <a:lnTo>
                  <a:pt x="7250430" y="1078230"/>
                </a:lnTo>
                <a:lnTo>
                  <a:pt x="7230427" y="1057276"/>
                </a:lnTo>
                <a:lnTo>
                  <a:pt x="7146607" y="1142048"/>
                </a:lnTo>
                <a:lnTo>
                  <a:pt x="6983730" y="979171"/>
                </a:lnTo>
                <a:lnTo>
                  <a:pt x="6833235" y="1131571"/>
                </a:lnTo>
                <a:lnTo>
                  <a:pt x="6862763" y="1161098"/>
                </a:lnTo>
                <a:lnTo>
                  <a:pt x="6983730" y="1038226"/>
                </a:lnTo>
                <a:lnTo>
                  <a:pt x="7250430" y="1305878"/>
                </a:lnTo>
                <a:lnTo>
                  <a:pt x="7250430" y="1328738"/>
                </a:lnTo>
                <a:lnTo>
                  <a:pt x="6983730" y="1060133"/>
                </a:lnTo>
                <a:lnTo>
                  <a:pt x="6862763" y="1182053"/>
                </a:lnTo>
                <a:lnTo>
                  <a:pt x="6810375" y="1131571"/>
                </a:lnTo>
                <a:close/>
                <a:moveTo>
                  <a:pt x="5843587" y="957263"/>
                </a:moveTo>
                <a:lnTo>
                  <a:pt x="6006465" y="1120140"/>
                </a:lnTo>
                <a:lnTo>
                  <a:pt x="6090285" y="1036321"/>
                </a:lnTo>
                <a:lnTo>
                  <a:pt x="6182677" y="1128713"/>
                </a:lnTo>
                <a:lnTo>
                  <a:pt x="6130290" y="1180148"/>
                </a:lnTo>
                <a:lnTo>
                  <a:pt x="6090285" y="1139190"/>
                </a:lnTo>
                <a:lnTo>
                  <a:pt x="6056948" y="1171576"/>
                </a:lnTo>
                <a:lnTo>
                  <a:pt x="6128385" y="1242060"/>
                </a:lnTo>
                <a:lnTo>
                  <a:pt x="6250305" y="1120140"/>
                </a:lnTo>
                <a:lnTo>
                  <a:pt x="6300787" y="1171576"/>
                </a:lnTo>
                <a:lnTo>
                  <a:pt x="6128385" y="1345883"/>
                </a:lnTo>
                <a:lnTo>
                  <a:pt x="5843587" y="1060133"/>
                </a:lnTo>
                <a:lnTo>
                  <a:pt x="5721668" y="1182053"/>
                </a:lnTo>
                <a:lnTo>
                  <a:pt x="5669280" y="1131571"/>
                </a:lnTo>
                <a:close/>
                <a:moveTo>
                  <a:pt x="4703445" y="957263"/>
                </a:moveTo>
                <a:lnTo>
                  <a:pt x="4868228" y="1120140"/>
                </a:lnTo>
                <a:lnTo>
                  <a:pt x="4952048" y="1036321"/>
                </a:lnTo>
                <a:lnTo>
                  <a:pt x="5045393" y="1128713"/>
                </a:lnTo>
                <a:lnTo>
                  <a:pt x="4993006" y="1180148"/>
                </a:lnTo>
                <a:lnTo>
                  <a:pt x="4952048" y="1139190"/>
                </a:lnTo>
                <a:lnTo>
                  <a:pt x="4920615" y="1171576"/>
                </a:lnTo>
                <a:lnTo>
                  <a:pt x="4991101" y="1242060"/>
                </a:lnTo>
                <a:lnTo>
                  <a:pt x="5113020" y="1120140"/>
                </a:lnTo>
                <a:lnTo>
                  <a:pt x="5166361" y="1171576"/>
                </a:lnTo>
                <a:lnTo>
                  <a:pt x="4991101" y="1345883"/>
                </a:lnTo>
                <a:lnTo>
                  <a:pt x="4703445" y="1060133"/>
                </a:lnTo>
                <a:lnTo>
                  <a:pt x="4581526" y="1182053"/>
                </a:lnTo>
                <a:lnTo>
                  <a:pt x="4529138" y="1131571"/>
                </a:lnTo>
                <a:close/>
                <a:moveTo>
                  <a:pt x="3566160" y="957263"/>
                </a:moveTo>
                <a:lnTo>
                  <a:pt x="3729037" y="1120140"/>
                </a:lnTo>
                <a:lnTo>
                  <a:pt x="3812857" y="1036321"/>
                </a:lnTo>
                <a:lnTo>
                  <a:pt x="3905250" y="1128713"/>
                </a:lnTo>
                <a:lnTo>
                  <a:pt x="3854767" y="1180148"/>
                </a:lnTo>
                <a:lnTo>
                  <a:pt x="3812857" y="1139190"/>
                </a:lnTo>
                <a:lnTo>
                  <a:pt x="3781425" y="1171576"/>
                </a:lnTo>
                <a:lnTo>
                  <a:pt x="3851910" y="1242060"/>
                </a:lnTo>
                <a:lnTo>
                  <a:pt x="3972877" y="1120140"/>
                </a:lnTo>
                <a:lnTo>
                  <a:pt x="4025265" y="1171576"/>
                </a:lnTo>
                <a:lnTo>
                  <a:pt x="3851910" y="1345883"/>
                </a:lnTo>
                <a:lnTo>
                  <a:pt x="3566160" y="1060133"/>
                </a:lnTo>
                <a:lnTo>
                  <a:pt x="3445192" y="1182053"/>
                </a:lnTo>
                <a:lnTo>
                  <a:pt x="3393757" y="1131571"/>
                </a:lnTo>
                <a:close/>
                <a:moveTo>
                  <a:pt x="2426018" y="957263"/>
                </a:moveTo>
                <a:lnTo>
                  <a:pt x="2587943" y="1120140"/>
                </a:lnTo>
                <a:lnTo>
                  <a:pt x="2671763" y="1036321"/>
                </a:lnTo>
                <a:lnTo>
                  <a:pt x="2764156" y="1128713"/>
                </a:lnTo>
                <a:lnTo>
                  <a:pt x="2713673" y="1180148"/>
                </a:lnTo>
                <a:lnTo>
                  <a:pt x="2671763" y="1139190"/>
                </a:lnTo>
                <a:lnTo>
                  <a:pt x="2640331" y="1171576"/>
                </a:lnTo>
                <a:lnTo>
                  <a:pt x="2710816" y="1242060"/>
                </a:lnTo>
                <a:lnTo>
                  <a:pt x="2831783" y="1120140"/>
                </a:lnTo>
                <a:lnTo>
                  <a:pt x="2884170" y="1171576"/>
                </a:lnTo>
                <a:lnTo>
                  <a:pt x="2710816" y="1345883"/>
                </a:lnTo>
                <a:lnTo>
                  <a:pt x="2426018" y="1060133"/>
                </a:lnTo>
                <a:lnTo>
                  <a:pt x="2304098" y="1182053"/>
                </a:lnTo>
                <a:lnTo>
                  <a:pt x="2252663" y="1131571"/>
                </a:lnTo>
                <a:close/>
                <a:moveTo>
                  <a:pt x="1285875" y="957263"/>
                </a:moveTo>
                <a:lnTo>
                  <a:pt x="1447800" y="1120140"/>
                </a:lnTo>
                <a:lnTo>
                  <a:pt x="1532572" y="1036321"/>
                </a:lnTo>
                <a:lnTo>
                  <a:pt x="1624012" y="1128713"/>
                </a:lnTo>
                <a:lnTo>
                  <a:pt x="1572577" y="1180148"/>
                </a:lnTo>
                <a:lnTo>
                  <a:pt x="1532572" y="1139190"/>
                </a:lnTo>
                <a:lnTo>
                  <a:pt x="1499234" y="1171576"/>
                </a:lnTo>
                <a:lnTo>
                  <a:pt x="1569720" y="1242060"/>
                </a:lnTo>
                <a:lnTo>
                  <a:pt x="1690687" y="1120140"/>
                </a:lnTo>
                <a:lnTo>
                  <a:pt x="1743075" y="1171576"/>
                </a:lnTo>
                <a:lnTo>
                  <a:pt x="1569720" y="1345883"/>
                </a:lnTo>
                <a:lnTo>
                  <a:pt x="1285875" y="1060133"/>
                </a:lnTo>
                <a:lnTo>
                  <a:pt x="1163002" y="1182053"/>
                </a:lnTo>
                <a:lnTo>
                  <a:pt x="1111567" y="1131571"/>
                </a:lnTo>
                <a:close/>
                <a:moveTo>
                  <a:pt x="145733" y="957263"/>
                </a:moveTo>
                <a:lnTo>
                  <a:pt x="307658" y="1120140"/>
                </a:lnTo>
                <a:lnTo>
                  <a:pt x="391478" y="1036321"/>
                </a:lnTo>
                <a:lnTo>
                  <a:pt x="482918" y="1128713"/>
                </a:lnTo>
                <a:lnTo>
                  <a:pt x="432435" y="1180148"/>
                </a:lnTo>
                <a:lnTo>
                  <a:pt x="391478" y="1139190"/>
                </a:lnTo>
                <a:lnTo>
                  <a:pt x="359093" y="1171576"/>
                </a:lnTo>
                <a:lnTo>
                  <a:pt x="429578" y="1242060"/>
                </a:lnTo>
                <a:lnTo>
                  <a:pt x="551498" y="1120140"/>
                </a:lnTo>
                <a:lnTo>
                  <a:pt x="601980" y="1171576"/>
                </a:lnTo>
                <a:lnTo>
                  <a:pt x="429578" y="1345883"/>
                </a:lnTo>
                <a:lnTo>
                  <a:pt x="145733" y="1060133"/>
                </a:lnTo>
                <a:lnTo>
                  <a:pt x="22860" y="1182053"/>
                </a:lnTo>
                <a:lnTo>
                  <a:pt x="0" y="1160146"/>
                </a:lnTo>
                <a:lnTo>
                  <a:pt x="0" y="1138238"/>
                </a:lnTo>
                <a:lnTo>
                  <a:pt x="22860" y="1161098"/>
                </a:lnTo>
                <a:lnTo>
                  <a:pt x="145733" y="1038226"/>
                </a:lnTo>
                <a:lnTo>
                  <a:pt x="429578" y="1324928"/>
                </a:lnTo>
                <a:lnTo>
                  <a:pt x="580073" y="1171576"/>
                </a:lnTo>
                <a:lnTo>
                  <a:pt x="551498" y="1142048"/>
                </a:lnTo>
                <a:lnTo>
                  <a:pt x="429578" y="1264921"/>
                </a:lnTo>
                <a:lnTo>
                  <a:pt x="337185" y="1171576"/>
                </a:lnTo>
                <a:lnTo>
                  <a:pt x="391478" y="1117283"/>
                </a:lnTo>
                <a:lnTo>
                  <a:pt x="432435" y="1158240"/>
                </a:lnTo>
                <a:lnTo>
                  <a:pt x="461963" y="1128713"/>
                </a:lnTo>
                <a:lnTo>
                  <a:pt x="391478" y="1057276"/>
                </a:lnTo>
                <a:lnTo>
                  <a:pt x="307658" y="1142048"/>
                </a:lnTo>
                <a:lnTo>
                  <a:pt x="145733" y="979171"/>
                </a:lnTo>
                <a:lnTo>
                  <a:pt x="0" y="1123951"/>
                </a:lnTo>
                <a:lnTo>
                  <a:pt x="0" y="1102043"/>
                </a:lnTo>
                <a:close/>
                <a:moveTo>
                  <a:pt x="6376035" y="938213"/>
                </a:moveTo>
                <a:lnTo>
                  <a:pt x="6346507" y="967740"/>
                </a:lnTo>
                <a:lnTo>
                  <a:pt x="6497955" y="1121093"/>
                </a:lnTo>
                <a:lnTo>
                  <a:pt x="6608445" y="1008698"/>
                </a:lnTo>
                <a:lnTo>
                  <a:pt x="6578917" y="978218"/>
                </a:lnTo>
                <a:lnTo>
                  <a:pt x="6497955" y="1061086"/>
                </a:lnTo>
                <a:close/>
                <a:moveTo>
                  <a:pt x="5234940" y="938213"/>
                </a:moveTo>
                <a:lnTo>
                  <a:pt x="5205413" y="967740"/>
                </a:lnTo>
                <a:lnTo>
                  <a:pt x="5356861" y="1121093"/>
                </a:lnTo>
                <a:lnTo>
                  <a:pt x="5468303" y="1008698"/>
                </a:lnTo>
                <a:lnTo>
                  <a:pt x="5438776" y="978218"/>
                </a:lnTo>
                <a:lnTo>
                  <a:pt x="5356861" y="1061086"/>
                </a:lnTo>
                <a:close/>
                <a:moveTo>
                  <a:pt x="4094798" y="938213"/>
                </a:moveTo>
                <a:lnTo>
                  <a:pt x="4064318" y="967740"/>
                </a:lnTo>
                <a:lnTo>
                  <a:pt x="4215765" y="1121093"/>
                </a:lnTo>
                <a:lnTo>
                  <a:pt x="4328160" y="1008698"/>
                </a:lnTo>
                <a:lnTo>
                  <a:pt x="4297681" y="978218"/>
                </a:lnTo>
                <a:lnTo>
                  <a:pt x="4215765" y="1061086"/>
                </a:lnTo>
                <a:close/>
                <a:moveTo>
                  <a:pt x="2953702" y="938213"/>
                </a:moveTo>
                <a:lnTo>
                  <a:pt x="2923222" y="967740"/>
                </a:lnTo>
                <a:lnTo>
                  <a:pt x="3075622" y="1121093"/>
                </a:lnTo>
                <a:lnTo>
                  <a:pt x="3187065" y="1008698"/>
                </a:lnTo>
                <a:lnTo>
                  <a:pt x="3157537" y="978218"/>
                </a:lnTo>
                <a:lnTo>
                  <a:pt x="3075622" y="1061086"/>
                </a:lnTo>
                <a:close/>
                <a:moveTo>
                  <a:pt x="1816417" y="938213"/>
                </a:moveTo>
                <a:lnTo>
                  <a:pt x="1786890" y="967740"/>
                </a:lnTo>
                <a:lnTo>
                  <a:pt x="1936432" y="1121093"/>
                </a:lnTo>
                <a:lnTo>
                  <a:pt x="2046922" y="1008698"/>
                </a:lnTo>
                <a:lnTo>
                  <a:pt x="2017395" y="978218"/>
                </a:lnTo>
                <a:lnTo>
                  <a:pt x="1936432" y="1061086"/>
                </a:lnTo>
                <a:close/>
                <a:moveTo>
                  <a:pt x="677228" y="938213"/>
                </a:moveTo>
                <a:lnTo>
                  <a:pt x="646748" y="967740"/>
                </a:lnTo>
                <a:lnTo>
                  <a:pt x="800100" y="1121093"/>
                </a:lnTo>
                <a:lnTo>
                  <a:pt x="911543" y="1008698"/>
                </a:lnTo>
                <a:lnTo>
                  <a:pt x="881063" y="978218"/>
                </a:lnTo>
                <a:lnTo>
                  <a:pt x="800100" y="1061086"/>
                </a:lnTo>
                <a:close/>
                <a:moveTo>
                  <a:pt x="6376035" y="916305"/>
                </a:moveTo>
                <a:lnTo>
                  <a:pt x="6497955" y="1039178"/>
                </a:lnTo>
                <a:lnTo>
                  <a:pt x="6578918" y="957263"/>
                </a:lnTo>
                <a:lnTo>
                  <a:pt x="6631305" y="1008698"/>
                </a:lnTo>
                <a:lnTo>
                  <a:pt x="6497955" y="1143000"/>
                </a:lnTo>
                <a:lnTo>
                  <a:pt x="6324600" y="967740"/>
                </a:lnTo>
                <a:close/>
                <a:moveTo>
                  <a:pt x="5234940" y="916305"/>
                </a:moveTo>
                <a:lnTo>
                  <a:pt x="5356860" y="1039178"/>
                </a:lnTo>
                <a:lnTo>
                  <a:pt x="5438775" y="957263"/>
                </a:lnTo>
                <a:lnTo>
                  <a:pt x="5490210" y="1008698"/>
                </a:lnTo>
                <a:lnTo>
                  <a:pt x="5356860" y="1143000"/>
                </a:lnTo>
                <a:lnTo>
                  <a:pt x="5183505" y="967740"/>
                </a:lnTo>
                <a:close/>
                <a:moveTo>
                  <a:pt x="4094798" y="916305"/>
                </a:moveTo>
                <a:lnTo>
                  <a:pt x="4215765" y="1039178"/>
                </a:lnTo>
                <a:lnTo>
                  <a:pt x="4297680" y="957263"/>
                </a:lnTo>
                <a:lnTo>
                  <a:pt x="4349115" y="1008698"/>
                </a:lnTo>
                <a:lnTo>
                  <a:pt x="4215765" y="1143000"/>
                </a:lnTo>
                <a:lnTo>
                  <a:pt x="4042410" y="967740"/>
                </a:lnTo>
                <a:close/>
                <a:moveTo>
                  <a:pt x="2953703" y="916305"/>
                </a:moveTo>
                <a:lnTo>
                  <a:pt x="3075622" y="1039178"/>
                </a:lnTo>
                <a:lnTo>
                  <a:pt x="3157537" y="957263"/>
                </a:lnTo>
                <a:lnTo>
                  <a:pt x="3208020" y="1008698"/>
                </a:lnTo>
                <a:lnTo>
                  <a:pt x="3075622" y="1143000"/>
                </a:lnTo>
                <a:lnTo>
                  <a:pt x="2901315" y="967740"/>
                </a:lnTo>
                <a:close/>
                <a:moveTo>
                  <a:pt x="1816418" y="916305"/>
                </a:moveTo>
                <a:lnTo>
                  <a:pt x="1936433" y="1039178"/>
                </a:lnTo>
                <a:lnTo>
                  <a:pt x="2017395" y="957263"/>
                </a:lnTo>
                <a:lnTo>
                  <a:pt x="2067878" y="1008698"/>
                </a:lnTo>
                <a:lnTo>
                  <a:pt x="1936433" y="1143000"/>
                </a:lnTo>
                <a:lnTo>
                  <a:pt x="1765935" y="967740"/>
                </a:lnTo>
                <a:close/>
                <a:moveTo>
                  <a:pt x="677227" y="916305"/>
                </a:moveTo>
                <a:lnTo>
                  <a:pt x="800100" y="1039178"/>
                </a:lnTo>
                <a:lnTo>
                  <a:pt x="881062" y="957263"/>
                </a:lnTo>
                <a:lnTo>
                  <a:pt x="932497" y="1008698"/>
                </a:lnTo>
                <a:lnTo>
                  <a:pt x="800100" y="1143000"/>
                </a:lnTo>
                <a:lnTo>
                  <a:pt x="625792" y="967740"/>
                </a:lnTo>
                <a:close/>
                <a:moveTo>
                  <a:pt x="6903720" y="897255"/>
                </a:moveTo>
                <a:lnTo>
                  <a:pt x="6873240" y="927735"/>
                </a:lnTo>
                <a:lnTo>
                  <a:pt x="6903720" y="958215"/>
                </a:lnTo>
                <a:lnTo>
                  <a:pt x="6934200" y="927735"/>
                </a:lnTo>
                <a:close/>
                <a:moveTo>
                  <a:pt x="6659880" y="897255"/>
                </a:moveTo>
                <a:lnTo>
                  <a:pt x="6630352" y="927735"/>
                </a:lnTo>
                <a:lnTo>
                  <a:pt x="6781800" y="1081088"/>
                </a:lnTo>
                <a:lnTo>
                  <a:pt x="6852285" y="1008698"/>
                </a:lnTo>
                <a:lnTo>
                  <a:pt x="6821805" y="980123"/>
                </a:lnTo>
                <a:lnTo>
                  <a:pt x="6781800" y="1020128"/>
                </a:lnTo>
                <a:close/>
                <a:moveTo>
                  <a:pt x="5762625" y="897255"/>
                </a:moveTo>
                <a:lnTo>
                  <a:pt x="5732145" y="927735"/>
                </a:lnTo>
                <a:lnTo>
                  <a:pt x="5762625" y="958215"/>
                </a:lnTo>
                <a:lnTo>
                  <a:pt x="5793105" y="927735"/>
                </a:lnTo>
                <a:close/>
                <a:moveTo>
                  <a:pt x="5518785" y="897255"/>
                </a:moveTo>
                <a:lnTo>
                  <a:pt x="5489257" y="927735"/>
                </a:lnTo>
                <a:lnTo>
                  <a:pt x="5640705" y="1081088"/>
                </a:lnTo>
                <a:lnTo>
                  <a:pt x="5712142" y="1008698"/>
                </a:lnTo>
                <a:lnTo>
                  <a:pt x="5682614" y="980123"/>
                </a:lnTo>
                <a:lnTo>
                  <a:pt x="5640705" y="1020128"/>
                </a:lnTo>
                <a:close/>
                <a:moveTo>
                  <a:pt x="4624388" y="897255"/>
                </a:moveTo>
                <a:lnTo>
                  <a:pt x="4595813" y="927735"/>
                </a:lnTo>
                <a:lnTo>
                  <a:pt x="4624388" y="958215"/>
                </a:lnTo>
                <a:lnTo>
                  <a:pt x="4652963" y="927735"/>
                </a:lnTo>
                <a:close/>
                <a:moveTo>
                  <a:pt x="4377690" y="897255"/>
                </a:moveTo>
                <a:lnTo>
                  <a:pt x="4347210" y="927735"/>
                </a:lnTo>
                <a:lnTo>
                  <a:pt x="4500563" y="1081088"/>
                </a:lnTo>
                <a:lnTo>
                  <a:pt x="4571048" y="1008698"/>
                </a:lnTo>
                <a:lnTo>
                  <a:pt x="4541520" y="980123"/>
                </a:lnTo>
                <a:lnTo>
                  <a:pt x="4500563" y="1020128"/>
                </a:lnTo>
                <a:close/>
                <a:moveTo>
                  <a:pt x="3486150" y="897255"/>
                </a:moveTo>
                <a:lnTo>
                  <a:pt x="3455670" y="927735"/>
                </a:lnTo>
                <a:lnTo>
                  <a:pt x="3486150" y="958215"/>
                </a:lnTo>
                <a:lnTo>
                  <a:pt x="3515678" y="927735"/>
                </a:lnTo>
                <a:close/>
                <a:moveTo>
                  <a:pt x="3241357" y="897255"/>
                </a:moveTo>
                <a:lnTo>
                  <a:pt x="3211830" y="927735"/>
                </a:lnTo>
                <a:lnTo>
                  <a:pt x="3361372" y="1081088"/>
                </a:lnTo>
                <a:lnTo>
                  <a:pt x="3430905" y="1008698"/>
                </a:lnTo>
                <a:lnTo>
                  <a:pt x="3401377" y="980123"/>
                </a:lnTo>
                <a:lnTo>
                  <a:pt x="3361372" y="1020128"/>
                </a:lnTo>
                <a:close/>
                <a:moveTo>
                  <a:pt x="2345055" y="897255"/>
                </a:moveTo>
                <a:lnTo>
                  <a:pt x="2314575" y="927735"/>
                </a:lnTo>
                <a:lnTo>
                  <a:pt x="2345055" y="958215"/>
                </a:lnTo>
                <a:lnTo>
                  <a:pt x="2375535" y="927735"/>
                </a:lnTo>
                <a:close/>
                <a:moveTo>
                  <a:pt x="2101216" y="897255"/>
                </a:moveTo>
                <a:lnTo>
                  <a:pt x="2071688" y="927735"/>
                </a:lnTo>
                <a:lnTo>
                  <a:pt x="2224088" y="1081088"/>
                </a:lnTo>
                <a:lnTo>
                  <a:pt x="2295526" y="1008698"/>
                </a:lnTo>
                <a:lnTo>
                  <a:pt x="2265046" y="980123"/>
                </a:lnTo>
                <a:lnTo>
                  <a:pt x="2224088" y="1020128"/>
                </a:lnTo>
                <a:close/>
                <a:moveTo>
                  <a:pt x="1203960" y="897255"/>
                </a:moveTo>
                <a:lnTo>
                  <a:pt x="1173480" y="927735"/>
                </a:lnTo>
                <a:lnTo>
                  <a:pt x="1203960" y="958215"/>
                </a:lnTo>
                <a:lnTo>
                  <a:pt x="1234440" y="927735"/>
                </a:lnTo>
                <a:close/>
                <a:moveTo>
                  <a:pt x="960120" y="897255"/>
                </a:moveTo>
                <a:lnTo>
                  <a:pt x="930592" y="927735"/>
                </a:lnTo>
                <a:lnTo>
                  <a:pt x="1083945" y="1081088"/>
                </a:lnTo>
                <a:lnTo>
                  <a:pt x="1154430" y="1008698"/>
                </a:lnTo>
                <a:lnTo>
                  <a:pt x="1123950" y="980123"/>
                </a:lnTo>
                <a:lnTo>
                  <a:pt x="1083945" y="1020128"/>
                </a:lnTo>
                <a:close/>
                <a:moveTo>
                  <a:pt x="62865" y="897255"/>
                </a:moveTo>
                <a:lnTo>
                  <a:pt x="34290" y="927735"/>
                </a:lnTo>
                <a:lnTo>
                  <a:pt x="62865" y="958215"/>
                </a:lnTo>
                <a:lnTo>
                  <a:pt x="93345" y="927735"/>
                </a:lnTo>
                <a:close/>
                <a:moveTo>
                  <a:pt x="6903720" y="876300"/>
                </a:moveTo>
                <a:lnTo>
                  <a:pt x="6955155" y="927735"/>
                </a:lnTo>
                <a:lnTo>
                  <a:pt x="6903720" y="980123"/>
                </a:lnTo>
                <a:lnTo>
                  <a:pt x="6851332" y="927735"/>
                </a:lnTo>
                <a:close/>
                <a:moveTo>
                  <a:pt x="6659881" y="876300"/>
                </a:moveTo>
                <a:lnTo>
                  <a:pt x="6781800" y="998220"/>
                </a:lnTo>
                <a:lnTo>
                  <a:pt x="6821806" y="957263"/>
                </a:lnTo>
                <a:lnTo>
                  <a:pt x="6874193" y="1008698"/>
                </a:lnTo>
                <a:lnTo>
                  <a:pt x="6781800" y="1102042"/>
                </a:lnTo>
                <a:lnTo>
                  <a:pt x="6607493" y="927735"/>
                </a:lnTo>
                <a:close/>
                <a:moveTo>
                  <a:pt x="5762626" y="876300"/>
                </a:moveTo>
                <a:lnTo>
                  <a:pt x="5814061" y="927735"/>
                </a:lnTo>
                <a:lnTo>
                  <a:pt x="5762626" y="980123"/>
                </a:lnTo>
                <a:lnTo>
                  <a:pt x="5710238" y="927735"/>
                </a:lnTo>
                <a:close/>
                <a:moveTo>
                  <a:pt x="5518785" y="876300"/>
                </a:moveTo>
                <a:lnTo>
                  <a:pt x="5640705" y="998220"/>
                </a:lnTo>
                <a:lnTo>
                  <a:pt x="5682615" y="957263"/>
                </a:lnTo>
                <a:lnTo>
                  <a:pt x="5733098" y="1008698"/>
                </a:lnTo>
                <a:lnTo>
                  <a:pt x="5640705" y="1102042"/>
                </a:lnTo>
                <a:lnTo>
                  <a:pt x="5467350" y="927735"/>
                </a:lnTo>
                <a:close/>
                <a:moveTo>
                  <a:pt x="4624387" y="876300"/>
                </a:moveTo>
                <a:lnTo>
                  <a:pt x="4673917" y="927735"/>
                </a:lnTo>
                <a:lnTo>
                  <a:pt x="4624387" y="980123"/>
                </a:lnTo>
                <a:lnTo>
                  <a:pt x="4574857" y="927735"/>
                </a:lnTo>
                <a:close/>
                <a:moveTo>
                  <a:pt x="4377690" y="876300"/>
                </a:moveTo>
                <a:lnTo>
                  <a:pt x="4500562" y="998220"/>
                </a:lnTo>
                <a:lnTo>
                  <a:pt x="4541520" y="957263"/>
                </a:lnTo>
                <a:lnTo>
                  <a:pt x="4592955" y="1008698"/>
                </a:lnTo>
                <a:lnTo>
                  <a:pt x="4500562" y="1102042"/>
                </a:lnTo>
                <a:lnTo>
                  <a:pt x="4326255" y="927735"/>
                </a:lnTo>
                <a:close/>
                <a:moveTo>
                  <a:pt x="3486150" y="876300"/>
                </a:moveTo>
                <a:lnTo>
                  <a:pt x="3538537" y="927735"/>
                </a:lnTo>
                <a:lnTo>
                  <a:pt x="3486150" y="980123"/>
                </a:lnTo>
                <a:lnTo>
                  <a:pt x="3434715" y="927735"/>
                </a:lnTo>
                <a:close/>
                <a:moveTo>
                  <a:pt x="3241357" y="876300"/>
                </a:moveTo>
                <a:lnTo>
                  <a:pt x="3361372" y="998220"/>
                </a:lnTo>
                <a:lnTo>
                  <a:pt x="3401378" y="957263"/>
                </a:lnTo>
                <a:lnTo>
                  <a:pt x="3451860" y="1008698"/>
                </a:lnTo>
                <a:lnTo>
                  <a:pt x="3361372" y="1102042"/>
                </a:lnTo>
                <a:lnTo>
                  <a:pt x="3190875" y="927735"/>
                </a:lnTo>
                <a:close/>
                <a:moveTo>
                  <a:pt x="2345055" y="876300"/>
                </a:moveTo>
                <a:lnTo>
                  <a:pt x="2397442" y="927735"/>
                </a:lnTo>
                <a:lnTo>
                  <a:pt x="2345055" y="980123"/>
                </a:lnTo>
                <a:lnTo>
                  <a:pt x="2293620" y="927735"/>
                </a:lnTo>
                <a:close/>
                <a:moveTo>
                  <a:pt x="2101215" y="876300"/>
                </a:moveTo>
                <a:lnTo>
                  <a:pt x="2224088" y="998220"/>
                </a:lnTo>
                <a:lnTo>
                  <a:pt x="2265045" y="957263"/>
                </a:lnTo>
                <a:lnTo>
                  <a:pt x="2316480" y="1008698"/>
                </a:lnTo>
                <a:lnTo>
                  <a:pt x="2224088" y="1102042"/>
                </a:lnTo>
                <a:lnTo>
                  <a:pt x="2049780" y="927735"/>
                </a:lnTo>
                <a:close/>
                <a:moveTo>
                  <a:pt x="1203960" y="876300"/>
                </a:moveTo>
                <a:lnTo>
                  <a:pt x="1256347" y="927735"/>
                </a:lnTo>
                <a:lnTo>
                  <a:pt x="1203960" y="980123"/>
                </a:lnTo>
                <a:lnTo>
                  <a:pt x="1152525" y="927735"/>
                </a:lnTo>
                <a:close/>
                <a:moveTo>
                  <a:pt x="960121" y="876300"/>
                </a:moveTo>
                <a:lnTo>
                  <a:pt x="1083946" y="998220"/>
                </a:lnTo>
                <a:lnTo>
                  <a:pt x="1123951" y="957263"/>
                </a:lnTo>
                <a:lnTo>
                  <a:pt x="1175386" y="1008698"/>
                </a:lnTo>
                <a:lnTo>
                  <a:pt x="1083946" y="1102042"/>
                </a:lnTo>
                <a:lnTo>
                  <a:pt x="909638" y="927735"/>
                </a:lnTo>
                <a:close/>
                <a:moveTo>
                  <a:pt x="62865" y="876300"/>
                </a:moveTo>
                <a:lnTo>
                  <a:pt x="116205" y="927735"/>
                </a:lnTo>
                <a:lnTo>
                  <a:pt x="62865" y="980123"/>
                </a:lnTo>
                <a:lnTo>
                  <a:pt x="11430" y="927735"/>
                </a:lnTo>
                <a:close/>
                <a:moveTo>
                  <a:pt x="7250431" y="854392"/>
                </a:moveTo>
                <a:lnTo>
                  <a:pt x="7250431" y="875347"/>
                </a:lnTo>
                <a:lnTo>
                  <a:pt x="7238048" y="887730"/>
                </a:lnTo>
                <a:lnTo>
                  <a:pt x="7250431" y="900112"/>
                </a:lnTo>
                <a:lnTo>
                  <a:pt x="7250431" y="922020"/>
                </a:lnTo>
                <a:lnTo>
                  <a:pt x="7217093" y="887730"/>
                </a:lnTo>
                <a:close/>
                <a:moveTo>
                  <a:pt x="6452235" y="853440"/>
                </a:moveTo>
                <a:lnTo>
                  <a:pt x="6421755" y="888683"/>
                </a:lnTo>
                <a:lnTo>
                  <a:pt x="6497002" y="955358"/>
                </a:lnTo>
                <a:lnTo>
                  <a:pt x="6528435" y="924878"/>
                </a:lnTo>
                <a:close/>
                <a:moveTo>
                  <a:pt x="5314950" y="853440"/>
                </a:moveTo>
                <a:lnTo>
                  <a:pt x="5285423" y="888683"/>
                </a:lnTo>
                <a:lnTo>
                  <a:pt x="5357813" y="955358"/>
                </a:lnTo>
                <a:lnTo>
                  <a:pt x="5387340" y="924878"/>
                </a:lnTo>
                <a:close/>
                <a:moveTo>
                  <a:pt x="4173856" y="853440"/>
                </a:moveTo>
                <a:lnTo>
                  <a:pt x="4144328" y="888683"/>
                </a:lnTo>
                <a:lnTo>
                  <a:pt x="4216718" y="955358"/>
                </a:lnTo>
                <a:lnTo>
                  <a:pt x="4246245" y="924878"/>
                </a:lnTo>
                <a:close/>
                <a:moveTo>
                  <a:pt x="3032760" y="853440"/>
                </a:moveTo>
                <a:lnTo>
                  <a:pt x="3003232" y="888683"/>
                </a:lnTo>
                <a:lnTo>
                  <a:pt x="3075622" y="955358"/>
                </a:lnTo>
                <a:lnTo>
                  <a:pt x="3105150" y="924878"/>
                </a:lnTo>
                <a:close/>
                <a:moveTo>
                  <a:pt x="1892617" y="853440"/>
                </a:moveTo>
                <a:lnTo>
                  <a:pt x="1863090" y="888683"/>
                </a:lnTo>
                <a:lnTo>
                  <a:pt x="1934528" y="955358"/>
                </a:lnTo>
                <a:lnTo>
                  <a:pt x="1964055" y="924878"/>
                </a:lnTo>
                <a:close/>
                <a:moveTo>
                  <a:pt x="754380" y="853440"/>
                </a:moveTo>
                <a:lnTo>
                  <a:pt x="723900" y="888683"/>
                </a:lnTo>
                <a:lnTo>
                  <a:pt x="799148" y="955358"/>
                </a:lnTo>
                <a:lnTo>
                  <a:pt x="829627" y="924878"/>
                </a:lnTo>
                <a:close/>
                <a:moveTo>
                  <a:pt x="6452236" y="829627"/>
                </a:moveTo>
                <a:lnTo>
                  <a:pt x="6550343" y="924877"/>
                </a:lnTo>
                <a:lnTo>
                  <a:pt x="6497003" y="980122"/>
                </a:lnTo>
                <a:lnTo>
                  <a:pt x="6399848" y="888682"/>
                </a:lnTo>
                <a:close/>
                <a:moveTo>
                  <a:pt x="5314950" y="829627"/>
                </a:moveTo>
                <a:lnTo>
                  <a:pt x="5409248" y="924877"/>
                </a:lnTo>
                <a:lnTo>
                  <a:pt x="5357813" y="980122"/>
                </a:lnTo>
                <a:lnTo>
                  <a:pt x="5264468" y="888682"/>
                </a:lnTo>
                <a:close/>
                <a:moveTo>
                  <a:pt x="4173855" y="829627"/>
                </a:moveTo>
                <a:lnTo>
                  <a:pt x="4268152" y="924877"/>
                </a:lnTo>
                <a:lnTo>
                  <a:pt x="4216717" y="980122"/>
                </a:lnTo>
                <a:lnTo>
                  <a:pt x="4123372" y="888682"/>
                </a:lnTo>
                <a:close/>
                <a:moveTo>
                  <a:pt x="3032760" y="829627"/>
                </a:moveTo>
                <a:lnTo>
                  <a:pt x="3127058" y="924877"/>
                </a:lnTo>
                <a:lnTo>
                  <a:pt x="3075623" y="980122"/>
                </a:lnTo>
                <a:lnTo>
                  <a:pt x="2982278" y="888682"/>
                </a:lnTo>
                <a:close/>
                <a:moveTo>
                  <a:pt x="1892618" y="829627"/>
                </a:moveTo>
                <a:lnTo>
                  <a:pt x="1985963" y="924877"/>
                </a:lnTo>
                <a:lnTo>
                  <a:pt x="1934528" y="980122"/>
                </a:lnTo>
                <a:lnTo>
                  <a:pt x="1841183" y="888682"/>
                </a:lnTo>
                <a:close/>
                <a:moveTo>
                  <a:pt x="754380" y="829627"/>
                </a:moveTo>
                <a:lnTo>
                  <a:pt x="851535" y="924877"/>
                </a:lnTo>
                <a:lnTo>
                  <a:pt x="799148" y="980122"/>
                </a:lnTo>
                <a:lnTo>
                  <a:pt x="701040" y="888682"/>
                </a:lnTo>
                <a:close/>
                <a:moveTo>
                  <a:pt x="0" y="812483"/>
                </a:moveTo>
                <a:lnTo>
                  <a:pt x="34290" y="846773"/>
                </a:lnTo>
                <a:lnTo>
                  <a:pt x="0" y="882015"/>
                </a:lnTo>
                <a:lnTo>
                  <a:pt x="0" y="859155"/>
                </a:lnTo>
                <a:lnTo>
                  <a:pt x="12383" y="846773"/>
                </a:lnTo>
                <a:lnTo>
                  <a:pt x="0" y="834390"/>
                </a:lnTo>
                <a:close/>
                <a:moveTo>
                  <a:pt x="6699885" y="776288"/>
                </a:moveTo>
                <a:lnTo>
                  <a:pt x="6669405" y="806768"/>
                </a:lnTo>
                <a:lnTo>
                  <a:pt x="6780848" y="918211"/>
                </a:lnTo>
                <a:lnTo>
                  <a:pt x="6852285" y="847726"/>
                </a:lnTo>
                <a:lnTo>
                  <a:pt x="6821805" y="817246"/>
                </a:lnTo>
                <a:lnTo>
                  <a:pt x="6780848" y="858203"/>
                </a:lnTo>
                <a:close/>
                <a:moveTo>
                  <a:pt x="6131243" y="776288"/>
                </a:moveTo>
                <a:lnTo>
                  <a:pt x="6017895" y="887730"/>
                </a:lnTo>
                <a:lnTo>
                  <a:pt x="6129338" y="999173"/>
                </a:lnTo>
                <a:lnTo>
                  <a:pt x="6200775" y="927736"/>
                </a:lnTo>
                <a:lnTo>
                  <a:pt x="6169343" y="898208"/>
                </a:lnTo>
                <a:lnTo>
                  <a:pt x="6129338" y="941071"/>
                </a:lnTo>
                <a:lnTo>
                  <a:pt x="6077902" y="887730"/>
                </a:lnTo>
                <a:lnTo>
                  <a:pt x="6159818" y="806768"/>
                </a:lnTo>
                <a:close/>
                <a:moveTo>
                  <a:pt x="5558790" y="776288"/>
                </a:moveTo>
                <a:lnTo>
                  <a:pt x="5529263" y="806768"/>
                </a:lnTo>
                <a:lnTo>
                  <a:pt x="5640706" y="918211"/>
                </a:lnTo>
                <a:lnTo>
                  <a:pt x="5712143" y="847726"/>
                </a:lnTo>
                <a:lnTo>
                  <a:pt x="5681663" y="817246"/>
                </a:lnTo>
                <a:lnTo>
                  <a:pt x="5640706" y="858203"/>
                </a:lnTo>
                <a:close/>
                <a:moveTo>
                  <a:pt x="4990148" y="776288"/>
                </a:moveTo>
                <a:lnTo>
                  <a:pt x="4876800" y="887730"/>
                </a:lnTo>
                <a:lnTo>
                  <a:pt x="4988243" y="999173"/>
                </a:lnTo>
                <a:lnTo>
                  <a:pt x="5059680" y="927736"/>
                </a:lnTo>
                <a:lnTo>
                  <a:pt x="5028248" y="898208"/>
                </a:lnTo>
                <a:lnTo>
                  <a:pt x="4988243" y="941071"/>
                </a:lnTo>
                <a:lnTo>
                  <a:pt x="4936807" y="887730"/>
                </a:lnTo>
                <a:lnTo>
                  <a:pt x="5020627" y="806768"/>
                </a:lnTo>
                <a:close/>
                <a:moveTo>
                  <a:pt x="4417695" y="776288"/>
                </a:moveTo>
                <a:lnTo>
                  <a:pt x="4388168" y="806768"/>
                </a:lnTo>
                <a:lnTo>
                  <a:pt x="4500563" y="918211"/>
                </a:lnTo>
                <a:lnTo>
                  <a:pt x="4571048" y="847726"/>
                </a:lnTo>
                <a:lnTo>
                  <a:pt x="4541520" y="817246"/>
                </a:lnTo>
                <a:lnTo>
                  <a:pt x="4500563" y="858203"/>
                </a:lnTo>
                <a:close/>
                <a:moveTo>
                  <a:pt x="3850958" y="776288"/>
                </a:moveTo>
                <a:lnTo>
                  <a:pt x="3740468" y="887730"/>
                </a:lnTo>
                <a:lnTo>
                  <a:pt x="3849053" y="999173"/>
                </a:lnTo>
                <a:lnTo>
                  <a:pt x="3918585" y="927736"/>
                </a:lnTo>
                <a:lnTo>
                  <a:pt x="3888106" y="898208"/>
                </a:lnTo>
                <a:lnTo>
                  <a:pt x="3849053" y="941071"/>
                </a:lnTo>
                <a:lnTo>
                  <a:pt x="3799523" y="887730"/>
                </a:lnTo>
                <a:lnTo>
                  <a:pt x="3880485" y="806768"/>
                </a:lnTo>
                <a:close/>
                <a:moveTo>
                  <a:pt x="3281363" y="776288"/>
                </a:moveTo>
                <a:lnTo>
                  <a:pt x="3252788" y="806768"/>
                </a:lnTo>
                <a:lnTo>
                  <a:pt x="3362326" y="918211"/>
                </a:lnTo>
                <a:lnTo>
                  <a:pt x="3430906" y="847726"/>
                </a:lnTo>
                <a:lnTo>
                  <a:pt x="3401378" y="817246"/>
                </a:lnTo>
                <a:lnTo>
                  <a:pt x="3362326" y="858203"/>
                </a:lnTo>
                <a:close/>
                <a:moveTo>
                  <a:pt x="2709863" y="776288"/>
                </a:moveTo>
                <a:lnTo>
                  <a:pt x="2600325" y="887730"/>
                </a:lnTo>
                <a:lnTo>
                  <a:pt x="2707957" y="999173"/>
                </a:lnTo>
                <a:lnTo>
                  <a:pt x="2779395" y="927736"/>
                </a:lnTo>
                <a:lnTo>
                  <a:pt x="2747963" y="898208"/>
                </a:lnTo>
                <a:lnTo>
                  <a:pt x="2707957" y="941071"/>
                </a:lnTo>
                <a:lnTo>
                  <a:pt x="2658428" y="887730"/>
                </a:lnTo>
                <a:lnTo>
                  <a:pt x="2739390" y="806768"/>
                </a:lnTo>
                <a:close/>
                <a:moveTo>
                  <a:pt x="2142172" y="776288"/>
                </a:moveTo>
                <a:lnTo>
                  <a:pt x="2111692" y="806768"/>
                </a:lnTo>
                <a:lnTo>
                  <a:pt x="2224087" y="918211"/>
                </a:lnTo>
                <a:lnTo>
                  <a:pt x="2295525" y="847726"/>
                </a:lnTo>
                <a:lnTo>
                  <a:pt x="2265045" y="817246"/>
                </a:lnTo>
                <a:lnTo>
                  <a:pt x="2224087" y="858203"/>
                </a:lnTo>
                <a:close/>
                <a:moveTo>
                  <a:pt x="1569720" y="776288"/>
                </a:moveTo>
                <a:lnTo>
                  <a:pt x="1459230" y="887730"/>
                </a:lnTo>
                <a:lnTo>
                  <a:pt x="1568768" y="999173"/>
                </a:lnTo>
                <a:lnTo>
                  <a:pt x="1638300" y="927736"/>
                </a:lnTo>
                <a:lnTo>
                  <a:pt x="1606868" y="898208"/>
                </a:lnTo>
                <a:lnTo>
                  <a:pt x="1568768" y="941071"/>
                </a:lnTo>
                <a:lnTo>
                  <a:pt x="1518285" y="887730"/>
                </a:lnTo>
                <a:lnTo>
                  <a:pt x="1599247" y="806768"/>
                </a:lnTo>
                <a:close/>
                <a:moveTo>
                  <a:pt x="1001078" y="776288"/>
                </a:moveTo>
                <a:lnTo>
                  <a:pt x="972502" y="806768"/>
                </a:lnTo>
                <a:lnTo>
                  <a:pt x="1083945" y="918211"/>
                </a:lnTo>
                <a:lnTo>
                  <a:pt x="1154429" y="847726"/>
                </a:lnTo>
                <a:lnTo>
                  <a:pt x="1123950" y="817246"/>
                </a:lnTo>
                <a:lnTo>
                  <a:pt x="1083945" y="858203"/>
                </a:lnTo>
                <a:close/>
                <a:moveTo>
                  <a:pt x="431483" y="776288"/>
                </a:moveTo>
                <a:lnTo>
                  <a:pt x="319088" y="887730"/>
                </a:lnTo>
                <a:lnTo>
                  <a:pt x="430531" y="999173"/>
                </a:lnTo>
                <a:lnTo>
                  <a:pt x="502921" y="927736"/>
                </a:lnTo>
                <a:lnTo>
                  <a:pt x="470536" y="898208"/>
                </a:lnTo>
                <a:lnTo>
                  <a:pt x="430531" y="941071"/>
                </a:lnTo>
                <a:lnTo>
                  <a:pt x="380048" y="887730"/>
                </a:lnTo>
                <a:lnTo>
                  <a:pt x="461963" y="806768"/>
                </a:lnTo>
                <a:close/>
                <a:moveTo>
                  <a:pt x="6949440" y="773430"/>
                </a:moveTo>
                <a:lnTo>
                  <a:pt x="6919913" y="805815"/>
                </a:lnTo>
                <a:lnTo>
                  <a:pt x="7147561" y="1039178"/>
                </a:lnTo>
                <a:lnTo>
                  <a:pt x="7178040" y="1008698"/>
                </a:lnTo>
                <a:close/>
                <a:moveTo>
                  <a:pt x="5808345" y="773430"/>
                </a:moveTo>
                <a:lnTo>
                  <a:pt x="5778818" y="805815"/>
                </a:lnTo>
                <a:lnTo>
                  <a:pt x="6007418" y="1039178"/>
                </a:lnTo>
                <a:lnTo>
                  <a:pt x="6036945" y="1008698"/>
                </a:lnTo>
                <a:close/>
                <a:moveTo>
                  <a:pt x="4667250" y="773430"/>
                </a:moveTo>
                <a:lnTo>
                  <a:pt x="4636770" y="805815"/>
                </a:lnTo>
                <a:lnTo>
                  <a:pt x="4870133" y="1039178"/>
                </a:lnTo>
                <a:lnTo>
                  <a:pt x="4900613" y="1008698"/>
                </a:lnTo>
                <a:close/>
                <a:moveTo>
                  <a:pt x="3526156" y="773430"/>
                </a:moveTo>
                <a:lnTo>
                  <a:pt x="3496628" y="805815"/>
                </a:lnTo>
                <a:lnTo>
                  <a:pt x="3729038" y="1039178"/>
                </a:lnTo>
                <a:lnTo>
                  <a:pt x="3759518" y="1008698"/>
                </a:lnTo>
                <a:close/>
                <a:moveTo>
                  <a:pt x="2386013" y="773430"/>
                </a:moveTo>
                <a:lnTo>
                  <a:pt x="2355533" y="805815"/>
                </a:lnTo>
                <a:lnTo>
                  <a:pt x="2587943" y="1039178"/>
                </a:lnTo>
                <a:lnTo>
                  <a:pt x="2618423" y="1008698"/>
                </a:lnTo>
                <a:close/>
                <a:moveTo>
                  <a:pt x="1249680" y="773430"/>
                </a:moveTo>
                <a:lnTo>
                  <a:pt x="1220153" y="805815"/>
                </a:lnTo>
                <a:lnTo>
                  <a:pt x="1448753" y="1039178"/>
                </a:lnTo>
                <a:lnTo>
                  <a:pt x="1478280" y="1008698"/>
                </a:lnTo>
                <a:close/>
                <a:moveTo>
                  <a:pt x="108585" y="773430"/>
                </a:moveTo>
                <a:lnTo>
                  <a:pt x="80010" y="805815"/>
                </a:lnTo>
                <a:lnTo>
                  <a:pt x="308610" y="1039178"/>
                </a:lnTo>
                <a:lnTo>
                  <a:pt x="337185" y="1008698"/>
                </a:lnTo>
                <a:close/>
                <a:moveTo>
                  <a:pt x="7250430" y="771525"/>
                </a:moveTo>
                <a:lnTo>
                  <a:pt x="7250430" y="794385"/>
                </a:lnTo>
                <a:lnTo>
                  <a:pt x="7158037" y="887730"/>
                </a:lnTo>
                <a:lnTo>
                  <a:pt x="7250430" y="980123"/>
                </a:lnTo>
                <a:lnTo>
                  <a:pt x="7250430" y="1003935"/>
                </a:lnTo>
                <a:lnTo>
                  <a:pt x="7135177" y="887730"/>
                </a:lnTo>
                <a:close/>
                <a:moveTo>
                  <a:pt x="6533198" y="771525"/>
                </a:moveTo>
                <a:lnTo>
                  <a:pt x="6503670" y="802005"/>
                </a:lnTo>
                <a:lnTo>
                  <a:pt x="6577965" y="877252"/>
                </a:lnTo>
                <a:lnTo>
                  <a:pt x="6608445" y="846773"/>
                </a:lnTo>
                <a:close/>
                <a:moveTo>
                  <a:pt x="5396865" y="771525"/>
                </a:moveTo>
                <a:lnTo>
                  <a:pt x="5367338" y="802005"/>
                </a:lnTo>
                <a:lnTo>
                  <a:pt x="5439728" y="877252"/>
                </a:lnTo>
                <a:lnTo>
                  <a:pt x="5468303" y="846773"/>
                </a:lnTo>
                <a:close/>
                <a:moveTo>
                  <a:pt x="4255770" y="771525"/>
                </a:moveTo>
                <a:lnTo>
                  <a:pt x="4226243" y="802005"/>
                </a:lnTo>
                <a:lnTo>
                  <a:pt x="4298633" y="877252"/>
                </a:lnTo>
                <a:lnTo>
                  <a:pt x="4328160" y="846773"/>
                </a:lnTo>
                <a:close/>
                <a:moveTo>
                  <a:pt x="3114675" y="771525"/>
                </a:moveTo>
                <a:lnTo>
                  <a:pt x="3085147" y="802005"/>
                </a:lnTo>
                <a:lnTo>
                  <a:pt x="3157537" y="877252"/>
                </a:lnTo>
                <a:lnTo>
                  <a:pt x="3187065" y="846773"/>
                </a:lnTo>
                <a:close/>
                <a:moveTo>
                  <a:pt x="1974533" y="771525"/>
                </a:moveTo>
                <a:lnTo>
                  <a:pt x="1945005" y="802005"/>
                </a:lnTo>
                <a:lnTo>
                  <a:pt x="2017395" y="877252"/>
                </a:lnTo>
                <a:lnTo>
                  <a:pt x="2046922" y="846773"/>
                </a:lnTo>
                <a:close/>
                <a:moveTo>
                  <a:pt x="834391" y="771525"/>
                </a:moveTo>
                <a:lnTo>
                  <a:pt x="803910" y="802005"/>
                </a:lnTo>
                <a:lnTo>
                  <a:pt x="879158" y="877252"/>
                </a:lnTo>
                <a:lnTo>
                  <a:pt x="910590" y="846773"/>
                </a:lnTo>
                <a:close/>
                <a:moveTo>
                  <a:pt x="6699885" y="754380"/>
                </a:moveTo>
                <a:lnTo>
                  <a:pt x="6780848" y="835343"/>
                </a:lnTo>
                <a:lnTo>
                  <a:pt x="6821805" y="795338"/>
                </a:lnTo>
                <a:lnTo>
                  <a:pt x="6874193" y="847725"/>
                </a:lnTo>
                <a:lnTo>
                  <a:pt x="6780848" y="940118"/>
                </a:lnTo>
                <a:lnTo>
                  <a:pt x="6648450" y="806768"/>
                </a:lnTo>
                <a:close/>
                <a:moveTo>
                  <a:pt x="6131242" y="754380"/>
                </a:moveTo>
                <a:lnTo>
                  <a:pt x="6182677" y="806768"/>
                </a:lnTo>
                <a:lnTo>
                  <a:pt x="6100762" y="887730"/>
                </a:lnTo>
                <a:lnTo>
                  <a:pt x="6129337" y="915353"/>
                </a:lnTo>
                <a:lnTo>
                  <a:pt x="6169342" y="877253"/>
                </a:lnTo>
                <a:lnTo>
                  <a:pt x="6225539" y="927735"/>
                </a:lnTo>
                <a:lnTo>
                  <a:pt x="6129337" y="1021080"/>
                </a:lnTo>
                <a:lnTo>
                  <a:pt x="5994082" y="887730"/>
                </a:lnTo>
                <a:close/>
                <a:moveTo>
                  <a:pt x="5558790" y="754380"/>
                </a:moveTo>
                <a:lnTo>
                  <a:pt x="5640705" y="835343"/>
                </a:lnTo>
                <a:lnTo>
                  <a:pt x="5681662" y="795338"/>
                </a:lnTo>
                <a:lnTo>
                  <a:pt x="5733098" y="847725"/>
                </a:lnTo>
                <a:lnTo>
                  <a:pt x="5640705" y="940118"/>
                </a:lnTo>
                <a:lnTo>
                  <a:pt x="5507355" y="806768"/>
                </a:lnTo>
                <a:close/>
                <a:moveTo>
                  <a:pt x="4990148" y="754380"/>
                </a:moveTo>
                <a:lnTo>
                  <a:pt x="5041583" y="806768"/>
                </a:lnTo>
                <a:lnTo>
                  <a:pt x="4959668" y="887730"/>
                </a:lnTo>
                <a:lnTo>
                  <a:pt x="4988243" y="915353"/>
                </a:lnTo>
                <a:lnTo>
                  <a:pt x="5028248" y="877253"/>
                </a:lnTo>
                <a:lnTo>
                  <a:pt x="5084445" y="927735"/>
                </a:lnTo>
                <a:lnTo>
                  <a:pt x="4988243" y="1021080"/>
                </a:lnTo>
                <a:lnTo>
                  <a:pt x="4852988" y="887730"/>
                </a:lnTo>
                <a:close/>
                <a:moveTo>
                  <a:pt x="4417695" y="754380"/>
                </a:moveTo>
                <a:lnTo>
                  <a:pt x="4500563" y="835343"/>
                </a:lnTo>
                <a:lnTo>
                  <a:pt x="4541520" y="795338"/>
                </a:lnTo>
                <a:lnTo>
                  <a:pt x="4592955" y="847725"/>
                </a:lnTo>
                <a:lnTo>
                  <a:pt x="4500563" y="940118"/>
                </a:lnTo>
                <a:lnTo>
                  <a:pt x="4366260" y="806768"/>
                </a:lnTo>
                <a:close/>
                <a:moveTo>
                  <a:pt x="3850957" y="754380"/>
                </a:moveTo>
                <a:lnTo>
                  <a:pt x="3901440" y="806768"/>
                </a:lnTo>
                <a:lnTo>
                  <a:pt x="3821430" y="887730"/>
                </a:lnTo>
                <a:lnTo>
                  <a:pt x="3849052" y="915353"/>
                </a:lnTo>
                <a:lnTo>
                  <a:pt x="3888105" y="877253"/>
                </a:lnTo>
                <a:lnTo>
                  <a:pt x="3944302" y="927735"/>
                </a:lnTo>
                <a:lnTo>
                  <a:pt x="3849052" y="1021080"/>
                </a:lnTo>
                <a:lnTo>
                  <a:pt x="3717607" y="887730"/>
                </a:lnTo>
                <a:close/>
                <a:moveTo>
                  <a:pt x="3281362" y="754380"/>
                </a:moveTo>
                <a:lnTo>
                  <a:pt x="3362325" y="835343"/>
                </a:lnTo>
                <a:lnTo>
                  <a:pt x="3401377" y="795338"/>
                </a:lnTo>
                <a:lnTo>
                  <a:pt x="3451860" y="847725"/>
                </a:lnTo>
                <a:lnTo>
                  <a:pt x="3362325" y="940118"/>
                </a:lnTo>
                <a:lnTo>
                  <a:pt x="3231832" y="806768"/>
                </a:lnTo>
                <a:close/>
                <a:moveTo>
                  <a:pt x="2709862" y="754380"/>
                </a:moveTo>
                <a:lnTo>
                  <a:pt x="2761297" y="806768"/>
                </a:lnTo>
                <a:lnTo>
                  <a:pt x="2680335" y="887730"/>
                </a:lnTo>
                <a:lnTo>
                  <a:pt x="2707957" y="915353"/>
                </a:lnTo>
                <a:lnTo>
                  <a:pt x="2747962" y="877253"/>
                </a:lnTo>
                <a:lnTo>
                  <a:pt x="2803207" y="927735"/>
                </a:lnTo>
                <a:lnTo>
                  <a:pt x="2707957" y="1021080"/>
                </a:lnTo>
                <a:lnTo>
                  <a:pt x="2577465" y="887730"/>
                </a:lnTo>
                <a:close/>
                <a:moveTo>
                  <a:pt x="2142173" y="754380"/>
                </a:moveTo>
                <a:lnTo>
                  <a:pt x="2224088" y="835343"/>
                </a:lnTo>
                <a:lnTo>
                  <a:pt x="2265046" y="795338"/>
                </a:lnTo>
                <a:lnTo>
                  <a:pt x="2316480" y="847725"/>
                </a:lnTo>
                <a:lnTo>
                  <a:pt x="2224088" y="940118"/>
                </a:lnTo>
                <a:lnTo>
                  <a:pt x="2090738" y="806768"/>
                </a:lnTo>
                <a:close/>
                <a:moveTo>
                  <a:pt x="1569720" y="754380"/>
                </a:moveTo>
                <a:lnTo>
                  <a:pt x="1620203" y="806768"/>
                </a:lnTo>
                <a:lnTo>
                  <a:pt x="1539240" y="887730"/>
                </a:lnTo>
                <a:lnTo>
                  <a:pt x="1568767" y="915353"/>
                </a:lnTo>
                <a:lnTo>
                  <a:pt x="1606867" y="877253"/>
                </a:lnTo>
                <a:lnTo>
                  <a:pt x="1662112" y="927735"/>
                </a:lnTo>
                <a:lnTo>
                  <a:pt x="1568767" y="1021080"/>
                </a:lnTo>
                <a:lnTo>
                  <a:pt x="1436370" y="887730"/>
                </a:lnTo>
                <a:close/>
                <a:moveTo>
                  <a:pt x="1001078" y="754380"/>
                </a:moveTo>
                <a:lnTo>
                  <a:pt x="1083945" y="835343"/>
                </a:lnTo>
                <a:lnTo>
                  <a:pt x="1123950" y="795338"/>
                </a:lnTo>
                <a:lnTo>
                  <a:pt x="1175385" y="847725"/>
                </a:lnTo>
                <a:lnTo>
                  <a:pt x="1083945" y="940118"/>
                </a:lnTo>
                <a:lnTo>
                  <a:pt x="949642" y="806768"/>
                </a:lnTo>
                <a:close/>
                <a:moveTo>
                  <a:pt x="431483" y="754380"/>
                </a:moveTo>
                <a:lnTo>
                  <a:pt x="483870" y="806768"/>
                </a:lnTo>
                <a:lnTo>
                  <a:pt x="401002" y="887730"/>
                </a:lnTo>
                <a:lnTo>
                  <a:pt x="430530" y="915353"/>
                </a:lnTo>
                <a:lnTo>
                  <a:pt x="470535" y="877253"/>
                </a:lnTo>
                <a:lnTo>
                  <a:pt x="526733" y="927735"/>
                </a:lnTo>
                <a:lnTo>
                  <a:pt x="430530" y="1021080"/>
                </a:lnTo>
                <a:lnTo>
                  <a:pt x="295275" y="887730"/>
                </a:lnTo>
                <a:close/>
                <a:moveTo>
                  <a:pt x="6949440" y="748665"/>
                </a:moveTo>
                <a:lnTo>
                  <a:pt x="7198995" y="1008698"/>
                </a:lnTo>
                <a:lnTo>
                  <a:pt x="7147560" y="1061085"/>
                </a:lnTo>
                <a:lnTo>
                  <a:pt x="6897052" y="805815"/>
                </a:lnTo>
                <a:close/>
                <a:moveTo>
                  <a:pt x="6533198" y="748665"/>
                </a:moveTo>
                <a:lnTo>
                  <a:pt x="6631305" y="846773"/>
                </a:lnTo>
                <a:lnTo>
                  <a:pt x="6577965" y="899160"/>
                </a:lnTo>
                <a:lnTo>
                  <a:pt x="6480810" y="802005"/>
                </a:lnTo>
                <a:close/>
                <a:moveTo>
                  <a:pt x="5808345" y="748665"/>
                </a:moveTo>
                <a:lnTo>
                  <a:pt x="6057900" y="1008698"/>
                </a:lnTo>
                <a:lnTo>
                  <a:pt x="6007417" y="1061085"/>
                </a:lnTo>
                <a:lnTo>
                  <a:pt x="5756910" y="805815"/>
                </a:lnTo>
                <a:close/>
                <a:moveTo>
                  <a:pt x="5396865" y="748665"/>
                </a:moveTo>
                <a:lnTo>
                  <a:pt x="5490210" y="846773"/>
                </a:lnTo>
                <a:lnTo>
                  <a:pt x="5439727" y="899160"/>
                </a:lnTo>
                <a:lnTo>
                  <a:pt x="5345430" y="802005"/>
                </a:lnTo>
                <a:close/>
                <a:moveTo>
                  <a:pt x="4667250" y="748665"/>
                </a:moveTo>
                <a:lnTo>
                  <a:pt x="4922520" y="1008698"/>
                </a:lnTo>
                <a:lnTo>
                  <a:pt x="4870132" y="1061085"/>
                </a:lnTo>
                <a:lnTo>
                  <a:pt x="4615815" y="805815"/>
                </a:lnTo>
                <a:close/>
                <a:moveTo>
                  <a:pt x="4255770" y="748665"/>
                </a:moveTo>
                <a:lnTo>
                  <a:pt x="4349115" y="846773"/>
                </a:lnTo>
                <a:lnTo>
                  <a:pt x="4298632" y="899160"/>
                </a:lnTo>
                <a:lnTo>
                  <a:pt x="4204335" y="802005"/>
                </a:lnTo>
                <a:close/>
                <a:moveTo>
                  <a:pt x="3526155" y="748665"/>
                </a:moveTo>
                <a:lnTo>
                  <a:pt x="3781425" y="1008698"/>
                </a:lnTo>
                <a:lnTo>
                  <a:pt x="3729038" y="1061085"/>
                </a:lnTo>
                <a:lnTo>
                  <a:pt x="3474720" y="805815"/>
                </a:lnTo>
                <a:close/>
                <a:moveTo>
                  <a:pt x="3114675" y="748665"/>
                </a:moveTo>
                <a:lnTo>
                  <a:pt x="3208020" y="846773"/>
                </a:lnTo>
                <a:lnTo>
                  <a:pt x="3157537" y="899160"/>
                </a:lnTo>
                <a:lnTo>
                  <a:pt x="3063240" y="802005"/>
                </a:lnTo>
                <a:close/>
                <a:moveTo>
                  <a:pt x="2386013" y="748665"/>
                </a:moveTo>
                <a:lnTo>
                  <a:pt x="2641282" y="1008698"/>
                </a:lnTo>
                <a:lnTo>
                  <a:pt x="2587943" y="1061085"/>
                </a:lnTo>
                <a:lnTo>
                  <a:pt x="2333625" y="805815"/>
                </a:lnTo>
                <a:close/>
                <a:moveTo>
                  <a:pt x="1974532" y="748665"/>
                </a:moveTo>
                <a:lnTo>
                  <a:pt x="2067877" y="846773"/>
                </a:lnTo>
                <a:lnTo>
                  <a:pt x="2017395" y="899160"/>
                </a:lnTo>
                <a:lnTo>
                  <a:pt x="1923097" y="802005"/>
                </a:lnTo>
                <a:close/>
                <a:moveTo>
                  <a:pt x="1249680" y="748665"/>
                </a:moveTo>
                <a:lnTo>
                  <a:pt x="1500188" y="1008698"/>
                </a:lnTo>
                <a:lnTo>
                  <a:pt x="1448753" y="1061085"/>
                </a:lnTo>
                <a:lnTo>
                  <a:pt x="1199198" y="805815"/>
                </a:lnTo>
                <a:close/>
                <a:moveTo>
                  <a:pt x="834391" y="748665"/>
                </a:moveTo>
                <a:lnTo>
                  <a:pt x="932497" y="846773"/>
                </a:lnTo>
                <a:lnTo>
                  <a:pt x="879157" y="899160"/>
                </a:lnTo>
                <a:lnTo>
                  <a:pt x="782002" y="802005"/>
                </a:lnTo>
                <a:close/>
                <a:moveTo>
                  <a:pt x="108584" y="748665"/>
                </a:moveTo>
                <a:lnTo>
                  <a:pt x="359092" y="1008698"/>
                </a:lnTo>
                <a:lnTo>
                  <a:pt x="308610" y="1061085"/>
                </a:lnTo>
                <a:lnTo>
                  <a:pt x="58102" y="805815"/>
                </a:lnTo>
                <a:close/>
                <a:moveTo>
                  <a:pt x="6254115" y="735330"/>
                </a:moveTo>
                <a:lnTo>
                  <a:pt x="6220777" y="764858"/>
                </a:lnTo>
                <a:lnTo>
                  <a:pt x="6258877" y="806768"/>
                </a:lnTo>
                <a:lnTo>
                  <a:pt x="6219825" y="847725"/>
                </a:lnTo>
                <a:lnTo>
                  <a:pt x="6292215" y="918210"/>
                </a:lnTo>
                <a:lnTo>
                  <a:pt x="6404610" y="807720"/>
                </a:lnTo>
                <a:lnTo>
                  <a:pt x="6376035" y="778193"/>
                </a:lnTo>
                <a:lnTo>
                  <a:pt x="6336982" y="817245"/>
                </a:lnTo>
                <a:close/>
                <a:moveTo>
                  <a:pt x="5117783" y="735330"/>
                </a:moveTo>
                <a:lnTo>
                  <a:pt x="5084445" y="764858"/>
                </a:lnTo>
                <a:lnTo>
                  <a:pt x="5123498" y="806768"/>
                </a:lnTo>
                <a:lnTo>
                  <a:pt x="5083493" y="847725"/>
                </a:lnTo>
                <a:lnTo>
                  <a:pt x="5154931" y="918210"/>
                </a:lnTo>
                <a:lnTo>
                  <a:pt x="5264468" y="807720"/>
                </a:lnTo>
                <a:lnTo>
                  <a:pt x="5236845" y="778193"/>
                </a:lnTo>
                <a:lnTo>
                  <a:pt x="5197793" y="817245"/>
                </a:lnTo>
                <a:close/>
                <a:moveTo>
                  <a:pt x="3976687" y="735330"/>
                </a:moveTo>
                <a:lnTo>
                  <a:pt x="3943350" y="764858"/>
                </a:lnTo>
                <a:lnTo>
                  <a:pt x="3982402" y="806768"/>
                </a:lnTo>
                <a:lnTo>
                  <a:pt x="3942397" y="847725"/>
                </a:lnTo>
                <a:lnTo>
                  <a:pt x="4013835" y="918210"/>
                </a:lnTo>
                <a:lnTo>
                  <a:pt x="4123372" y="807720"/>
                </a:lnTo>
                <a:lnTo>
                  <a:pt x="4095750" y="778193"/>
                </a:lnTo>
                <a:lnTo>
                  <a:pt x="4057650" y="817245"/>
                </a:lnTo>
                <a:close/>
                <a:moveTo>
                  <a:pt x="2834641" y="735330"/>
                </a:moveTo>
                <a:lnTo>
                  <a:pt x="2802256" y="764858"/>
                </a:lnTo>
                <a:lnTo>
                  <a:pt x="2840356" y="806768"/>
                </a:lnTo>
                <a:lnTo>
                  <a:pt x="2801303" y="847725"/>
                </a:lnTo>
                <a:lnTo>
                  <a:pt x="2873693" y="918210"/>
                </a:lnTo>
                <a:lnTo>
                  <a:pt x="2982278" y="807720"/>
                </a:lnTo>
                <a:lnTo>
                  <a:pt x="2954656" y="778193"/>
                </a:lnTo>
                <a:lnTo>
                  <a:pt x="2916556" y="817245"/>
                </a:lnTo>
                <a:close/>
                <a:moveTo>
                  <a:pt x="1693546" y="735330"/>
                </a:moveTo>
                <a:lnTo>
                  <a:pt x="1662113" y="764858"/>
                </a:lnTo>
                <a:lnTo>
                  <a:pt x="1700213" y="806768"/>
                </a:lnTo>
                <a:lnTo>
                  <a:pt x="1660208" y="847725"/>
                </a:lnTo>
                <a:lnTo>
                  <a:pt x="1732598" y="918210"/>
                </a:lnTo>
                <a:lnTo>
                  <a:pt x="1841183" y="807720"/>
                </a:lnTo>
                <a:lnTo>
                  <a:pt x="1813560" y="778193"/>
                </a:lnTo>
                <a:lnTo>
                  <a:pt x="1776413" y="817245"/>
                </a:lnTo>
                <a:close/>
                <a:moveTo>
                  <a:pt x="553403" y="735330"/>
                </a:moveTo>
                <a:lnTo>
                  <a:pt x="521018" y="764858"/>
                </a:lnTo>
                <a:lnTo>
                  <a:pt x="559118" y="806768"/>
                </a:lnTo>
                <a:lnTo>
                  <a:pt x="519113" y="847725"/>
                </a:lnTo>
                <a:lnTo>
                  <a:pt x="591503" y="918210"/>
                </a:lnTo>
                <a:lnTo>
                  <a:pt x="701993" y="807720"/>
                </a:lnTo>
                <a:lnTo>
                  <a:pt x="672465" y="778193"/>
                </a:lnTo>
                <a:lnTo>
                  <a:pt x="635318" y="817245"/>
                </a:lnTo>
                <a:close/>
                <a:moveTo>
                  <a:pt x="6254115" y="713423"/>
                </a:moveTo>
                <a:lnTo>
                  <a:pt x="6336983" y="795338"/>
                </a:lnTo>
                <a:lnTo>
                  <a:pt x="6376035" y="757238"/>
                </a:lnTo>
                <a:lnTo>
                  <a:pt x="6428423" y="807721"/>
                </a:lnTo>
                <a:lnTo>
                  <a:pt x="6291263" y="940118"/>
                </a:lnTo>
                <a:lnTo>
                  <a:pt x="6196965" y="847725"/>
                </a:lnTo>
                <a:lnTo>
                  <a:pt x="6236970" y="806768"/>
                </a:lnTo>
                <a:lnTo>
                  <a:pt x="6198870" y="764858"/>
                </a:lnTo>
                <a:close/>
                <a:moveTo>
                  <a:pt x="5117782" y="713423"/>
                </a:moveTo>
                <a:lnTo>
                  <a:pt x="5197792" y="795338"/>
                </a:lnTo>
                <a:lnTo>
                  <a:pt x="5236845" y="757238"/>
                </a:lnTo>
                <a:lnTo>
                  <a:pt x="5287327" y="807721"/>
                </a:lnTo>
                <a:lnTo>
                  <a:pt x="5153977" y="940118"/>
                </a:lnTo>
                <a:lnTo>
                  <a:pt x="5061585" y="847725"/>
                </a:lnTo>
                <a:lnTo>
                  <a:pt x="5100637" y="806768"/>
                </a:lnTo>
                <a:lnTo>
                  <a:pt x="5063490" y="764858"/>
                </a:lnTo>
                <a:close/>
                <a:moveTo>
                  <a:pt x="3976687" y="713423"/>
                </a:moveTo>
                <a:lnTo>
                  <a:pt x="4057650" y="795338"/>
                </a:lnTo>
                <a:lnTo>
                  <a:pt x="4095750" y="757238"/>
                </a:lnTo>
                <a:lnTo>
                  <a:pt x="4146232" y="807721"/>
                </a:lnTo>
                <a:lnTo>
                  <a:pt x="4012882" y="940118"/>
                </a:lnTo>
                <a:lnTo>
                  <a:pt x="3920490" y="847725"/>
                </a:lnTo>
                <a:lnTo>
                  <a:pt x="3960495" y="806768"/>
                </a:lnTo>
                <a:lnTo>
                  <a:pt x="3922395" y="764858"/>
                </a:lnTo>
                <a:close/>
                <a:moveTo>
                  <a:pt x="2834640" y="713423"/>
                </a:moveTo>
                <a:lnTo>
                  <a:pt x="2916555" y="795338"/>
                </a:lnTo>
                <a:lnTo>
                  <a:pt x="2954655" y="757238"/>
                </a:lnTo>
                <a:lnTo>
                  <a:pt x="3006090" y="807721"/>
                </a:lnTo>
                <a:lnTo>
                  <a:pt x="2871788" y="940118"/>
                </a:lnTo>
                <a:lnTo>
                  <a:pt x="2779395" y="847725"/>
                </a:lnTo>
                <a:lnTo>
                  <a:pt x="2818448" y="806768"/>
                </a:lnTo>
                <a:lnTo>
                  <a:pt x="2780348" y="764858"/>
                </a:lnTo>
                <a:close/>
                <a:moveTo>
                  <a:pt x="1693545" y="713423"/>
                </a:moveTo>
                <a:lnTo>
                  <a:pt x="1776413" y="795338"/>
                </a:lnTo>
                <a:lnTo>
                  <a:pt x="1813560" y="757238"/>
                </a:lnTo>
                <a:lnTo>
                  <a:pt x="1864995" y="807721"/>
                </a:lnTo>
                <a:lnTo>
                  <a:pt x="1730693" y="940118"/>
                </a:lnTo>
                <a:lnTo>
                  <a:pt x="1639254" y="847725"/>
                </a:lnTo>
                <a:lnTo>
                  <a:pt x="1677353" y="806768"/>
                </a:lnTo>
                <a:lnTo>
                  <a:pt x="1640205" y="764858"/>
                </a:lnTo>
                <a:close/>
                <a:moveTo>
                  <a:pt x="553402" y="713423"/>
                </a:moveTo>
                <a:lnTo>
                  <a:pt x="635317" y="795338"/>
                </a:lnTo>
                <a:lnTo>
                  <a:pt x="672465" y="757238"/>
                </a:lnTo>
                <a:lnTo>
                  <a:pt x="723900" y="807721"/>
                </a:lnTo>
                <a:lnTo>
                  <a:pt x="589597" y="940118"/>
                </a:lnTo>
                <a:lnTo>
                  <a:pt x="498157" y="847725"/>
                </a:lnTo>
                <a:lnTo>
                  <a:pt x="536257" y="806768"/>
                </a:lnTo>
                <a:lnTo>
                  <a:pt x="499110" y="764858"/>
                </a:lnTo>
                <a:close/>
                <a:moveTo>
                  <a:pt x="7188518" y="694373"/>
                </a:moveTo>
                <a:lnTo>
                  <a:pt x="7076123" y="806768"/>
                </a:lnTo>
                <a:lnTo>
                  <a:pt x="7105650" y="836296"/>
                </a:lnTo>
                <a:lnTo>
                  <a:pt x="7218045" y="723900"/>
                </a:lnTo>
                <a:close/>
                <a:moveTo>
                  <a:pt x="6046470" y="694373"/>
                </a:moveTo>
                <a:lnTo>
                  <a:pt x="5934075" y="806768"/>
                </a:lnTo>
                <a:lnTo>
                  <a:pt x="5963602" y="836296"/>
                </a:lnTo>
                <a:lnTo>
                  <a:pt x="6075998" y="723900"/>
                </a:lnTo>
                <a:close/>
                <a:moveTo>
                  <a:pt x="4910137" y="694373"/>
                </a:moveTo>
                <a:lnTo>
                  <a:pt x="4793932" y="806768"/>
                </a:lnTo>
                <a:lnTo>
                  <a:pt x="4824412" y="836296"/>
                </a:lnTo>
                <a:lnTo>
                  <a:pt x="4940617" y="723900"/>
                </a:lnTo>
                <a:close/>
                <a:moveTo>
                  <a:pt x="3769043" y="694373"/>
                </a:moveTo>
                <a:lnTo>
                  <a:pt x="3652838" y="806768"/>
                </a:lnTo>
                <a:lnTo>
                  <a:pt x="3683318" y="836296"/>
                </a:lnTo>
                <a:lnTo>
                  <a:pt x="3799523" y="723900"/>
                </a:lnTo>
                <a:close/>
                <a:moveTo>
                  <a:pt x="2629852" y="694373"/>
                </a:moveTo>
                <a:lnTo>
                  <a:pt x="2517457" y="806768"/>
                </a:lnTo>
                <a:lnTo>
                  <a:pt x="2546985" y="836296"/>
                </a:lnTo>
                <a:lnTo>
                  <a:pt x="2659380" y="723900"/>
                </a:lnTo>
                <a:close/>
                <a:moveTo>
                  <a:pt x="1489710" y="694373"/>
                </a:moveTo>
                <a:lnTo>
                  <a:pt x="1376363" y="806768"/>
                </a:lnTo>
                <a:lnTo>
                  <a:pt x="1405891" y="836296"/>
                </a:lnTo>
                <a:lnTo>
                  <a:pt x="1519238" y="723900"/>
                </a:lnTo>
                <a:close/>
                <a:moveTo>
                  <a:pt x="348616" y="694373"/>
                </a:moveTo>
                <a:lnTo>
                  <a:pt x="236220" y="806768"/>
                </a:lnTo>
                <a:lnTo>
                  <a:pt x="265748" y="836296"/>
                </a:lnTo>
                <a:lnTo>
                  <a:pt x="378143" y="723900"/>
                </a:lnTo>
                <a:close/>
                <a:moveTo>
                  <a:pt x="7188518" y="672465"/>
                </a:moveTo>
                <a:lnTo>
                  <a:pt x="7239000" y="723900"/>
                </a:lnTo>
                <a:lnTo>
                  <a:pt x="7105650" y="858203"/>
                </a:lnTo>
                <a:lnTo>
                  <a:pt x="7054215" y="806767"/>
                </a:lnTo>
                <a:close/>
                <a:moveTo>
                  <a:pt x="6046470" y="672465"/>
                </a:moveTo>
                <a:lnTo>
                  <a:pt x="6097905" y="723900"/>
                </a:lnTo>
                <a:lnTo>
                  <a:pt x="5963602" y="858203"/>
                </a:lnTo>
                <a:lnTo>
                  <a:pt x="5913120" y="806767"/>
                </a:lnTo>
                <a:close/>
                <a:moveTo>
                  <a:pt x="4910138" y="672465"/>
                </a:moveTo>
                <a:lnTo>
                  <a:pt x="4963477" y="723900"/>
                </a:lnTo>
                <a:lnTo>
                  <a:pt x="4824413" y="858203"/>
                </a:lnTo>
                <a:lnTo>
                  <a:pt x="4772025" y="806767"/>
                </a:lnTo>
                <a:close/>
                <a:moveTo>
                  <a:pt x="3769043" y="672465"/>
                </a:moveTo>
                <a:lnTo>
                  <a:pt x="3822382" y="723900"/>
                </a:lnTo>
                <a:lnTo>
                  <a:pt x="3683318" y="858203"/>
                </a:lnTo>
                <a:lnTo>
                  <a:pt x="3630930" y="806767"/>
                </a:lnTo>
                <a:close/>
                <a:moveTo>
                  <a:pt x="2629853" y="672465"/>
                </a:moveTo>
                <a:lnTo>
                  <a:pt x="2681288" y="723900"/>
                </a:lnTo>
                <a:lnTo>
                  <a:pt x="2546985" y="858203"/>
                </a:lnTo>
                <a:lnTo>
                  <a:pt x="2496503" y="806767"/>
                </a:lnTo>
                <a:close/>
                <a:moveTo>
                  <a:pt x="1489710" y="672465"/>
                </a:moveTo>
                <a:lnTo>
                  <a:pt x="1540193" y="723900"/>
                </a:lnTo>
                <a:lnTo>
                  <a:pt x="1405891" y="858203"/>
                </a:lnTo>
                <a:lnTo>
                  <a:pt x="1355408" y="806767"/>
                </a:lnTo>
                <a:close/>
                <a:moveTo>
                  <a:pt x="348616" y="672465"/>
                </a:moveTo>
                <a:lnTo>
                  <a:pt x="400051" y="723900"/>
                </a:lnTo>
                <a:lnTo>
                  <a:pt x="265748" y="858203"/>
                </a:lnTo>
                <a:lnTo>
                  <a:pt x="214313" y="806767"/>
                </a:lnTo>
                <a:close/>
                <a:moveTo>
                  <a:pt x="6821805" y="653416"/>
                </a:moveTo>
                <a:lnTo>
                  <a:pt x="6751320" y="724853"/>
                </a:lnTo>
                <a:lnTo>
                  <a:pt x="6780848" y="755333"/>
                </a:lnTo>
                <a:lnTo>
                  <a:pt x="6821805" y="714375"/>
                </a:lnTo>
                <a:lnTo>
                  <a:pt x="6863715" y="755333"/>
                </a:lnTo>
                <a:lnTo>
                  <a:pt x="6893243" y="724853"/>
                </a:lnTo>
                <a:close/>
                <a:moveTo>
                  <a:pt x="6659880" y="653416"/>
                </a:moveTo>
                <a:lnTo>
                  <a:pt x="6589395" y="720090"/>
                </a:lnTo>
                <a:lnTo>
                  <a:pt x="6619875" y="749617"/>
                </a:lnTo>
                <a:lnTo>
                  <a:pt x="6690360" y="682942"/>
                </a:lnTo>
                <a:close/>
                <a:moveTo>
                  <a:pt x="5681663" y="653415"/>
                </a:moveTo>
                <a:lnTo>
                  <a:pt x="5610225" y="724853"/>
                </a:lnTo>
                <a:lnTo>
                  <a:pt x="5639752" y="755333"/>
                </a:lnTo>
                <a:lnTo>
                  <a:pt x="5681663" y="714375"/>
                </a:lnTo>
                <a:lnTo>
                  <a:pt x="5722620" y="755333"/>
                </a:lnTo>
                <a:lnTo>
                  <a:pt x="5753100" y="724853"/>
                </a:lnTo>
                <a:close/>
                <a:moveTo>
                  <a:pt x="5520690" y="653415"/>
                </a:moveTo>
                <a:lnTo>
                  <a:pt x="5454015" y="720090"/>
                </a:lnTo>
                <a:lnTo>
                  <a:pt x="5483543" y="749617"/>
                </a:lnTo>
                <a:lnTo>
                  <a:pt x="5550218" y="682942"/>
                </a:lnTo>
                <a:close/>
                <a:moveTo>
                  <a:pt x="4540567" y="653415"/>
                </a:moveTo>
                <a:lnTo>
                  <a:pt x="4470082" y="724853"/>
                </a:lnTo>
                <a:lnTo>
                  <a:pt x="4500562" y="755333"/>
                </a:lnTo>
                <a:lnTo>
                  <a:pt x="4540567" y="714375"/>
                </a:lnTo>
                <a:lnTo>
                  <a:pt x="4581525" y="755333"/>
                </a:lnTo>
                <a:lnTo>
                  <a:pt x="4612005" y="724853"/>
                </a:lnTo>
                <a:close/>
                <a:moveTo>
                  <a:pt x="4379595" y="653415"/>
                </a:moveTo>
                <a:lnTo>
                  <a:pt x="4312920" y="720090"/>
                </a:lnTo>
                <a:lnTo>
                  <a:pt x="4342448" y="749617"/>
                </a:lnTo>
                <a:lnTo>
                  <a:pt x="4409123" y="682942"/>
                </a:lnTo>
                <a:close/>
                <a:moveTo>
                  <a:pt x="3403283" y="653415"/>
                </a:moveTo>
                <a:lnTo>
                  <a:pt x="3334703" y="724853"/>
                </a:lnTo>
                <a:lnTo>
                  <a:pt x="3363278" y="755333"/>
                </a:lnTo>
                <a:lnTo>
                  <a:pt x="3403283" y="714375"/>
                </a:lnTo>
                <a:lnTo>
                  <a:pt x="3442335" y="755333"/>
                </a:lnTo>
                <a:lnTo>
                  <a:pt x="3471863" y="724853"/>
                </a:lnTo>
                <a:close/>
                <a:moveTo>
                  <a:pt x="3238500" y="653415"/>
                </a:moveTo>
                <a:lnTo>
                  <a:pt x="3171825" y="720090"/>
                </a:lnTo>
                <a:lnTo>
                  <a:pt x="3201353" y="749617"/>
                </a:lnTo>
                <a:lnTo>
                  <a:pt x="3268028" y="682942"/>
                </a:lnTo>
                <a:close/>
                <a:moveTo>
                  <a:pt x="2265046" y="653415"/>
                </a:moveTo>
                <a:lnTo>
                  <a:pt x="2193608" y="724853"/>
                </a:lnTo>
                <a:lnTo>
                  <a:pt x="2224088" y="755333"/>
                </a:lnTo>
                <a:lnTo>
                  <a:pt x="2265046" y="714375"/>
                </a:lnTo>
                <a:lnTo>
                  <a:pt x="2306003" y="755333"/>
                </a:lnTo>
                <a:lnTo>
                  <a:pt x="2335530" y="724853"/>
                </a:lnTo>
                <a:close/>
                <a:moveTo>
                  <a:pt x="2101215" y="653415"/>
                </a:moveTo>
                <a:lnTo>
                  <a:pt x="2032635" y="720090"/>
                </a:lnTo>
                <a:lnTo>
                  <a:pt x="2063115" y="749617"/>
                </a:lnTo>
                <a:lnTo>
                  <a:pt x="2131695" y="682942"/>
                </a:lnTo>
                <a:close/>
                <a:moveTo>
                  <a:pt x="1123950" y="653415"/>
                </a:moveTo>
                <a:lnTo>
                  <a:pt x="1053465" y="724853"/>
                </a:lnTo>
                <a:lnTo>
                  <a:pt x="1082992" y="755333"/>
                </a:lnTo>
                <a:lnTo>
                  <a:pt x="1123950" y="714375"/>
                </a:lnTo>
                <a:lnTo>
                  <a:pt x="1163955" y="755333"/>
                </a:lnTo>
                <a:lnTo>
                  <a:pt x="1194435" y="724853"/>
                </a:lnTo>
                <a:close/>
                <a:moveTo>
                  <a:pt x="960121" y="653415"/>
                </a:moveTo>
                <a:lnTo>
                  <a:pt x="890588" y="720090"/>
                </a:lnTo>
                <a:lnTo>
                  <a:pt x="921068" y="749617"/>
                </a:lnTo>
                <a:lnTo>
                  <a:pt x="990601" y="682942"/>
                </a:lnTo>
                <a:close/>
                <a:moveTo>
                  <a:pt x="0" y="649605"/>
                </a:moveTo>
                <a:lnTo>
                  <a:pt x="75248" y="724853"/>
                </a:lnTo>
                <a:lnTo>
                  <a:pt x="22860" y="777240"/>
                </a:lnTo>
                <a:lnTo>
                  <a:pt x="0" y="754380"/>
                </a:lnTo>
                <a:lnTo>
                  <a:pt x="0" y="731520"/>
                </a:lnTo>
                <a:lnTo>
                  <a:pt x="22860" y="755333"/>
                </a:lnTo>
                <a:lnTo>
                  <a:pt x="53340" y="724853"/>
                </a:lnTo>
                <a:lnTo>
                  <a:pt x="0" y="671513"/>
                </a:lnTo>
                <a:close/>
                <a:moveTo>
                  <a:pt x="6821806" y="632460"/>
                </a:moveTo>
                <a:lnTo>
                  <a:pt x="6915151" y="724852"/>
                </a:lnTo>
                <a:lnTo>
                  <a:pt x="6863715" y="777240"/>
                </a:lnTo>
                <a:lnTo>
                  <a:pt x="6821806" y="735330"/>
                </a:lnTo>
                <a:lnTo>
                  <a:pt x="6780848" y="777240"/>
                </a:lnTo>
                <a:lnTo>
                  <a:pt x="6729413" y="724852"/>
                </a:lnTo>
                <a:close/>
                <a:moveTo>
                  <a:pt x="6659881" y="632460"/>
                </a:moveTo>
                <a:lnTo>
                  <a:pt x="6712268" y="682942"/>
                </a:lnTo>
                <a:lnTo>
                  <a:pt x="6619876" y="771525"/>
                </a:lnTo>
                <a:lnTo>
                  <a:pt x="6567488" y="720090"/>
                </a:lnTo>
                <a:close/>
                <a:moveTo>
                  <a:pt x="5681663" y="632460"/>
                </a:moveTo>
                <a:lnTo>
                  <a:pt x="5774056" y="724852"/>
                </a:lnTo>
                <a:lnTo>
                  <a:pt x="5722620" y="777240"/>
                </a:lnTo>
                <a:lnTo>
                  <a:pt x="5681663" y="735330"/>
                </a:lnTo>
                <a:lnTo>
                  <a:pt x="5639753" y="777240"/>
                </a:lnTo>
                <a:lnTo>
                  <a:pt x="5588318" y="724852"/>
                </a:lnTo>
                <a:close/>
                <a:moveTo>
                  <a:pt x="5520689" y="632460"/>
                </a:moveTo>
                <a:lnTo>
                  <a:pt x="5571172" y="682942"/>
                </a:lnTo>
                <a:lnTo>
                  <a:pt x="5483542" y="771525"/>
                </a:lnTo>
                <a:lnTo>
                  <a:pt x="5432107" y="720090"/>
                </a:lnTo>
                <a:close/>
                <a:moveTo>
                  <a:pt x="4540568" y="632460"/>
                </a:moveTo>
                <a:lnTo>
                  <a:pt x="4632960" y="724852"/>
                </a:lnTo>
                <a:lnTo>
                  <a:pt x="4581525" y="777240"/>
                </a:lnTo>
                <a:lnTo>
                  <a:pt x="4540568" y="735330"/>
                </a:lnTo>
                <a:lnTo>
                  <a:pt x="4500563" y="777240"/>
                </a:lnTo>
                <a:lnTo>
                  <a:pt x="4448175" y="724852"/>
                </a:lnTo>
                <a:close/>
                <a:moveTo>
                  <a:pt x="4379595" y="632460"/>
                </a:moveTo>
                <a:lnTo>
                  <a:pt x="4430078" y="682942"/>
                </a:lnTo>
                <a:lnTo>
                  <a:pt x="4342448" y="771525"/>
                </a:lnTo>
                <a:lnTo>
                  <a:pt x="4291013" y="720090"/>
                </a:lnTo>
                <a:close/>
                <a:moveTo>
                  <a:pt x="3403283" y="632460"/>
                </a:moveTo>
                <a:lnTo>
                  <a:pt x="3491865" y="724852"/>
                </a:lnTo>
                <a:lnTo>
                  <a:pt x="3442335" y="777240"/>
                </a:lnTo>
                <a:lnTo>
                  <a:pt x="3403283" y="735330"/>
                </a:lnTo>
                <a:lnTo>
                  <a:pt x="3363278" y="777240"/>
                </a:lnTo>
                <a:lnTo>
                  <a:pt x="3312795" y="724852"/>
                </a:lnTo>
                <a:close/>
                <a:moveTo>
                  <a:pt x="3238500" y="632460"/>
                </a:moveTo>
                <a:lnTo>
                  <a:pt x="3289935" y="682942"/>
                </a:lnTo>
                <a:lnTo>
                  <a:pt x="3201353" y="771525"/>
                </a:lnTo>
                <a:lnTo>
                  <a:pt x="3150870" y="720090"/>
                </a:lnTo>
                <a:close/>
                <a:moveTo>
                  <a:pt x="2265045" y="632460"/>
                </a:moveTo>
                <a:lnTo>
                  <a:pt x="2357438" y="724852"/>
                </a:lnTo>
                <a:lnTo>
                  <a:pt x="2306003" y="777240"/>
                </a:lnTo>
                <a:lnTo>
                  <a:pt x="2265045" y="735330"/>
                </a:lnTo>
                <a:lnTo>
                  <a:pt x="2224088" y="777240"/>
                </a:lnTo>
                <a:lnTo>
                  <a:pt x="2171700" y="724852"/>
                </a:lnTo>
                <a:close/>
                <a:moveTo>
                  <a:pt x="2101215" y="632460"/>
                </a:moveTo>
                <a:lnTo>
                  <a:pt x="2154555" y="682942"/>
                </a:lnTo>
                <a:lnTo>
                  <a:pt x="2063115" y="771525"/>
                </a:lnTo>
                <a:lnTo>
                  <a:pt x="2009775" y="720090"/>
                </a:lnTo>
                <a:close/>
                <a:moveTo>
                  <a:pt x="1123950" y="632460"/>
                </a:moveTo>
                <a:lnTo>
                  <a:pt x="1216343" y="724852"/>
                </a:lnTo>
                <a:lnTo>
                  <a:pt x="1163955" y="777240"/>
                </a:lnTo>
                <a:lnTo>
                  <a:pt x="1123950" y="735330"/>
                </a:lnTo>
                <a:lnTo>
                  <a:pt x="1082993" y="777240"/>
                </a:lnTo>
                <a:lnTo>
                  <a:pt x="1030605" y="724852"/>
                </a:lnTo>
                <a:close/>
                <a:moveTo>
                  <a:pt x="960120" y="632460"/>
                </a:moveTo>
                <a:lnTo>
                  <a:pt x="1013460" y="682942"/>
                </a:lnTo>
                <a:lnTo>
                  <a:pt x="921068" y="771525"/>
                </a:lnTo>
                <a:lnTo>
                  <a:pt x="868680" y="720090"/>
                </a:lnTo>
                <a:close/>
                <a:moveTo>
                  <a:pt x="6903720" y="573406"/>
                </a:moveTo>
                <a:lnTo>
                  <a:pt x="6873240" y="602934"/>
                </a:lnTo>
                <a:lnTo>
                  <a:pt x="7024688" y="755333"/>
                </a:lnTo>
                <a:lnTo>
                  <a:pt x="7137083" y="643891"/>
                </a:lnTo>
                <a:lnTo>
                  <a:pt x="7106603" y="614363"/>
                </a:lnTo>
                <a:lnTo>
                  <a:pt x="7024688" y="695325"/>
                </a:lnTo>
                <a:close/>
                <a:moveTo>
                  <a:pt x="5761673" y="573406"/>
                </a:moveTo>
                <a:lnTo>
                  <a:pt x="5731193" y="602932"/>
                </a:lnTo>
                <a:lnTo>
                  <a:pt x="5883593" y="755333"/>
                </a:lnTo>
                <a:lnTo>
                  <a:pt x="5995988" y="643891"/>
                </a:lnTo>
                <a:lnTo>
                  <a:pt x="5965508" y="614363"/>
                </a:lnTo>
                <a:lnTo>
                  <a:pt x="5883593" y="695325"/>
                </a:lnTo>
                <a:close/>
                <a:moveTo>
                  <a:pt x="4625341" y="573406"/>
                </a:moveTo>
                <a:lnTo>
                  <a:pt x="4595813" y="602932"/>
                </a:lnTo>
                <a:lnTo>
                  <a:pt x="4746308" y="755333"/>
                </a:lnTo>
                <a:lnTo>
                  <a:pt x="4855845" y="643891"/>
                </a:lnTo>
                <a:lnTo>
                  <a:pt x="4826318" y="614363"/>
                </a:lnTo>
                <a:lnTo>
                  <a:pt x="4746308" y="695325"/>
                </a:lnTo>
                <a:close/>
                <a:moveTo>
                  <a:pt x="3485198" y="573406"/>
                </a:moveTo>
                <a:lnTo>
                  <a:pt x="3455670" y="602932"/>
                </a:lnTo>
                <a:lnTo>
                  <a:pt x="3609023" y="755333"/>
                </a:lnTo>
                <a:lnTo>
                  <a:pt x="3719513" y="643891"/>
                </a:lnTo>
                <a:lnTo>
                  <a:pt x="3689985" y="614363"/>
                </a:lnTo>
                <a:lnTo>
                  <a:pt x="3609023" y="695325"/>
                </a:lnTo>
                <a:close/>
                <a:moveTo>
                  <a:pt x="2344103" y="573406"/>
                </a:moveTo>
                <a:lnTo>
                  <a:pt x="2314575" y="602932"/>
                </a:lnTo>
                <a:lnTo>
                  <a:pt x="2466975" y="755333"/>
                </a:lnTo>
                <a:lnTo>
                  <a:pt x="2578418" y="643891"/>
                </a:lnTo>
                <a:lnTo>
                  <a:pt x="2547938" y="614363"/>
                </a:lnTo>
                <a:lnTo>
                  <a:pt x="2466975" y="695325"/>
                </a:lnTo>
                <a:close/>
                <a:moveTo>
                  <a:pt x="1203960" y="573406"/>
                </a:moveTo>
                <a:lnTo>
                  <a:pt x="1173480" y="602932"/>
                </a:lnTo>
                <a:lnTo>
                  <a:pt x="1325880" y="755333"/>
                </a:lnTo>
                <a:lnTo>
                  <a:pt x="1437323" y="643891"/>
                </a:lnTo>
                <a:lnTo>
                  <a:pt x="1406843" y="614363"/>
                </a:lnTo>
                <a:lnTo>
                  <a:pt x="1325880" y="695325"/>
                </a:lnTo>
                <a:close/>
                <a:moveTo>
                  <a:pt x="62866" y="573406"/>
                </a:moveTo>
                <a:lnTo>
                  <a:pt x="33338" y="602932"/>
                </a:lnTo>
                <a:lnTo>
                  <a:pt x="185738" y="755333"/>
                </a:lnTo>
                <a:lnTo>
                  <a:pt x="296228" y="643891"/>
                </a:lnTo>
                <a:lnTo>
                  <a:pt x="266701" y="614363"/>
                </a:lnTo>
                <a:lnTo>
                  <a:pt x="185738" y="695325"/>
                </a:lnTo>
                <a:close/>
                <a:moveTo>
                  <a:pt x="6903720" y="551498"/>
                </a:moveTo>
                <a:lnTo>
                  <a:pt x="7024687" y="673418"/>
                </a:lnTo>
                <a:lnTo>
                  <a:pt x="7106602" y="591503"/>
                </a:lnTo>
                <a:lnTo>
                  <a:pt x="7158037" y="643891"/>
                </a:lnTo>
                <a:lnTo>
                  <a:pt x="7024687" y="777240"/>
                </a:lnTo>
                <a:lnTo>
                  <a:pt x="6851332" y="602934"/>
                </a:lnTo>
                <a:close/>
                <a:moveTo>
                  <a:pt x="5761673" y="551498"/>
                </a:moveTo>
                <a:lnTo>
                  <a:pt x="5883593" y="673418"/>
                </a:lnTo>
                <a:lnTo>
                  <a:pt x="5965508" y="591503"/>
                </a:lnTo>
                <a:lnTo>
                  <a:pt x="6016943" y="643891"/>
                </a:lnTo>
                <a:lnTo>
                  <a:pt x="5883593" y="777240"/>
                </a:lnTo>
                <a:lnTo>
                  <a:pt x="5710238" y="602934"/>
                </a:lnTo>
                <a:close/>
                <a:moveTo>
                  <a:pt x="4625340" y="551498"/>
                </a:moveTo>
                <a:lnTo>
                  <a:pt x="4746307" y="673418"/>
                </a:lnTo>
                <a:lnTo>
                  <a:pt x="4826317" y="591503"/>
                </a:lnTo>
                <a:lnTo>
                  <a:pt x="4876800" y="643891"/>
                </a:lnTo>
                <a:lnTo>
                  <a:pt x="4746307" y="777240"/>
                </a:lnTo>
                <a:lnTo>
                  <a:pt x="4574857" y="602934"/>
                </a:lnTo>
                <a:close/>
                <a:moveTo>
                  <a:pt x="3485197" y="551498"/>
                </a:moveTo>
                <a:lnTo>
                  <a:pt x="3609022" y="673418"/>
                </a:lnTo>
                <a:lnTo>
                  <a:pt x="3689985" y="591503"/>
                </a:lnTo>
                <a:lnTo>
                  <a:pt x="3741420" y="643891"/>
                </a:lnTo>
                <a:lnTo>
                  <a:pt x="3609022" y="777240"/>
                </a:lnTo>
                <a:lnTo>
                  <a:pt x="3434715" y="602934"/>
                </a:lnTo>
                <a:close/>
                <a:moveTo>
                  <a:pt x="2344103" y="551498"/>
                </a:moveTo>
                <a:lnTo>
                  <a:pt x="2466975" y="673418"/>
                </a:lnTo>
                <a:lnTo>
                  <a:pt x="2547937" y="591503"/>
                </a:lnTo>
                <a:lnTo>
                  <a:pt x="2600325" y="643891"/>
                </a:lnTo>
                <a:lnTo>
                  <a:pt x="2466975" y="777240"/>
                </a:lnTo>
                <a:lnTo>
                  <a:pt x="2293620" y="602934"/>
                </a:lnTo>
                <a:close/>
                <a:moveTo>
                  <a:pt x="1203960" y="551498"/>
                </a:moveTo>
                <a:lnTo>
                  <a:pt x="1325880" y="673418"/>
                </a:lnTo>
                <a:lnTo>
                  <a:pt x="1406842" y="591503"/>
                </a:lnTo>
                <a:lnTo>
                  <a:pt x="1459230" y="643891"/>
                </a:lnTo>
                <a:lnTo>
                  <a:pt x="1325880" y="777240"/>
                </a:lnTo>
                <a:lnTo>
                  <a:pt x="1152525" y="602934"/>
                </a:lnTo>
                <a:close/>
                <a:moveTo>
                  <a:pt x="62865" y="551498"/>
                </a:moveTo>
                <a:lnTo>
                  <a:pt x="185738" y="673418"/>
                </a:lnTo>
                <a:lnTo>
                  <a:pt x="266700" y="591503"/>
                </a:lnTo>
                <a:lnTo>
                  <a:pt x="318135" y="643891"/>
                </a:lnTo>
                <a:lnTo>
                  <a:pt x="185738" y="777240"/>
                </a:lnTo>
                <a:lnTo>
                  <a:pt x="11430" y="602934"/>
                </a:lnTo>
                <a:close/>
                <a:moveTo>
                  <a:pt x="7024687" y="530544"/>
                </a:moveTo>
                <a:lnTo>
                  <a:pt x="6994207" y="559119"/>
                </a:lnTo>
                <a:lnTo>
                  <a:pt x="7024687" y="587693"/>
                </a:lnTo>
                <a:lnTo>
                  <a:pt x="7054214" y="559119"/>
                </a:lnTo>
                <a:close/>
                <a:moveTo>
                  <a:pt x="5883593" y="530543"/>
                </a:moveTo>
                <a:lnTo>
                  <a:pt x="5854065" y="559119"/>
                </a:lnTo>
                <a:lnTo>
                  <a:pt x="5883593" y="587693"/>
                </a:lnTo>
                <a:lnTo>
                  <a:pt x="5914073" y="559119"/>
                </a:lnTo>
                <a:close/>
                <a:moveTo>
                  <a:pt x="4746307" y="530543"/>
                </a:moveTo>
                <a:lnTo>
                  <a:pt x="4717732" y="559119"/>
                </a:lnTo>
                <a:lnTo>
                  <a:pt x="4746307" y="587693"/>
                </a:lnTo>
                <a:lnTo>
                  <a:pt x="4773930" y="559119"/>
                </a:lnTo>
                <a:close/>
                <a:moveTo>
                  <a:pt x="3608070" y="530543"/>
                </a:moveTo>
                <a:lnTo>
                  <a:pt x="3578543" y="559119"/>
                </a:lnTo>
                <a:lnTo>
                  <a:pt x="3608070" y="587693"/>
                </a:lnTo>
                <a:lnTo>
                  <a:pt x="3638550" y="559119"/>
                </a:lnTo>
                <a:close/>
                <a:moveTo>
                  <a:pt x="2467927" y="530543"/>
                </a:moveTo>
                <a:lnTo>
                  <a:pt x="2437447" y="559119"/>
                </a:lnTo>
                <a:lnTo>
                  <a:pt x="2467927" y="587693"/>
                </a:lnTo>
                <a:lnTo>
                  <a:pt x="2497455" y="559119"/>
                </a:lnTo>
                <a:close/>
                <a:moveTo>
                  <a:pt x="1326833" y="530543"/>
                </a:moveTo>
                <a:lnTo>
                  <a:pt x="1296353" y="559119"/>
                </a:lnTo>
                <a:lnTo>
                  <a:pt x="1326833" y="587693"/>
                </a:lnTo>
                <a:lnTo>
                  <a:pt x="1357313" y="559119"/>
                </a:lnTo>
                <a:close/>
                <a:moveTo>
                  <a:pt x="185737" y="530543"/>
                </a:moveTo>
                <a:lnTo>
                  <a:pt x="155257" y="559119"/>
                </a:lnTo>
                <a:lnTo>
                  <a:pt x="185737" y="587693"/>
                </a:lnTo>
                <a:lnTo>
                  <a:pt x="216217" y="559119"/>
                </a:lnTo>
                <a:close/>
                <a:moveTo>
                  <a:pt x="7024687" y="510540"/>
                </a:moveTo>
                <a:lnTo>
                  <a:pt x="7077075" y="559119"/>
                </a:lnTo>
                <a:lnTo>
                  <a:pt x="7024687" y="608648"/>
                </a:lnTo>
                <a:lnTo>
                  <a:pt x="6973252" y="559119"/>
                </a:lnTo>
                <a:close/>
                <a:moveTo>
                  <a:pt x="5883592" y="510540"/>
                </a:moveTo>
                <a:lnTo>
                  <a:pt x="5935980" y="559119"/>
                </a:lnTo>
                <a:lnTo>
                  <a:pt x="5883592" y="608648"/>
                </a:lnTo>
                <a:lnTo>
                  <a:pt x="5832157" y="559119"/>
                </a:lnTo>
                <a:close/>
                <a:moveTo>
                  <a:pt x="4746308" y="510540"/>
                </a:moveTo>
                <a:lnTo>
                  <a:pt x="4794885" y="559119"/>
                </a:lnTo>
                <a:lnTo>
                  <a:pt x="4746308" y="608648"/>
                </a:lnTo>
                <a:lnTo>
                  <a:pt x="4696778" y="559119"/>
                </a:lnTo>
                <a:close/>
                <a:moveTo>
                  <a:pt x="3608070" y="510540"/>
                </a:moveTo>
                <a:lnTo>
                  <a:pt x="3660457" y="559119"/>
                </a:lnTo>
                <a:lnTo>
                  <a:pt x="3608070" y="608648"/>
                </a:lnTo>
                <a:lnTo>
                  <a:pt x="3555682" y="559119"/>
                </a:lnTo>
                <a:close/>
                <a:moveTo>
                  <a:pt x="2467928" y="510540"/>
                </a:moveTo>
                <a:lnTo>
                  <a:pt x="2519363" y="559119"/>
                </a:lnTo>
                <a:lnTo>
                  <a:pt x="2467928" y="608648"/>
                </a:lnTo>
                <a:lnTo>
                  <a:pt x="2414588" y="559119"/>
                </a:lnTo>
                <a:close/>
                <a:moveTo>
                  <a:pt x="1326833" y="510540"/>
                </a:moveTo>
                <a:lnTo>
                  <a:pt x="1378267" y="559119"/>
                </a:lnTo>
                <a:lnTo>
                  <a:pt x="1326833" y="608648"/>
                </a:lnTo>
                <a:lnTo>
                  <a:pt x="1274445" y="559119"/>
                </a:lnTo>
                <a:close/>
                <a:moveTo>
                  <a:pt x="185738" y="510540"/>
                </a:moveTo>
                <a:lnTo>
                  <a:pt x="237173" y="559119"/>
                </a:lnTo>
                <a:lnTo>
                  <a:pt x="185738" y="608648"/>
                </a:lnTo>
                <a:lnTo>
                  <a:pt x="133350" y="559119"/>
                </a:lnTo>
                <a:close/>
                <a:moveTo>
                  <a:pt x="6497003" y="491490"/>
                </a:moveTo>
                <a:lnTo>
                  <a:pt x="6304598" y="684848"/>
                </a:lnTo>
                <a:lnTo>
                  <a:pt x="6335078" y="714375"/>
                </a:lnTo>
                <a:lnTo>
                  <a:pt x="6376036" y="673417"/>
                </a:lnTo>
                <a:lnTo>
                  <a:pt x="6456998" y="755333"/>
                </a:lnTo>
                <a:lnTo>
                  <a:pt x="6527483" y="684848"/>
                </a:lnTo>
                <a:lnTo>
                  <a:pt x="6497003" y="655320"/>
                </a:lnTo>
                <a:lnTo>
                  <a:pt x="6456998" y="698183"/>
                </a:lnTo>
                <a:lnTo>
                  <a:pt x="6404611" y="643891"/>
                </a:lnTo>
                <a:lnTo>
                  <a:pt x="6497003" y="551498"/>
                </a:lnTo>
                <a:lnTo>
                  <a:pt x="6577965" y="631508"/>
                </a:lnTo>
                <a:lnTo>
                  <a:pt x="6607493" y="602934"/>
                </a:lnTo>
                <a:close/>
                <a:moveTo>
                  <a:pt x="5356860" y="491490"/>
                </a:moveTo>
                <a:lnTo>
                  <a:pt x="5164455" y="684848"/>
                </a:lnTo>
                <a:lnTo>
                  <a:pt x="5193982" y="714375"/>
                </a:lnTo>
                <a:lnTo>
                  <a:pt x="5234940" y="673417"/>
                </a:lnTo>
                <a:lnTo>
                  <a:pt x="5315902" y="755333"/>
                </a:lnTo>
                <a:lnTo>
                  <a:pt x="5386387" y="684848"/>
                </a:lnTo>
                <a:lnTo>
                  <a:pt x="5356860" y="655320"/>
                </a:lnTo>
                <a:lnTo>
                  <a:pt x="5315902" y="698183"/>
                </a:lnTo>
                <a:lnTo>
                  <a:pt x="5265420" y="643891"/>
                </a:lnTo>
                <a:lnTo>
                  <a:pt x="5356860" y="551498"/>
                </a:lnTo>
                <a:lnTo>
                  <a:pt x="5437823" y="631508"/>
                </a:lnTo>
                <a:lnTo>
                  <a:pt x="5466398" y="602934"/>
                </a:lnTo>
                <a:close/>
                <a:moveTo>
                  <a:pt x="4215766" y="491490"/>
                </a:moveTo>
                <a:lnTo>
                  <a:pt x="4024313" y="684848"/>
                </a:lnTo>
                <a:lnTo>
                  <a:pt x="4053841" y="714375"/>
                </a:lnTo>
                <a:lnTo>
                  <a:pt x="4093845" y="673417"/>
                </a:lnTo>
                <a:lnTo>
                  <a:pt x="4174808" y="755333"/>
                </a:lnTo>
                <a:lnTo>
                  <a:pt x="4245293" y="684848"/>
                </a:lnTo>
                <a:lnTo>
                  <a:pt x="4215766" y="655320"/>
                </a:lnTo>
                <a:lnTo>
                  <a:pt x="4174808" y="698183"/>
                </a:lnTo>
                <a:lnTo>
                  <a:pt x="4124326" y="643891"/>
                </a:lnTo>
                <a:lnTo>
                  <a:pt x="4215766" y="551498"/>
                </a:lnTo>
                <a:lnTo>
                  <a:pt x="4297681" y="631508"/>
                </a:lnTo>
                <a:lnTo>
                  <a:pt x="4325303" y="602934"/>
                </a:lnTo>
                <a:close/>
                <a:moveTo>
                  <a:pt x="3077528" y="491490"/>
                </a:moveTo>
                <a:lnTo>
                  <a:pt x="2883218" y="684848"/>
                </a:lnTo>
                <a:lnTo>
                  <a:pt x="2913698" y="714375"/>
                </a:lnTo>
                <a:lnTo>
                  <a:pt x="2954656" y="673417"/>
                </a:lnTo>
                <a:lnTo>
                  <a:pt x="3036570" y="755333"/>
                </a:lnTo>
                <a:lnTo>
                  <a:pt x="3108008" y="684848"/>
                </a:lnTo>
                <a:lnTo>
                  <a:pt x="3077528" y="655320"/>
                </a:lnTo>
                <a:lnTo>
                  <a:pt x="3036570" y="698183"/>
                </a:lnTo>
                <a:lnTo>
                  <a:pt x="2985135" y="643891"/>
                </a:lnTo>
                <a:lnTo>
                  <a:pt x="3077528" y="551498"/>
                </a:lnTo>
                <a:lnTo>
                  <a:pt x="3160395" y="631508"/>
                </a:lnTo>
                <a:lnTo>
                  <a:pt x="3188970" y="602934"/>
                </a:lnTo>
                <a:close/>
                <a:moveTo>
                  <a:pt x="1936432" y="491490"/>
                </a:moveTo>
                <a:lnTo>
                  <a:pt x="1742122" y="684848"/>
                </a:lnTo>
                <a:lnTo>
                  <a:pt x="1772602" y="714375"/>
                </a:lnTo>
                <a:lnTo>
                  <a:pt x="1813560" y="673417"/>
                </a:lnTo>
                <a:lnTo>
                  <a:pt x="1895475" y="755333"/>
                </a:lnTo>
                <a:lnTo>
                  <a:pt x="1966912" y="684848"/>
                </a:lnTo>
                <a:lnTo>
                  <a:pt x="1936432" y="655320"/>
                </a:lnTo>
                <a:lnTo>
                  <a:pt x="1895475" y="698183"/>
                </a:lnTo>
                <a:lnTo>
                  <a:pt x="1844040" y="643891"/>
                </a:lnTo>
                <a:lnTo>
                  <a:pt x="1936432" y="551498"/>
                </a:lnTo>
                <a:lnTo>
                  <a:pt x="2019300" y="631508"/>
                </a:lnTo>
                <a:lnTo>
                  <a:pt x="2047875" y="602934"/>
                </a:lnTo>
                <a:close/>
                <a:moveTo>
                  <a:pt x="799148" y="491490"/>
                </a:moveTo>
                <a:lnTo>
                  <a:pt x="606743" y="684848"/>
                </a:lnTo>
                <a:lnTo>
                  <a:pt x="637223" y="714375"/>
                </a:lnTo>
                <a:lnTo>
                  <a:pt x="677228" y="673417"/>
                </a:lnTo>
                <a:lnTo>
                  <a:pt x="757238" y="755333"/>
                </a:lnTo>
                <a:lnTo>
                  <a:pt x="828676" y="684848"/>
                </a:lnTo>
                <a:lnTo>
                  <a:pt x="799148" y="655320"/>
                </a:lnTo>
                <a:lnTo>
                  <a:pt x="757238" y="698183"/>
                </a:lnTo>
                <a:lnTo>
                  <a:pt x="706755" y="643890"/>
                </a:lnTo>
                <a:lnTo>
                  <a:pt x="799148" y="551498"/>
                </a:lnTo>
                <a:lnTo>
                  <a:pt x="879158" y="631508"/>
                </a:lnTo>
                <a:lnTo>
                  <a:pt x="907733" y="602933"/>
                </a:lnTo>
                <a:close/>
                <a:moveTo>
                  <a:pt x="6821806" y="490538"/>
                </a:moveTo>
                <a:lnTo>
                  <a:pt x="6710363" y="600076"/>
                </a:lnTo>
                <a:lnTo>
                  <a:pt x="6740843" y="628651"/>
                </a:lnTo>
                <a:lnTo>
                  <a:pt x="6852286" y="520066"/>
                </a:lnTo>
                <a:close/>
                <a:moveTo>
                  <a:pt x="6009323" y="490538"/>
                </a:moveTo>
                <a:lnTo>
                  <a:pt x="5979795" y="520065"/>
                </a:lnTo>
                <a:lnTo>
                  <a:pt x="6170295" y="709613"/>
                </a:lnTo>
                <a:lnTo>
                  <a:pt x="6279833" y="601028"/>
                </a:lnTo>
                <a:lnTo>
                  <a:pt x="6250305" y="571501"/>
                </a:lnTo>
                <a:lnTo>
                  <a:pt x="6170295" y="651511"/>
                </a:lnTo>
                <a:close/>
                <a:moveTo>
                  <a:pt x="5681663" y="490538"/>
                </a:moveTo>
                <a:lnTo>
                  <a:pt x="5569268" y="600076"/>
                </a:lnTo>
                <a:lnTo>
                  <a:pt x="5599748" y="628651"/>
                </a:lnTo>
                <a:lnTo>
                  <a:pt x="5712143" y="520065"/>
                </a:lnTo>
                <a:close/>
                <a:moveTo>
                  <a:pt x="4869181" y="490538"/>
                </a:moveTo>
                <a:lnTo>
                  <a:pt x="4839653" y="520065"/>
                </a:lnTo>
                <a:lnTo>
                  <a:pt x="5033011" y="709613"/>
                </a:lnTo>
                <a:lnTo>
                  <a:pt x="5143500" y="601028"/>
                </a:lnTo>
                <a:lnTo>
                  <a:pt x="5113973" y="571501"/>
                </a:lnTo>
                <a:lnTo>
                  <a:pt x="5033011" y="651511"/>
                </a:lnTo>
                <a:close/>
                <a:moveTo>
                  <a:pt x="4541519" y="490538"/>
                </a:moveTo>
                <a:lnTo>
                  <a:pt x="4428172" y="600076"/>
                </a:lnTo>
                <a:lnTo>
                  <a:pt x="4458652" y="628651"/>
                </a:lnTo>
                <a:lnTo>
                  <a:pt x="4571047" y="520065"/>
                </a:lnTo>
                <a:close/>
                <a:moveTo>
                  <a:pt x="3729037" y="490538"/>
                </a:moveTo>
                <a:lnTo>
                  <a:pt x="3698557" y="520065"/>
                </a:lnTo>
                <a:lnTo>
                  <a:pt x="3891915" y="709613"/>
                </a:lnTo>
                <a:lnTo>
                  <a:pt x="4002405" y="601028"/>
                </a:lnTo>
                <a:lnTo>
                  <a:pt x="3972877" y="571501"/>
                </a:lnTo>
                <a:lnTo>
                  <a:pt x="3891915" y="651511"/>
                </a:lnTo>
                <a:close/>
                <a:moveTo>
                  <a:pt x="3401378" y="490538"/>
                </a:moveTo>
                <a:lnTo>
                  <a:pt x="3293745" y="600076"/>
                </a:lnTo>
                <a:lnTo>
                  <a:pt x="3322320" y="628651"/>
                </a:lnTo>
                <a:lnTo>
                  <a:pt x="3430905" y="520065"/>
                </a:lnTo>
                <a:close/>
                <a:moveTo>
                  <a:pt x="2587943" y="490538"/>
                </a:moveTo>
                <a:lnTo>
                  <a:pt x="2557463" y="520065"/>
                </a:lnTo>
                <a:lnTo>
                  <a:pt x="2750820" y="709613"/>
                </a:lnTo>
                <a:lnTo>
                  <a:pt x="2862263" y="601028"/>
                </a:lnTo>
                <a:lnTo>
                  <a:pt x="2831783" y="571501"/>
                </a:lnTo>
                <a:lnTo>
                  <a:pt x="2750820" y="651511"/>
                </a:lnTo>
                <a:close/>
                <a:moveTo>
                  <a:pt x="2265045" y="490538"/>
                </a:moveTo>
                <a:lnTo>
                  <a:pt x="2153603" y="600076"/>
                </a:lnTo>
                <a:lnTo>
                  <a:pt x="2184083" y="628651"/>
                </a:lnTo>
                <a:lnTo>
                  <a:pt x="2295525" y="520065"/>
                </a:lnTo>
                <a:close/>
                <a:moveTo>
                  <a:pt x="1446847" y="490538"/>
                </a:moveTo>
                <a:lnTo>
                  <a:pt x="1417320" y="520065"/>
                </a:lnTo>
                <a:lnTo>
                  <a:pt x="1609725" y="709613"/>
                </a:lnTo>
                <a:lnTo>
                  <a:pt x="1721167" y="601028"/>
                </a:lnTo>
                <a:lnTo>
                  <a:pt x="1690687" y="571501"/>
                </a:lnTo>
                <a:lnTo>
                  <a:pt x="1609725" y="651511"/>
                </a:lnTo>
                <a:close/>
                <a:moveTo>
                  <a:pt x="1123950" y="490538"/>
                </a:moveTo>
                <a:lnTo>
                  <a:pt x="1012508" y="600076"/>
                </a:lnTo>
                <a:lnTo>
                  <a:pt x="1042988" y="628651"/>
                </a:lnTo>
                <a:lnTo>
                  <a:pt x="1154430" y="520065"/>
                </a:lnTo>
                <a:close/>
                <a:moveTo>
                  <a:pt x="306706" y="490538"/>
                </a:moveTo>
                <a:lnTo>
                  <a:pt x="277178" y="520065"/>
                </a:lnTo>
                <a:lnTo>
                  <a:pt x="468631" y="709613"/>
                </a:lnTo>
                <a:lnTo>
                  <a:pt x="580073" y="601028"/>
                </a:lnTo>
                <a:lnTo>
                  <a:pt x="551498" y="571501"/>
                </a:lnTo>
                <a:lnTo>
                  <a:pt x="468631" y="651511"/>
                </a:lnTo>
                <a:close/>
                <a:moveTo>
                  <a:pt x="0" y="487680"/>
                </a:moveTo>
                <a:lnTo>
                  <a:pt x="34290" y="519112"/>
                </a:lnTo>
                <a:lnTo>
                  <a:pt x="0" y="551498"/>
                </a:lnTo>
                <a:lnTo>
                  <a:pt x="0" y="531495"/>
                </a:lnTo>
                <a:lnTo>
                  <a:pt x="12383" y="519112"/>
                </a:lnTo>
                <a:lnTo>
                  <a:pt x="0" y="508635"/>
                </a:lnTo>
                <a:close/>
                <a:moveTo>
                  <a:pt x="7146608" y="469583"/>
                </a:moveTo>
                <a:lnTo>
                  <a:pt x="7250430" y="571500"/>
                </a:lnTo>
                <a:lnTo>
                  <a:pt x="7250430" y="593407"/>
                </a:lnTo>
                <a:lnTo>
                  <a:pt x="7146608" y="490538"/>
                </a:lnTo>
                <a:lnTo>
                  <a:pt x="7117080" y="520064"/>
                </a:lnTo>
                <a:lnTo>
                  <a:pt x="7250430" y="651511"/>
                </a:lnTo>
                <a:lnTo>
                  <a:pt x="7250430" y="672465"/>
                </a:lnTo>
                <a:lnTo>
                  <a:pt x="7094220" y="520064"/>
                </a:lnTo>
                <a:close/>
                <a:moveTo>
                  <a:pt x="6821805" y="469583"/>
                </a:moveTo>
                <a:lnTo>
                  <a:pt x="6874192" y="520064"/>
                </a:lnTo>
                <a:lnTo>
                  <a:pt x="6740842" y="649605"/>
                </a:lnTo>
                <a:lnTo>
                  <a:pt x="6689407" y="600076"/>
                </a:lnTo>
                <a:close/>
                <a:moveTo>
                  <a:pt x="6497003" y="469582"/>
                </a:moveTo>
                <a:lnTo>
                  <a:pt x="6631306" y="602932"/>
                </a:lnTo>
                <a:lnTo>
                  <a:pt x="6577965" y="653415"/>
                </a:lnTo>
                <a:lnTo>
                  <a:pt x="6497003" y="573406"/>
                </a:lnTo>
                <a:lnTo>
                  <a:pt x="6427470" y="643891"/>
                </a:lnTo>
                <a:lnTo>
                  <a:pt x="6456998" y="673417"/>
                </a:lnTo>
                <a:lnTo>
                  <a:pt x="6497003" y="631508"/>
                </a:lnTo>
                <a:lnTo>
                  <a:pt x="6548438" y="684847"/>
                </a:lnTo>
                <a:lnTo>
                  <a:pt x="6456998" y="777240"/>
                </a:lnTo>
                <a:lnTo>
                  <a:pt x="6376036" y="695325"/>
                </a:lnTo>
                <a:lnTo>
                  <a:pt x="6335078" y="735329"/>
                </a:lnTo>
                <a:lnTo>
                  <a:pt x="6283643" y="684847"/>
                </a:lnTo>
                <a:close/>
                <a:moveTo>
                  <a:pt x="6009323" y="469582"/>
                </a:moveTo>
                <a:lnTo>
                  <a:pt x="6170295" y="630554"/>
                </a:lnTo>
                <a:lnTo>
                  <a:pt x="6250305" y="549592"/>
                </a:lnTo>
                <a:lnTo>
                  <a:pt x="6300788" y="601028"/>
                </a:lnTo>
                <a:lnTo>
                  <a:pt x="6170295" y="730567"/>
                </a:lnTo>
                <a:lnTo>
                  <a:pt x="5958840" y="520064"/>
                </a:lnTo>
                <a:close/>
                <a:moveTo>
                  <a:pt x="5681663" y="469582"/>
                </a:moveTo>
                <a:lnTo>
                  <a:pt x="5733098" y="520064"/>
                </a:lnTo>
                <a:lnTo>
                  <a:pt x="5599748" y="649604"/>
                </a:lnTo>
                <a:lnTo>
                  <a:pt x="5548313" y="600076"/>
                </a:lnTo>
                <a:close/>
                <a:moveTo>
                  <a:pt x="5356861" y="469582"/>
                </a:moveTo>
                <a:lnTo>
                  <a:pt x="5490211" y="602932"/>
                </a:lnTo>
                <a:lnTo>
                  <a:pt x="5437823" y="653415"/>
                </a:lnTo>
                <a:lnTo>
                  <a:pt x="5356861" y="573406"/>
                </a:lnTo>
                <a:lnTo>
                  <a:pt x="5286375" y="643891"/>
                </a:lnTo>
                <a:lnTo>
                  <a:pt x="5315903" y="673417"/>
                </a:lnTo>
                <a:lnTo>
                  <a:pt x="5356861" y="631508"/>
                </a:lnTo>
                <a:lnTo>
                  <a:pt x="5408295" y="684847"/>
                </a:lnTo>
                <a:lnTo>
                  <a:pt x="5315903" y="777240"/>
                </a:lnTo>
                <a:lnTo>
                  <a:pt x="5234940" y="695325"/>
                </a:lnTo>
                <a:lnTo>
                  <a:pt x="5193983" y="735329"/>
                </a:lnTo>
                <a:lnTo>
                  <a:pt x="5142548" y="684847"/>
                </a:lnTo>
                <a:close/>
                <a:moveTo>
                  <a:pt x="4869180" y="469582"/>
                </a:moveTo>
                <a:lnTo>
                  <a:pt x="5033010" y="630554"/>
                </a:lnTo>
                <a:lnTo>
                  <a:pt x="5113972" y="549592"/>
                </a:lnTo>
                <a:lnTo>
                  <a:pt x="5166360" y="601028"/>
                </a:lnTo>
                <a:lnTo>
                  <a:pt x="5033010" y="730567"/>
                </a:lnTo>
                <a:lnTo>
                  <a:pt x="4818697" y="520064"/>
                </a:lnTo>
                <a:close/>
                <a:moveTo>
                  <a:pt x="4541520" y="469582"/>
                </a:moveTo>
                <a:lnTo>
                  <a:pt x="4592956" y="520064"/>
                </a:lnTo>
                <a:lnTo>
                  <a:pt x="4458653" y="649604"/>
                </a:lnTo>
                <a:lnTo>
                  <a:pt x="4407218" y="600076"/>
                </a:lnTo>
                <a:close/>
                <a:moveTo>
                  <a:pt x="4215766" y="469582"/>
                </a:moveTo>
                <a:lnTo>
                  <a:pt x="4349116" y="602932"/>
                </a:lnTo>
                <a:lnTo>
                  <a:pt x="4297681" y="653415"/>
                </a:lnTo>
                <a:lnTo>
                  <a:pt x="4215766" y="573406"/>
                </a:lnTo>
                <a:lnTo>
                  <a:pt x="4145281" y="643891"/>
                </a:lnTo>
                <a:lnTo>
                  <a:pt x="4174808" y="673417"/>
                </a:lnTo>
                <a:lnTo>
                  <a:pt x="4215766" y="631508"/>
                </a:lnTo>
                <a:lnTo>
                  <a:pt x="4267200" y="684847"/>
                </a:lnTo>
                <a:lnTo>
                  <a:pt x="4174808" y="777240"/>
                </a:lnTo>
                <a:lnTo>
                  <a:pt x="4093845" y="695325"/>
                </a:lnTo>
                <a:lnTo>
                  <a:pt x="4053841" y="735329"/>
                </a:lnTo>
                <a:lnTo>
                  <a:pt x="4001453" y="684847"/>
                </a:lnTo>
                <a:close/>
                <a:moveTo>
                  <a:pt x="3729038" y="469582"/>
                </a:moveTo>
                <a:lnTo>
                  <a:pt x="3891916" y="630554"/>
                </a:lnTo>
                <a:lnTo>
                  <a:pt x="3972878" y="549592"/>
                </a:lnTo>
                <a:lnTo>
                  <a:pt x="4025266" y="601028"/>
                </a:lnTo>
                <a:lnTo>
                  <a:pt x="3891916" y="730567"/>
                </a:lnTo>
                <a:lnTo>
                  <a:pt x="3677603" y="520064"/>
                </a:lnTo>
                <a:close/>
                <a:moveTo>
                  <a:pt x="3401378" y="469582"/>
                </a:moveTo>
                <a:lnTo>
                  <a:pt x="3451860" y="520064"/>
                </a:lnTo>
                <a:lnTo>
                  <a:pt x="3322320" y="649604"/>
                </a:lnTo>
                <a:lnTo>
                  <a:pt x="3271838" y="600076"/>
                </a:lnTo>
                <a:close/>
                <a:moveTo>
                  <a:pt x="3077528" y="469582"/>
                </a:moveTo>
                <a:lnTo>
                  <a:pt x="3213735" y="602932"/>
                </a:lnTo>
                <a:lnTo>
                  <a:pt x="3160395" y="653415"/>
                </a:lnTo>
                <a:lnTo>
                  <a:pt x="3077528" y="573406"/>
                </a:lnTo>
                <a:lnTo>
                  <a:pt x="3006090" y="643891"/>
                </a:lnTo>
                <a:lnTo>
                  <a:pt x="3036570" y="673417"/>
                </a:lnTo>
                <a:lnTo>
                  <a:pt x="3077528" y="631508"/>
                </a:lnTo>
                <a:lnTo>
                  <a:pt x="3129915" y="684847"/>
                </a:lnTo>
                <a:lnTo>
                  <a:pt x="3036570" y="777240"/>
                </a:lnTo>
                <a:lnTo>
                  <a:pt x="2954655" y="695325"/>
                </a:lnTo>
                <a:lnTo>
                  <a:pt x="2913698" y="735329"/>
                </a:lnTo>
                <a:lnTo>
                  <a:pt x="2861310" y="684847"/>
                </a:lnTo>
                <a:close/>
                <a:moveTo>
                  <a:pt x="2587942" y="469582"/>
                </a:moveTo>
                <a:lnTo>
                  <a:pt x="2750820" y="630554"/>
                </a:lnTo>
                <a:lnTo>
                  <a:pt x="2831782" y="549592"/>
                </a:lnTo>
                <a:lnTo>
                  <a:pt x="2884170" y="601028"/>
                </a:lnTo>
                <a:lnTo>
                  <a:pt x="2750820" y="730567"/>
                </a:lnTo>
                <a:lnTo>
                  <a:pt x="2536507" y="520064"/>
                </a:lnTo>
                <a:close/>
                <a:moveTo>
                  <a:pt x="2265045" y="469582"/>
                </a:moveTo>
                <a:lnTo>
                  <a:pt x="2316480" y="520064"/>
                </a:lnTo>
                <a:lnTo>
                  <a:pt x="2184083" y="649604"/>
                </a:lnTo>
                <a:lnTo>
                  <a:pt x="2131695" y="600076"/>
                </a:lnTo>
                <a:close/>
                <a:moveTo>
                  <a:pt x="1936432" y="469582"/>
                </a:moveTo>
                <a:lnTo>
                  <a:pt x="2073592" y="602932"/>
                </a:lnTo>
                <a:lnTo>
                  <a:pt x="2019300" y="653415"/>
                </a:lnTo>
                <a:lnTo>
                  <a:pt x="1936432" y="573406"/>
                </a:lnTo>
                <a:lnTo>
                  <a:pt x="1864995" y="643891"/>
                </a:lnTo>
                <a:lnTo>
                  <a:pt x="1895475" y="673417"/>
                </a:lnTo>
                <a:lnTo>
                  <a:pt x="1936432" y="631508"/>
                </a:lnTo>
                <a:lnTo>
                  <a:pt x="1989772" y="684847"/>
                </a:lnTo>
                <a:lnTo>
                  <a:pt x="1895475" y="777240"/>
                </a:lnTo>
                <a:lnTo>
                  <a:pt x="1813560" y="695325"/>
                </a:lnTo>
                <a:lnTo>
                  <a:pt x="1772603" y="735329"/>
                </a:lnTo>
                <a:lnTo>
                  <a:pt x="1720215" y="684847"/>
                </a:lnTo>
                <a:close/>
                <a:moveTo>
                  <a:pt x="1446848" y="469582"/>
                </a:moveTo>
                <a:lnTo>
                  <a:pt x="1609726" y="630554"/>
                </a:lnTo>
                <a:lnTo>
                  <a:pt x="1690688" y="549592"/>
                </a:lnTo>
                <a:lnTo>
                  <a:pt x="1743076" y="601028"/>
                </a:lnTo>
                <a:lnTo>
                  <a:pt x="1609726" y="730567"/>
                </a:lnTo>
                <a:lnTo>
                  <a:pt x="1395413" y="520064"/>
                </a:lnTo>
                <a:close/>
                <a:moveTo>
                  <a:pt x="1123950" y="469582"/>
                </a:moveTo>
                <a:lnTo>
                  <a:pt x="1175385" y="520064"/>
                </a:lnTo>
                <a:lnTo>
                  <a:pt x="1042988" y="649604"/>
                </a:lnTo>
                <a:lnTo>
                  <a:pt x="990600" y="600076"/>
                </a:lnTo>
                <a:close/>
                <a:moveTo>
                  <a:pt x="799148" y="469582"/>
                </a:moveTo>
                <a:lnTo>
                  <a:pt x="932498" y="602932"/>
                </a:lnTo>
                <a:lnTo>
                  <a:pt x="879158" y="653415"/>
                </a:lnTo>
                <a:lnTo>
                  <a:pt x="799148" y="573406"/>
                </a:lnTo>
                <a:lnTo>
                  <a:pt x="727710" y="643890"/>
                </a:lnTo>
                <a:lnTo>
                  <a:pt x="757237" y="673417"/>
                </a:lnTo>
                <a:lnTo>
                  <a:pt x="799148" y="631508"/>
                </a:lnTo>
                <a:lnTo>
                  <a:pt x="849630" y="684847"/>
                </a:lnTo>
                <a:lnTo>
                  <a:pt x="757237" y="777240"/>
                </a:lnTo>
                <a:lnTo>
                  <a:pt x="677227" y="695325"/>
                </a:lnTo>
                <a:lnTo>
                  <a:pt x="637223" y="735329"/>
                </a:lnTo>
                <a:lnTo>
                  <a:pt x="584835" y="684847"/>
                </a:lnTo>
                <a:close/>
                <a:moveTo>
                  <a:pt x="306705" y="469582"/>
                </a:moveTo>
                <a:lnTo>
                  <a:pt x="468630" y="630554"/>
                </a:lnTo>
                <a:lnTo>
                  <a:pt x="551498" y="549592"/>
                </a:lnTo>
                <a:lnTo>
                  <a:pt x="601980" y="601028"/>
                </a:lnTo>
                <a:lnTo>
                  <a:pt x="468630" y="730567"/>
                </a:lnTo>
                <a:lnTo>
                  <a:pt x="255270" y="520064"/>
                </a:lnTo>
                <a:close/>
                <a:moveTo>
                  <a:pt x="6903720" y="404814"/>
                </a:moveTo>
                <a:lnTo>
                  <a:pt x="6873240" y="435294"/>
                </a:lnTo>
                <a:lnTo>
                  <a:pt x="6944678" y="506731"/>
                </a:lnTo>
                <a:lnTo>
                  <a:pt x="6974205" y="476252"/>
                </a:lnTo>
                <a:close/>
                <a:moveTo>
                  <a:pt x="5761673" y="404813"/>
                </a:moveTo>
                <a:lnTo>
                  <a:pt x="5731193" y="435293"/>
                </a:lnTo>
                <a:lnTo>
                  <a:pt x="5802631" y="506731"/>
                </a:lnTo>
                <a:lnTo>
                  <a:pt x="5833111" y="476251"/>
                </a:lnTo>
                <a:close/>
                <a:moveTo>
                  <a:pt x="4624388" y="404813"/>
                </a:moveTo>
                <a:lnTo>
                  <a:pt x="4595813" y="435293"/>
                </a:lnTo>
                <a:lnTo>
                  <a:pt x="4663441" y="506731"/>
                </a:lnTo>
                <a:lnTo>
                  <a:pt x="4692968" y="476251"/>
                </a:lnTo>
                <a:close/>
                <a:moveTo>
                  <a:pt x="3486150" y="404813"/>
                </a:moveTo>
                <a:lnTo>
                  <a:pt x="3455670" y="435293"/>
                </a:lnTo>
                <a:lnTo>
                  <a:pt x="3526155" y="506731"/>
                </a:lnTo>
                <a:lnTo>
                  <a:pt x="3556635" y="476251"/>
                </a:lnTo>
                <a:close/>
                <a:moveTo>
                  <a:pt x="2345055" y="404813"/>
                </a:moveTo>
                <a:lnTo>
                  <a:pt x="2314575" y="435293"/>
                </a:lnTo>
                <a:lnTo>
                  <a:pt x="2386013" y="506731"/>
                </a:lnTo>
                <a:lnTo>
                  <a:pt x="2415540" y="476251"/>
                </a:lnTo>
                <a:close/>
                <a:moveTo>
                  <a:pt x="1203960" y="404813"/>
                </a:moveTo>
                <a:lnTo>
                  <a:pt x="1173480" y="435293"/>
                </a:lnTo>
                <a:lnTo>
                  <a:pt x="1245871" y="506731"/>
                </a:lnTo>
                <a:lnTo>
                  <a:pt x="1274445" y="476251"/>
                </a:lnTo>
                <a:close/>
                <a:moveTo>
                  <a:pt x="62865" y="404813"/>
                </a:moveTo>
                <a:lnTo>
                  <a:pt x="34290" y="435293"/>
                </a:lnTo>
                <a:lnTo>
                  <a:pt x="104775" y="506731"/>
                </a:lnTo>
                <a:lnTo>
                  <a:pt x="135255" y="476251"/>
                </a:lnTo>
                <a:close/>
                <a:moveTo>
                  <a:pt x="6903720" y="382905"/>
                </a:moveTo>
                <a:lnTo>
                  <a:pt x="6996112" y="476251"/>
                </a:lnTo>
                <a:lnTo>
                  <a:pt x="6944677" y="527685"/>
                </a:lnTo>
                <a:lnTo>
                  <a:pt x="6851332" y="435294"/>
                </a:lnTo>
                <a:close/>
                <a:moveTo>
                  <a:pt x="5761673" y="382905"/>
                </a:moveTo>
                <a:lnTo>
                  <a:pt x="5855018" y="476250"/>
                </a:lnTo>
                <a:lnTo>
                  <a:pt x="5802631" y="527685"/>
                </a:lnTo>
                <a:lnTo>
                  <a:pt x="5710238" y="435293"/>
                </a:lnTo>
                <a:close/>
                <a:moveTo>
                  <a:pt x="4624387" y="382905"/>
                </a:moveTo>
                <a:lnTo>
                  <a:pt x="4713922" y="476250"/>
                </a:lnTo>
                <a:lnTo>
                  <a:pt x="4663440" y="527685"/>
                </a:lnTo>
                <a:lnTo>
                  <a:pt x="4574857" y="435293"/>
                </a:lnTo>
                <a:close/>
                <a:moveTo>
                  <a:pt x="3486150" y="382905"/>
                </a:moveTo>
                <a:lnTo>
                  <a:pt x="3579495" y="476250"/>
                </a:lnTo>
                <a:lnTo>
                  <a:pt x="3526155" y="527685"/>
                </a:lnTo>
                <a:lnTo>
                  <a:pt x="3434715" y="435293"/>
                </a:lnTo>
                <a:close/>
                <a:moveTo>
                  <a:pt x="2345055" y="382905"/>
                </a:moveTo>
                <a:lnTo>
                  <a:pt x="2438400" y="476250"/>
                </a:lnTo>
                <a:lnTo>
                  <a:pt x="2386012" y="527685"/>
                </a:lnTo>
                <a:lnTo>
                  <a:pt x="2293620" y="435293"/>
                </a:lnTo>
                <a:close/>
                <a:moveTo>
                  <a:pt x="1203960" y="382905"/>
                </a:moveTo>
                <a:lnTo>
                  <a:pt x="1297305" y="476250"/>
                </a:lnTo>
                <a:lnTo>
                  <a:pt x="1245871" y="527685"/>
                </a:lnTo>
                <a:lnTo>
                  <a:pt x="1152525" y="435293"/>
                </a:lnTo>
                <a:close/>
                <a:moveTo>
                  <a:pt x="62865" y="382905"/>
                </a:moveTo>
                <a:lnTo>
                  <a:pt x="156210" y="476250"/>
                </a:lnTo>
                <a:lnTo>
                  <a:pt x="104775" y="527685"/>
                </a:lnTo>
                <a:lnTo>
                  <a:pt x="11430" y="435293"/>
                </a:lnTo>
                <a:close/>
                <a:moveTo>
                  <a:pt x="6618923" y="364808"/>
                </a:moveTo>
                <a:lnTo>
                  <a:pt x="6547485" y="436245"/>
                </a:lnTo>
                <a:lnTo>
                  <a:pt x="6656070" y="545783"/>
                </a:lnTo>
                <a:lnTo>
                  <a:pt x="6685598" y="515303"/>
                </a:lnTo>
                <a:lnTo>
                  <a:pt x="6607492" y="436245"/>
                </a:lnTo>
                <a:lnTo>
                  <a:pt x="6648450" y="395288"/>
                </a:lnTo>
                <a:close/>
                <a:moveTo>
                  <a:pt x="5477827" y="364808"/>
                </a:moveTo>
                <a:lnTo>
                  <a:pt x="5408295" y="436245"/>
                </a:lnTo>
                <a:lnTo>
                  <a:pt x="5514975" y="545782"/>
                </a:lnTo>
                <a:lnTo>
                  <a:pt x="5544502" y="515302"/>
                </a:lnTo>
                <a:lnTo>
                  <a:pt x="5466398" y="436245"/>
                </a:lnTo>
                <a:lnTo>
                  <a:pt x="5507355" y="395288"/>
                </a:lnTo>
                <a:close/>
                <a:moveTo>
                  <a:pt x="4339590" y="364808"/>
                </a:moveTo>
                <a:lnTo>
                  <a:pt x="4267200" y="436245"/>
                </a:lnTo>
                <a:lnTo>
                  <a:pt x="4377690" y="545782"/>
                </a:lnTo>
                <a:lnTo>
                  <a:pt x="4408170" y="515302"/>
                </a:lnTo>
                <a:lnTo>
                  <a:pt x="4328160" y="436245"/>
                </a:lnTo>
                <a:lnTo>
                  <a:pt x="4370070" y="395288"/>
                </a:lnTo>
                <a:close/>
                <a:moveTo>
                  <a:pt x="3198495" y="364808"/>
                </a:moveTo>
                <a:lnTo>
                  <a:pt x="3127057" y="436245"/>
                </a:lnTo>
                <a:lnTo>
                  <a:pt x="3236595" y="545782"/>
                </a:lnTo>
                <a:lnTo>
                  <a:pt x="3267075" y="515302"/>
                </a:lnTo>
                <a:lnTo>
                  <a:pt x="3187065" y="436245"/>
                </a:lnTo>
                <a:lnTo>
                  <a:pt x="3228975" y="395288"/>
                </a:lnTo>
                <a:close/>
                <a:moveTo>
                  <a:pt x="2060258" y="364808"/>
                </a:moveTo>
                <a:lnTo>
                  <a:pt x="1990725" y="436245"/>
                </a:lnTo>
                <a:lnTo>
                  <a:pt x="2097405" y="545782"/>
                </a:lnTo>
                <a:lnTo>
                  <a:pt x="2126933" y="515302"/>
                </a:lnTo>
                <a:lnTo>
                  <a:pt x="2049780" y="436245"/>
                </a:lnTo>
                <a:lnTo>
                  <a:pt x="2089785" y="395288"/>
                </a:lnTo>
                <a:close/>
                <a:moveTo>
                  <a:pt x="919163" y="364808"/>
                </a:moveTo>
                <a:lnTo>
                  <a:pt x="849630" y="436245"/>
                </a:lnTo>
                <a:lnTo>
                  <a:pt x="956310" y="545782"/>
                </a:lnTo>
                <a:lnTo>
                  <a:pt x="985838" y="515302"/>
                </a:lnTo>
                <a:lnTo>
                  <a:pt x="908685" y="436245"/>
                </a:lnTo>
                <a:lnTo>
                  <a:pt x="948690" y="395288"/>
                </a:lnTo>
                <a:close/>
                <a:moveTo>
                  <a:pt x="7250430" y="360045"/>
                </a:moveTo>
                <a:lnTo>
                  <a:pt x="7250430" y="381953"/>
                </a:lnTo>
                <a:lnTo>
                  <a:pt x="7197089" y="435294"/>
                </a:lnTo>
                <a:lnTo>
                  <a:pt x="7227570" y="465774"/>
                </a:lnTo>
                <a:lnTo>
                  <a:pt x="7250430" y="442913"/>
                </a:lnTo>
                <a:lnTo>
                  <a:pt x="7250430" y="463868"/>
                </a:lnTo>
                <a:lnTo>
                  <a:pt x="7227570" y="487680"/>
                </a:lnTo>
                <a:lnTo>
                  <a:pt x="7175182" y="435294"/>
                </a:lnTo>
                <a:close/>
                <a:moveTo>
                  <a:pt x="6618923" y="341948"/>
                </a:moveTo>
                <a:lnTo>
                  <a:pt x="6669405" y="395288"/>
                </a:lnTo>
                <a:lnTo>
                  <a:pt x="6629400" y="436245"/>
                </a:lnTo>
                <a:lnTo>
                  <a:pt x="6706552" y="515303"/>
                </a:lnTo>
                <a:lnTo>
                  <a:pt x="6656070" y="568644"/>
                </a:lnTo>
                <a:lnTo>
                  <a:pt x="6526530" y="436245"/>
                </a:lnTo>
                <a:close/>
                <a:moveTo>
                  <a:pt x="5477828" y="341948"/>
                </a:moveTo>
                <a:lnTo>
                  <a:pt x="5528311" y="395288"/>
                </a:lnTo>
                <a:lnTo>
                  <a:pt x="5488306" y="436245"/>
                </a:lnTo>
                <a:lnTo>
                  <a:pt x="5565458" y="515303"/>
                </a:lnTo>
                <a:lnTo>
                  <a:pt x="5514976" y="568643"/>
                </a:lnTo>
                <a:lnTo>
                  <a:pt x="5386388" y="436245"/>
                </a:lnTo>
                <a:close/>
                <a:moveTo>
                  <a:pt x="4339590" y="341948"/>
                </a:moveTo>
                <a:lnTo>
                  <a:pt x="4391025" y="395288"/>
                </a:lnTo>
                <a:lnTo>
                  <a:pt x="4350068" y="436245"/>
                </a:lnTo>
                <a:lnTo>
                  <a:pt x="4430078" y="515303"/>
                </a:lnTo>
                <a:lnTo>
                  <a:pt x="4377690" y="568643"/>
                </a:lnTo>
                <a:lnTo>
                  <a:pt x="4245293" y="436245"/>
                </a:lnTo>
                <a:close/>
                <a:moveTo>
                  <a:pt x="3198494" y="341948"/>
                </a:moveTo>
                <a:lnTo>
                  <a:pt x="3249930" y="395288"/>
                </a:lnTo>
                <a:lnTo>
                  <a:pt x="3208972" y="436245"/>
                </a:lnTo>
                <a:lnTo>
                  <a:pt x="3289935" y="515303"/>
                </a:lnTo>
                <a:lnTo>
                  <a:pt x="3236594" y="568643"/>
                </a:lnTo>
                <a:lnTo>
                  <a:pt x="3104197" y="436245"/>
                </a:lnTo>
                <a:close/>
                <a:moveTo>
                  <a:pt x="2060257" y="341948"/>
                </a:moveTo>
                <a:lnTo>
                  <a:pt x="2110740" y="395288"/>
                </a:lnTo>
                <a:lnTo>
                  <a:pt x="2070734" y="436245"/>
                </a:lnTo>
                <a:lnTo>
                  <a:pt x="2148840" y="515303"/>
                </a:lnTo>
                <a:lnTo>
                  <a:pt x="2097405" y="568643"/>
                </a:lnTo>
                <a:lnTo>
                  <a:pt x="1968817" y="436245"/>
                </a:lnTo>
                <a:close/>
                <a:moveTo>
                  <a:pt x="919163" y="341948"/>
                </a:moveTo>
                <a:lnTo>
                  <a:pt x="970598" y="395288"/>
                </a:lnTo>
                <a:lnTo>
                  <a:pt x="929640" y="436245"/>
                </a:lnTo>
                <a:lnTo>
                  <a:pt x="1007746" y="515303"/>
                </a:lnTo>
                <a:lnTo>
                  <a:pt x="956311" y="568643"/>
                </a:lnTo>
                <a:lnTo>
                  <a:pt x="827723" y="436245"/>
                </a:lnTo>
                <a:close/>
                <a:moveTo>
                  <a:pt x="6740843" y="323851"/>
                </a:moveTo>
                <a:lnTo>
                  <a:pt x="6710363" y="353378"/>
                </a:lnTo>
                <a:lnTo>
                  <a:pt x="6751320" y="395288"/>
                </a:lnTo>
                <a:lnTo>
                  <a:pt x="6710363" y="435294"/>
                </a:lnTo>
                <a:lnTo>
                  <a:pt x="6740843" y="465774"/>
                </a:lnTo>
                <a:lnTo>
                  <a:pt x="6811328" y="395288"/>
                </a:lnTo>
                <a:close/>
                <a:moveTo>
                  <a:pt x="6173152" y="323851"/>
                </a:moveTo>
                <a:lnTo>
                  <a:pt x="6061710" y="435293"/>
                </a:lnTo>
                <a:lnTo>
                  <a:pt x="6091237" y="464820"/>
                </a:lnTo>
                <a:lnTo>
                  <a:pt x="6173152" y="382905"/>
                </a:lnTo>
                <a:lnTo>
                  <a:pt x="6224587" y="435293"/>
                </a:lnTo>
                <a:lnTo>
                  <a:pt x="6143625" y="516255"/>
                </a:lnTo>
                <a:lnTo>
                  <a:pt x="6173152" y="545784"/>
                </a:lnTo>
                <a:lnTo>
                  <a:pt x="6255067" y="464820"/>
                </a:lnTo>
                <a:lnTo>
                  <a:pt x="6336030" y="545784"/>
                </a:lnTo>
                <a:lnTo>
                  <a:pt x="6365557" y="516255"/>
                </a:lnTo>
                <a:close/>
                <a:moveTo>
                  <a:pt x="5599748" y="323851"/>
                </a:moveTo>
                <a:lnTo>
                  <a:pt x="5569268" y="353377"/>
                </a:lnTo>
                <a:lnTo>
                  <a:pt x="5610225" y="395288"/>
                </a:lnTo>
                <a:lnTo>
                  <a:pt x="5569268" y="435293"/>
                </a:lnTo>
                <a:lnTo>
                  <a:pt x="5599748" y="465773"/>
                </a:lnTo>
                <a:lnTo>
                  <a:pt x="5670233" y="395288"/>
                </a:lnTo>
                <a:close/>
                <a:moveTo>
                  <a:pt x="5033011" y="323851"/>
                </a:moveTo>
                <a:lnTo>
                  <a:pt x="4921568" y="435293"/>
                </a:lnTo>
                <a:lnTo>
                  <a:pt x="4951095" y="464820"/>
                </a:lnTo>
                <a:lnTo>
                  <a:pt x="5033011" y="382905"/>
                </a:lnTo>
                <a:lnTo>
                  <a:pt x="5083493" y="435293"/>
                </a:lnTo>
                <a:lnTo>
                  <a:pt x="5002531" y="516255"/>
                </a:lnTo>
                <a:lnTo>
                  <a:pt x="5033011" y="545784"/>
                </a:lnTo>
                <a:lnTo>
                  <a:pt x="5113973" y="464820"/>
                </a:lnTo>
                <a:lnTo>
                  <a:pt x="5194936" y="545784"/>
                </a:lnTo>
                <a:lnTo>
                  <a:pt x="5224463" y="516255"/>
                </a:lnTo>
                <a:close/>
                <a:moveTo>
                  <a:pt x="4458652" y="323851"/>
                </a:moveTo>
                <a:lnTo>
                  <a:pt x="4428172" y="353377"/>
                </a:lnTo>
                <a:lnTo>
                  <a:pt x="4470082" y="395288"/>
                </a:lnTo>
                <a:lnTo>
                  <a:pt x="4428172" y="435293"/>
                </a:lnTo>
                <a:lnTo>
                  <a:pt x="4458652" y="465773"/>
                </a:lnTo>
                <a:lnTo>
                  <a:pt x="4530090" y="395288"/>
                </a:lnTo>
                <a:close/>
                <a:moveTo>
                  <a:pt x="3891915" y="323851"/>
                </a:moveTo>
                <a:lnTo>
                  <a:pt x="3780472" y="435293"/>
                </a:lnTo>
                <a:lnTo>
                  <a:pt x="3810952" y="464820"/>
                </a:lnTo>
                <a:lnTo>
                  <a:pt x="3891915" y="382905"/>
                </a:lnTo>
                <a:lnTo>
                  <a:pt x="3943350" y="435293"/>
                </a:lnTo>
                <a:lnTo>
                  <a:pt x="3861435" y="516255"/>
                </a:lnTo>
                <a:lnTo>
                  <a:pt x="3891915" y="545784"/>
                </a:lnTo>
                <a:lnTo>
                  <a:pt x="3972877" y="464820"/>
                </a:lnTo>
                <a:lnTo>
                  <a:pt x="4054792" y="545784"/>
                </a:lnTo>
                <a:lnTo>
                  <a:pt x="4085272" y="516255"/>
                </a:lnTo>
                <a:close/>
                <a:moveTo>
                  <a:pt x="3321368" y="323851"/>
                </a:moveTo>
                <a:lnTo>
                  <a:pt x="3293745" y="353377"/>
                </a:lnTo>
                <a:lnTo>
                  <a:pt x="3332798" y="395288"/>
                </a:lnTo>
                <a:lnTo>
                  <a:pt x="3293745" y="435293"/>
                </a:lnTo>
                <a:lnTo>
                  <a:pt x="3321368" y="465773"/>
                </a:lnTo>
                <a:lnTo>
                  <a:pt x="3390900" y="395288"/>
                </a:lnTo>
                <a:close/>
                <a:moveTo>
                  <a:pt x="2750820" y="323851"/>
                </a:moveTo>
                <a:lnTo>
                  <a:pt x="2640330" y="435293"/>
                </a:lnTo>
                <a:lnTo>
                  <a:pt x="2669857" y="464820"/>
                </a:lnTo>
                <a:lnTo>
                  <a:pt x="2750820" y="382905"/>
                </a:lnTo>
                <a:lnTo>
                  <a:pt x="2802255" y="435293"/>
                </a:lnTo>
                <a:lnTo>
                  <a:pt x="2721293" y="516255"/>
                </a:lnTo>
                <a:lnTo>
                  <a:pt x="2750820" y="545784"/>
                </a:lnTo>
                <a:lnTo>
                  <a:pt x="2831782" y="464820"/>
                </a:lnTo>
                <a:lnTo>
                  <a:pt x="2913697" y="545784"/>
                </a:lnTo>
                <a:lnTo>
                  <a:pt x="2944177" y="516255"/>
                </a:lnTo>
                <a:close/>
                <a:moveTo>
                  <a:pt x="2184083" y="323851"/>
                </a:moveTo>
                <a:lnTo>
                  <a:pt x="2153603" y="353377"/>
                </a:lnTo>
                <a:lnTo>
                  <a:pt x="2194560" y="395288"/>
                </a:lnTo>
                <a:lnTo>
                  <a:pt x="2153603" y="435293"/>
                </a:lnTo>
                <a:lnTo>
                  <a:pt x="2184083" y="465773"/>
                </a:lnTo>
                <a:lnTo>
                  <a:pt x="2254568" y="395288"/>
                </a:lnTo>
                <a:close/>
                <a:moveTo>
                  <a:pt x="1609725" y="323851"/>
                </a:moveTo>
                <a:lnTo>
                  <a:pt x="1499235" y="435293"/>
                </a:lnTo>
                <a:lnTo>
                  <a:pt x="1528763" y="464820"/>
                </a:lnTo>
                <a:lnTo>
                  <a:pt x="1609725" y="382905"/>
                </a:lnTo>
                <a:lnTo>
                  <a:pt x="1662113" y="435293"/>
                </a:lnTo>
                <a:lnTo>
                  <a:pt x="1580198" y="516255"/>
                </a:lnTo>
                <a:lnTo>
                  <a:pt x="1609725" y="545784"/>
                </a:lnTo>
                <a:lnTo>
                  <a:pt x="1690688" y="464820"/>
                </a:lnTo>
                <a:lnTo>
                  <a:pt x="1773555" y="545784"/>
                </a:lnTo>
                <a:lnTo>
                  <a:pt x="1803083" y="516255"/>
                </a:lnTo>
                <a:close/>
                <a:moveTo>
                  <a:pt x="1042988" y="323851"/>
                </a:moveTo>
                <a:lnTo>
                  <a:pt x="1012508" y="353377"/>
                </a:lnTo>
                <a:lnTo>
                  <a:pt x="1053465" y="395288"/>
                </a:lnTo>
                <a:lnTo>
                  <a:pt x="1012508" y="435293"/>
                </a:lnTo>
                <a:lnTo>
                  <a:pt x="1042988" y="465773"/>
                </a:lnTo>
                <a:lnTo>
                  <a:pt x="1113473" y="395288"/>
                </a:lnTo>
                <a:close/>
                <a:moveTo>
                  <a:pt x="468630" y="323851"/>
                </a:moveTo>
                <a:lnTo>
                  <a:pt x="358140" y="435293"/>
                </a:lnTo>
                <a:lnTo>
                  <a:pt x="387668" y="464820"/>
                </a:lnTo>
                <a:lnTo>
                  <a:pt x="468630" y="382905"/>
                </a:lnTo>
                <a:lnTo>
                  <a:pt x="521018" y="435293"/>
                </a:lnTo>
                <a:lnTo>
                  <a:pt x="439103" y="516255"/>
                </a:lnTo>
                <a:lnTo>
                  <a:pt x="468630" y="545784"/>
                </a:lnTo>
                <a:lnTo>
                  <a:pt x="551498" y="464820"/>
                </a:lnTo>
                <a:lnTo>
                  <a:pt x="632460" y="545784"/>
                </a:lnTo>
                <a:lnTo>
                  <a:pt x="661988" y="516255"/>
                </a:lnTo>
                <a:close/>
                <a:moveTo>
                  <a:pt x="6740842" y="301944"/>
                </a:moveTo>
                <a:lnTo>
                  <a:pt x="6834187" y="395288"/>
                </a:lnTo>
                <a:lnTo>
                  <a:pt x="6740842" y="487681"/>
                </a:lnTo>
                <a:lnTo>
                  <a:pt x="6689407" y="435294"/>
                </a:lnTo>
                <a:lnTo>
                  <a:pt x="6729412" y="395288"/>
                </a:lnTo>
                <a:lnTo>
                  <a:pt x="6689407" y="353379"/>
                </a:lnTo>
                <a:close/>
                <a:moveTo>
                  <a:pt x="6173152" y="301943"/>
                </a:moveTo>
                <a:lnTo>
                  <a:pt x="6387465" y="516256"/>
                </a:lnTo>
                <a:lnTo>
                  <a:pt x="6336030" y="568643"/>
                </a:lnTo>
                <a:lnTo>
                  <a:pt x="6255068" y="486728"/>
                </a:lnTo>
                <a:lnTo>
                  <a:pt x="6173152" y="568643"/>
                </a:lnTo>
                <a:lnTo>
                  <a:pt x="6121718" y="516256"/>
                </a:lnTo>
                <a:lnTo>
                  <a:pt x="6203632" y="435293"/>
                </a:lnTo>
                <a:lnTo>
                  <a:pt x="6173152" y="404813"/>
                </a:lnTo>
                <a:lnTo>
                  <a:pt x="6091237" y="486728"/>
                </a:lnTo>
                <a:lnTo>
                  <a:pt x="6040755" y="435293"/>
                </a:lnTo>
                <a:close/>
                <a:moveTo>
                  <a:pt x="5599748" y="301943"/>
                </a:moveTo>
                <a:lnTo>
                  <a:pt x="5693093" y="395288"/>
                </a:lnTo>
                <a:lnTo>
                  <a:pt x="5599748" y="487681"/>
                </a:lnTo>
                <a:lnTo>
                  <a:pt x="5548313" y="435293"/>
                </a:lnTo>
                <a:lnTo>
                  <a:pt x="5589270" y="395288"/>
                </a:lnTo>
                <a:lnTo>
                  <a:pt x="5548313" y="353379"/>
                </a:lnTo>
                <a:close/>
                <a:moveTo>
                  <a:pt x="5033010" y="301943"/>
                </a:moveTo>
                <a:lnTo>
                  <a:pt x="5247323" y="516256"/>
                </a:lnTo>
                <a:lnTo>
                  <a:pt x="5194935" y="568643"/>
                </a:lnTo>
                <a:lnTo>
                  <a:pt x="5113973" y="486728"/>
                </a:lnTo>
                <a:lnTo>
                  <a:pt x="5033010" y="568643"/>
                </a:lnTo>
                <a:lnTo>
                  <a:pt x="4980623" y="516256"/>
                </a:lnTo>
                <a:lnTo>
                  <a:pt x="5062537" y="435293"/>
                </a:lnTo>
                <a:lnTo>
                  <a:pt x="5033010" y="404813"/>
                </a:lnTo>
                <a:lnTo>
                  <a:pt x="4951095" y="486728"/>
                </a:lnTo>
                <a:lnTo>
                  <a:pt x="4899660" y="435293"/>
                </a:lnTo>
                <a:close/>
                <a:moveTo>
                  <a:pt x="4458653" y="301943"/>
                </a:moveTo>
                <a:lnTo>
                  <a:pt x="4551998" y="395288"/>
                </a:lnTo>
                <a:lnTo>
                  <a:pt x="4458653" y="487681"/>
                </a:lnTo>
                <a:lnTo>
                  <a:pt x="4407218" y="435293"/>
                </a:lnTo>
                <a:lnTo>
                  <a:pt x="4448175" y="395288"/>
                </a:lnTo>
                <a:lnTo>
                  <a:pt x="4407218" y="353379"/>
                </a:lnTo>
                <a:close/>
                <a:moveTo>
                  <a:pt x="3891915" y="301943"/>
                </a:moveTo>
                <a:lnTo>
                  <a:pt x="4106228" y="516256"/>
                </a:lnTo>
                <a:lnTo>
                  <a:pt x="4054793" y="568643"/>
                </a:lnTo>
                <a:lnTo>
                  <a:pt x="3972878" y="486728"/>
                </a:lnTo>
                <a:lnTo>
                  <a:pt x="3891915" y="568643"/>
                </a:lnTo>
                <a:lnTo>
                  <a:pt x="3839528" y="516256"/>
                </a:lnTo>
                <a:lnTo>
                  <a:pt x="3921443" y="435293"/>
                </a:lnTo>
                <a:lnTo>
                  <a:pt x="3891915" y="404813"/>
                </a:lnTo>
                <a:lnTo>
                  <a:pt x="3810953" y="486728"/>
                </a:lnTo>
                <a:lnTo>
                  <a:pt x="3758565" y="435293"/>
                </a:lnTo>
                <a:close/>
                <a:moveTo>
                  <a:pt x="3321368" y="301943"/>
                </a:moveTo>
                <a:lnTo>
                  <a:pt x="3410903" y="395288"/>
                </a:lnTo>
                <a:lnTo>
                  <a:pt x="3321368" y="487681"/>
                </a:lnTo>
                <a:lnTo>
                  <a:pt x="3271838" y="435293"/>
                </a:lnTo>
                <a:lnTo>
                  <a:pt x="3310891" y="395288"/>
                </a:lnTo>
                <a:lnTo>
                  <a:pt x="3271838" y="353379"/>
                </a:lnTo>
                <a:close/>
                <a:moveTo>
                  <a:pt x="2750820" y="301943"/>
                </a:moveTo>
                <a:lnTo>
                  <a:pt x="2965133" y="516256"/>
                </a:lnTo>
                <a:lnTo>
                  <a:pt x="2913698" y="568643"/>
                </a:lnTo>
                <a:lnTo>
                  <a:pt x="2831783" y="486728"/>
                </a:lnTo>
                <a:lnTo>
                  <a:pt x="2750820" y="568643"/>
                </a:lnTo>
                <a:lnTo>
                  <a:pt x="2699385" y="516256"/>
                </a:lnTo>
                <a:lnTo>
                  <a:pt x="2780348" y="435293"/>
                </a:lnTo>
                <a:lnTo>
                  <a:pt x="2750820" y="404813"/>
                </a:lnTo>
                <a:lnTo>
                  <a:pt x="2669858" y="486728"/>
                </a:lnTo>
                <a:lnTo>
                  <a:pt x="2617470" y="435293"/>
                </a:lnTo>
                <a:close/>
                <a:moveTo>
                  <a:pt x="2184083" y="301943"/>
                </a:moveTo>
                <a:lnTo>
                  <a:pt x="2276475" y="395288"/>
                </a:lnTo>
                <a:lnTo>
                  <a:pt x="2184083" y="487681"/>
                </a:lnTo>
                <a:lnTo>
                  <a:pt x="2131695" y="435293"/>
                </a:lnTo>
                <a:lnTo>
                  <a:pt x="2171700" y="395288"/>
                </a:lnTo>
                <a:lnTo>
                  <a:pt x="2131695" y="353379"/>
                </a:lnTo>
                <a:close/>
                <a:moveTo>
                  <a:pt x="1609725" y="301943"/>
                </a:moveTo>
                <a:lnTo>
                  <a:pt x="1824038" y="516256"/>
                </a:lnTo>
                <a:lnTo>
                  <a:pt x="1773555" y="568643"/>
                </a:lnTo>
                <a:lnTo>
                  <a:pt x="1690688" y="486728"/>
                </a:lnTo>
                <a:lnTo>
                  <a:pt x="1609725" y="568643"/>
                </a:lnTo>
                <a:lnTo>
                  <a:pt x="1559242" y="516256"/>
                </a:lnTo>
                <a:lnTo>
                  <a:pt x="1640205" y="435293"/>
                </a:lnTo>
                <a:lnTo>
                  <a:pt x="1609725" y="404813"/>
                </a:lnTo>
                <a:lnTo>
                  <a:pt x="1528763" y="486728"/>
                </a:lnTo>
                <a:lnTo>
                  <a:pt x="1476375" y="435293"/>
                </a:lnTo>
                <a:close/>
                <a:moveTo>
                  <a:pt x="1042988" y="301943"/>
                </a:moveTo>
                <a:lnTo>
                  <a:pt x="1135380" y="395288"/>
                </a:lnTo>
                <a:lnTo>
                  <a:pt x="1042988" y="487681"/>
                </a:lnTo>
                <a:lnTo>
                  <a:pt x="990600" y="435293"/>
                </a:lnTo>
                <a:lnTo>
                  <a:pt x="1031558" y="395288"/>
                </a:lnTo>
                <a:lnTo>
                  <a:pt x="990600" y="353379"/>
                </a:lnTo>
                <a:close/>
                <a:moveTo>
                  <a:pt x="468630" y="301943"/>
                </a:moveTo>
                <a:lnTo>
                  <a:pt x="682942" y="516256"/>
                </a:lnTo>
                <a:lnTo>
                  <a:pt x="632460" y="568643"/>
                </a:lnTo>
                <a:lnTo>
                  <a:pt x="551497" y="486728"/>
                </a:lnTo>
                <a:lnTo>
                  <a:pt x="468630" y="568643"/>
                </a:lnTo>
                <a:lnTo>
                  <a:pt x="418147" y="516256"/>
                </a:lnTo>
                <a:lnTo>
                  <a:pt x="499110" y="435293"/>
                </a:lnTo>
                <a:lnTo>
                  <a:pt x="468630" y="404813"/>
                </a:lnTo>
                <a:lnTo>
                  <a:pt x="387667" y="486728"/>
                </a:lnTo>
                <a:lnTo>
                  <a:pt x="336232" y="435293"/>
                </a:lnTo>
                <a:close/>
                <a:moveTo>
                  <a:pt x="6533198" y="287655"/>
                </a:moveTo>
                <a:lnTo>
                  <a:pt x="6386513" y="436245"/>
                </a:lnTo>
                <a:lnTo>
                  <a:pt x="6416040" y="465773"/>
                </a:lnTo>
                <a:lnTo>
                  <a:pt x="6562726" y="317183"/>
                </a:lnTo>
                <a:close/>
                <a:moveTo>
                  <a:pt x="5393056" y="287655"/>
                </a:moveTo>
                <a:lnTo>
                  <a:pt x="5245418" y="436245"/>
                </a:lnTo>
                <a:lnTo>
                  <a:pt x="5274945" y="465773"/>
                </a:lnTo>
                <a:lnTo>
                  <a:pt x="5421631" y="317183"/>
                </a:lnTo>
                <a:close/>
                <a:moveTo>
                  <a:pt x="4256722" y="287655"/>
                </a:moveTo>
                <a:lnTo>
                  <a:pt x="4104322" y="436245"/>
                </a:lnTo>
                <a:lnTo>
                  <a:pt x="4134802" y="465773"/>
                </a:lnTo>
                <a:lnTo>
                  <a:pt x="4287202" y="317183"/>
                </a:lnTo>
                <a:close/>
                <a:moveTo>
                  <a:pt x="3115628" y="287655"/>
                </a:moveTo>
                <a:lnTo>
                  <a:pt x="2963228" y="436245"/>
                </a:lnTo>
                <a:lnTo>
                  <a:pt x="2993708" y="465773"/>
                </a:lnTo>
                <a:lnTo>
                  <a:pt x="3146108" y="317183"/>
                </a:lnTo>
                <a:close/>
                <a:moveTo>
                  <a:pt x="1976437" y="287655"/>
                </a:moveTo>
                <a:lnTo>
                  <a:pt x="1827847" y="436245"/>
                </a:lnTo>
                <a:lnTo>
                  <a:pt x="1857375" y="465773"/>
                </a:lnTo>
                <a:lnTo>
                  <a:pt x="2005965" y="317183"/>
                </a:lnTo>
                <a:close/>
                <a:moveTo>
                  <a:pt x="835342" y="287655"/>
                </a:moveTo>
                <a:lnTo>
                  <a:pt x="686752" y="436245"/>
                </a:lnTo>
                <a:lnTo>
                  <a:pt x="716279" y="465773"/>
                </a:lnTo>
                <a:lnTo>
                  <a:pt x="864870" y="317183"/>
                </a:lnTo>
                <a:close/>
                <a:moveTo>
                  <a:pt x="6533198" y="266701"/>
                </a:moveTo>
                <a:lnTo>
                  <a:pt x="6584632" y="317183"/>
                </a:lnTo>
                <a:lnTo>
                  <a:pt x="6416040" y="487680"/>
                </a:lnTo>
                <a:lnTo>
                  <a:pt x="6364605" y="436245"/>
                </a:lnTo>
                <a:close/>
                <a:moveTo>
                  <a:pt x="5393055" y="266701"/>
                </a:moveTo>
                <a:lnTo>
                  <a:pt x="5443537" y="317183"/>
                </a:lnTo>
                <a:lnTo>
                  <a:pt x="5274945" y="487680"/>
                </a:lnTo>
                <a:lnTo>
                  <a:pt x="5223510" y="436245"/>
                </a:lnTo>
                <a:close/>
                <a:moveTo>
                  <a:pt x="4256723" y="266701"/>
                </a:moveTo>
                <a:lnTo>
                  <a:pt x="4309110" y="317183"/>
                </a:lnTo>
                <a:lnTo>
                  <a:pt x="4134803" y="487680"/>
                </a:lnTo>
                <a:lnTo>
                  <a:pt x="4083368" y="436245"/>
                </a:lnTo>
                <a:close/>
                <a:moveTo>
                  <a:pt x="3115627" y="266701"/>
                </a:moveTo>
                <a:lnTo>
                  <a:pt x="3168015" y="317183"/>
                </a:lnTo>
                <a:lnTo>
                  <a:pt x="2993707" y="487680"/>
                </a:lnTo>
                <a:lnTo>
                  <a:pt x="2942272" y="436245"/>
                </a:lnTo>
                <a:close/>
                <a:moveTo>
                  <a:pt x="1976437" y="266701"/>
                </a:moveTo>
                <a:lnTo>
                  <a:pt x="2026920" y="317183"/>
                </a:lnTo>
                <a:lnTo>
                  <a:pt x="1857375" y="487680"/>
                </a:lnTo>
                <a:lnTo>
                  <a:pt x="1806892" y="436245"/>
                </a:lnTo>
                <a:close/>
                <a:moveTo>
                  <a:pt x="835343" y="266701"/>
                </a:moveTo>
                <a:lnTo>
                  <a:pt x="885825" y="317183"/>
                </a:lnTo>
                <a:lnTo>
                  <a:pt x="716280" y="487680"/>
                </a:lnTo>
                <a:lnTo>
                  <a:pt x="665798" y="436245"/>
                </a:lnTo>
                <a:close/>
                <a:moveTo>
                  <a:pt x="6086475" y="241936"/>
                </a:moveTo>
                <a:lnTo>
                  <a:pt x="5924550" y="405765"/>
                </a:lnTo>
                <a:lnTo>
                  <a:pt x="5842635" y="323851"/>
                </a:lnTo>
                <a:lnTo>
                  <a:pt x="5812155" y="353377"/>
                </a:lnTo>
                <a:lnTo>
                  <a:pt x="5924550" y="465773"/>
                </a:lnTo>
                <a:lnTo>
                  <a:pt x="6116955" y="271463"/>
                </a:lnTo>
                <a:close/>
                <a:moveTo>
                  <a:pt x="4952048" y="241936"/>
                </a:moveTo>
                <a:lnTo>
                  <a:pt x="4789170" y="405765"/>
                </a:lnTo>
                <a:lnTo>
                  <a:pt x="4707256" y="323851"/>
                </a:lnTo>
                <a:lnTo>
                  <a:pt x="4677728" y="353377"/>
                </a:lnTo>
                <a:lnTo>
                  <a:pt x="4789170" y="465773"/>
                </a:lnTo>
                <a:lnTo>
                  <a:pt x="4981575" y="271463"/>
                </a:lnTo>
                <a:close/>
                <a:moveTo>
                  <a:pt x="3811905" y="241936"/>
                </a:moveTo>
                <a:lnTo>
                  <a:pt x="3649028" y="405765"/>
                </a:lnTo>
                <a:lnTo>
                  <a:pt x="3566160" y="323851"/>
                </a:lnTo>
                <a:lnTo>
                  <a:pt x="3537585" y="353377"/>
                </a:lnTo>
                <a:lnTo>
                  <a:pt x="3649028" y="465773"/>
                </a:lnTo>
                <a:lnTo>
                  <a:pt x="3840480" y="271463"/>
                </a:lnTo>
                <a:close/>
                <a:moveTo>
                  <a:pt x="2670810" y="241936"/>
                </a:moveTo>
                <a:lnTo>
                  <a:pt x="2507932" y="405765"/>
                </a:lnTo>
                <a:lnTo>
                  <a:pt x="2426970" y="323851"/>
                </a:lnTo>
                <a:lnTo>
                  <a:pt x="2396490" y="353377"/>
                </a:lnTo>
                <a:lnTo>
                  <a:pt x="2507932" y="465773"/>
                </a:lnTo>
                <a:lnTo>
                  <a:pt x="2700337" y="271463"/>
                </a:lnTo>
                <a:close/>
                <a:moveTo>
                  <a:pt x="1529715" y="241936"/>
                </a:moveTo>
                <a:lnTo>
                  <a:pt x="1366837" y="405765"/>
                </a:lnTo>
                <a:lnTo>
                  <a:pt x="1285875" y="323851"/>
                </a:lnTo>
                <a:lnTo>
                  <a:pt x="1255395" y="353377"/>
                </a:lnTo>
                <a:lnTo>
                  <a:pt x="1366837" y="465773"/>
                </a:lnTo>
                <a:lnTo>
                  <a:pt x="1560195" y="271463"/>
                </a:lnTo>
                <a:close/>
                <a:moveTo>
                  <a:pt x="388621" y="241936"/>
                </a:moveTo>
                <a:lnTo>
                  <a:pt x="225743" y="405765"/>
                </a:lnTo>
                <a:lnTo>
                  <a:pt x="144780" y="323851"/>
                </a:lnTo>
                <a:lnTo>
                  <a:pt x="115253" y="353377"/>
                </a:lnTo>
                <a:lnTo>
                  <a:pt x="225743" y="465773"/>
                </a:lnTo>
                <a:lnTo>
                  <a:pt x="419101" y="271463"/>
                </a:lnTo>
                <a:close/>
                <a:moveTo>
                  <a:pt x="7227570" y="220029"/>
                </a:moveTo>
                <a:lnTo>
                  <a:pt x="7250430" y="243841"/>
                </a:lnTo>
                <a:lnTo>
                  <a:pt x="7250430" y="264795"/>
                </a:lnTo>
                <a:lnTo>
                  <a:pt x="7227570" y="241936"/>
                </a:lnTo>
                <a:lnTo>
                  <a:pt x="7065645" y="405765"/>
                </a:lnTo>
                <a:lnTo>
                  <a:pt x="6983730" y="323852"/>
                </a:lnTo>
                <a:lnTo>
                  <a:pt x="6953250" y="353379"/>
                </a:lnTo>
                <a:lnTo>
                  <a:pt x="7065645" y="465774"/>
                </a:lnTo>
                <a:lnTo>
                  <a:pt x="7250430" y="279084"/>
                </a:lnTo>
                <a:lnTo>
                  <a:pt x="7250430" y="300991"/>
                </a:lnTo>
                <a:lnTo>
                  <a:pt x="7065645" y="487681"/>
                </a:lnTo>
                <a:lnTo>
                  <a:pt x="6932295" y="353379"/>
                </a:lnTo>
                <a:lnTo>
                  <a:pt x="6983730" y="301944"/>
                </a:lnTo>
                <a:lnTo>
                  <a:pt x="7065645" y="383859"/>
                </a:lnTo>
                <a:close/>
                <a:moveTo>
                  <a:pt x="6086475" y="220028"/>
                </a:moveTo>
                <a:lnTo>
                  <a:pt x="6138863" y="271463"/>
                </a:lnTo>
                <a:lnTo>
                  <a:pt x="5924550" y="487681"/>
                </a:lnTo>
                <a:lnTo>
                  <a:pt x="5791200" y="353379"/>
                </a:lnTo>
                <a:lnTo>
                  <a:pt x="5842635" y="301943"/>
                </a:lnTo>
                <a:lnTo>
                  <a:pt x="5924550" y="383859"/>
                </a:lnTo>
                <a:close/>
                <a:moveTo>
                  <a:pt x="4952048" y="220028"/>
                </a:moveTo>
                <a:lnTo>
                  <a:pt x="5003483" y="271463"/>
                </a:lnTo>
                <a:lnTo>
                  <a:pt x="4789170" y="487681"/>
                </a:lnTo>
                <a:lnTo>
                  <a:pt x="4655820" y="353379"/>
                </a:lnTo>
                <a:lnTo>
                  <a:pt x="4707255" y="301943"/>
                </a:lnTo>
                <a:lnTo>
                  <a:pt x="4789170" y="383859"/>
                </a:lnTo>
                <a:close/>
                <a:moveTo>
                  <a:pt x="3811906" y="220028"/>
                </a:moveTo>
                <a:lnTo>
                  <a:pt x="3862388" y="271463"/>
                </a:lnTo>
                <a:lnTo>
                  <a:pt x="3649028" y="487681"/>
                </a:lnTo>
                <a:lnTo>
                  <a:pt x="3515678" y="353379"/>
                </a:lnTo>
                <a:lnTo>
                  <a:pt x="3566160" y="301943"/>
                </a:lnTo>
                <a:lnTo>
                  <a:pt x="3649028" y="383859"/>
                </a:lnTo>
                <a:close/>
                <a:moveTo>
                  <a:pt x="2670810" y="220028"/>
                </a:moveTo>
                <a:lnTo>
                  <a:pt x="2722245" y="271463"/>
                </a:lnTo>
                <a:lnTo>
                  <a:pt x="2507933" y="487681"/>
                </a:lnTo>
                <a:lnTo>
                  <a:pt x="2374583" y="353379"/>
                </a:lnTo>
                <a:lnTo>
                  <a:pt x="2426971" y="301943"/>
                </a:lnTo>
                <a:lnTo>
                  <a:pt x="2507933" y="383859"/>
                </a:lnTo>
                <a:close/>
                <a:moveTo>
                  <a:pt x="1529716" y="220028"/>
                </a:moveTo>
                <a:lnTo>
                  <a:pt x="1581151" y="271463"/>
                </a:lnTo>
                <a:lnTo>
                  <a:pt x="1366838" y="487681"/>
                </a:lnTo>
                <a:lnTo>
                  <a:pt x="1233488" y="353379"/>
                </a:lnTo>
                <a:lnTo>
                  <a:pt x="1285876" y="301943"/>
                </a:lnTo>
                <a:lnTo>
                  <a:pt x="1366838" y="383859"/>
                </a:lnTo>
                <a:close/>
                <a:moveTo>
                  <a:pt x="388620" y="220028"/>
                </a:moveTo>
                <a:lnTo>
                  <a:pt x="440055" y="271463"/>
                </a:lnTo>
                <a:lnTo>
                  <a:pt x="225742" y="487681"/>
                </a:lnTo>
                <a:lnTo>
                  <a:pt x="92392" y="353379"/>
                </a:lnTo>
                <a:lnTo>
                  <a:pt x="144780" y="301943"/>
                </a:lnTo>
                <a:lnTo>
                  <a:pt x="225742" y="383859"/>
                </a:lnTo>
                <a:close/>
                <a:moveTo>
                  <a:pt x="6214110" y="201931"/>
                </a:moveTo>
                <a:lnTo>
                  <a:pt x="6184582" y="232411"/>
                </a:lnTo>
                <a:lnTo>
                  <a:pt x="6336030" y="383857"/>
                </a:lnTo>
                <a:lnTo>
                  <a:pt x="6365557" y="353377"/>
                </a:lnTo>
                <a:close/>
                <a:moveTo>
                  <a:pt x="5072062" y="201931"/>
                </a:moveTo>
                <a:lnTo>
                  <a:pt x="5042535" y="232411"/>
                </a:lnTo>
                <a:lnTo>
                  <a:pt x="5194935" y="383857"/>
                </a:lnTo>
                <a:lnTo>
                  <a:pt x="5224462" y="353377"/>
                </a:lnTo>
                <a:close/>
                <a:moveTo>
                  <a:pt x="3931920" y="201931"/>
                </a:moveTo>
                <a:lnTo>
                  <a:pt x="3901440" y="232411"/>
                </a:lnTo>
                <a:lnTo>
                  <a:pt x="4054793" y="383857"/>
                </a:lnTo>
                <a:lnTo>
                  <a:pt x="4084320" y="353377"/>
                </a:lnTo>
                <a:close/>
                <a:moveTo>
                  <a:pt x="2790825" y="201931"/>
                </a:moveTo>
                <a:lnTo>
                  <a:pt x="2760345" y="232411"/>
                </a:lnTo>
                <a:lnTo>
                  <a:pt x="2913698" y="383857"/>
                </a:lnTo>
                <a:lnTo>
                  <a:pt x="2944178" y="353377"/>
                </a:lnTo>
                <a:close/>
                <a:moveTo>
                  <a:pt x="1649730" y="201931"/>
                </a:moveTo>
                <a:lnTo>
                  <a:pt x="1620203" y="232411"/>
                </a:lnTo>
                <a:lnTo>
                  <a:pt x="1772603" y="383857"/>
                </a:lnTo>
                <a:lnTo>
                  <a:pt x="1803083" y="353377"/>
                </a:lnTo>
                <a:close/>
                <a:moveTo>
                  <a:pt x="513398" y="201931"/>
                </a:moveTo>
                <a:lnTo>
                  <a:pt x="483870" y="232411"/>
                </a:lnTo>
                <a:lnTo>
                  <a:pt x="633413" y="383857"/>
                </a:lnTo>
                <a:lnTo>
                  <a:pt x="662940" y="353377"/>
                </a:lnTo>
                <a:close/>
                <a:moveTo>
                  <a:pt x="6214111" y="180027"/>
                </a:moveTo>
                <a:lnTo>
                  <a:pt x="6387465" y="353377"/>
                </a:lnTo>
                <a:lnTo>
                  <a:pt x="6336030" y="405765"/>
                </a:lnTo>
                <a:lnTo>
                  <a:pt x="6161723" y="232411"/>
                </a:lnTo>
                <a:close/>
                <a:moveTo>
                  <a:pt x="5072062" y="180027"/>
                </a:moveTo>
                <a:lnTo>
                  <a:pt x="5247323" y="353377"/>
                </a:lnTo>
                <a:lnTo>
                  <a:pt x="5194935" y="405765"/>
                </a:lnTo>
                <a:lnTo>
                  <a:pt x="5021580" y="232411"/>
                </a:lnTo>
                <a:close/>
                <a:moveTo>
                  <a:pt x="3931920" y="180026"/>
                </a:moveTo>
                <a:lnTo>
                  <a:pt x="4106228" y="353377"/>
                </a:lnTo>
                <a:lnTo>
                  <a:pt x="4054793" y="405765"/>
                </a:lnTo>
                <a:lnTo>
                  <a:pt x="3880485" y="232411"/>
                </a:lnTo>
                <a:close/>
                <a:moveTo>
                  <a:pt x="2790825" y="180025"/>
                </a:moveTo>
                <a:lnTo>
                  <a:pt x="2965132" y="353377"/>
                </a:lnTo>
                <a:lnTo>
                  <a:pt x="2913697" y="405765"/>
                </a:lnTo>
                <a:lnTo>
                  <a:pt x="2739390" y="232411"/>
                </a:lnTo>
                <a:close/>
                <a:moveTo>
                  <a:pt x="1649730" y="180024"/>
                </a:moveTo>
                <a:lnTo>
                  <a:pt x="1824037" y="353377"/>
                </a:lnTo>
                <a:lnTo>
                  <a:pt x="1772603" y="405765"/>
                </a:lnTo>
                <a:lnTo>
                  <a:pt x="1598295" y="232411"/>
                </a:lnTo>
                <a:close/>
                <a:moveTo>
                  <a:pt x="513398" y="180022"/>
                </a:moveTo>
                <a:lnTo>
                  <a:pt x="682942" y="353377"/>
                </a:lnTo>
                <a:lnTo>
                  <a:pt x="633413" y="405765"/>
                </a:lnTo>
                <a:lnTo>
                  <a:pt x="462915" y="232411"/>
                </a:lnTo>
                <a:close/>
                <a:moveTo>
                  <a:pt x="7146607" y="161926"/>
                </a:moveTo>
                <a:lnTo>
                  <a:pt x="7117080" y="191454"/>
                </a:lnTo>
                <a:lnTo>
                  <a:pt x="7146607" y="221932"/>
                </a:lnTo>
                <a:lnTo>
                  <a:pt x="7177087" y="191454"/>
                </a:lnTo>
                <a:close/>
                <a:moveTo>
                  <a:pt x="6984682" y="161926"/>
                </a:moveTo>
                <a:lnTo>
                  <a:pt x="6833235" y="313374"/>
                </a:lnTo>
                <a:lnTo>
                  <a:pt x="6862762" y="342901"/>
                </a:lnTo>
                <a:lnTo>
                  <a:pt x="6984682" y="220980"/>
                </a:lnTo>
                <a:lnTo>
                  <a:pt x="7066598" y="302896"/>
                </a:lnTo>
                <a:lnTo>
                  <a:pt x="7095173" y="272416"/>
                </a:lnTo>
                <a:close/>
                <a:moveTo>
                  <a:pt x="6740842" y="161926"/>
                </a:moveTo>
                <a:lnTo>
                  <a:pt x="6630352" y="272416"/>
                </a:lnTo>
                <a:lnTo>
                  <a:pt x="6659880" y="302896"/>
                </a:lnTo>
                <a:lnTo>
                  <a:pt x="6740842" y="220980"/>
                </a:lnTo>
                <a:lnTo>
                  <a:pt x="6781800" y="261939"/>
                </a:lnTo>
                <a:lnTo>
                  <a:pt x="6811327" y="232411"/>
                </a:lnTo>
                <a:close/>
                <a:moveTo>
                  <a:pt x="6008370" y="161926"/>
                </a:moveTo>
                <a:lnTo>
                  <a:pt x="5979795" y="191454"/>
                </a:lnTo>
                <a:lnTo>
                  <a:pt x="6008370" y="221932"/>
                </a:lnTo>
                <a:lnTo>
                  <a:pt x="6036945" y="191454"/>
                </a:lnTo>
                <a:close/>
                <a:moveTo>
                  <a:pt x="5843588" y="161926"/>
                </a:moveTo>
                <a:lnTo>
                  <a:pt x="5692140" y="313374"/>
                </a:lnTo>
                <a:lnTo>
                  <a:pt x="5721668" y="342900"/>
                </a:lnTo>
                <a:lnTo>
                  <a:pt x="5843588" y="220980"/>
                </a:lnTo>
                <a:lnTo>
                  <a:pt x="5925503" y="302896"/>
                </a:lnTo>
                <a:lnTo>
                  <a:pt x="5955030" y="272416"/>
                </a:lnTo>
                <a:close/>
                <a:moveTo>
                  <a:pt x="5600700" y="161926"/>
                </a:moveTo>
                <a:lnTo>
                  <a:pt x="5489257" y="272416"/>
                </a:lnTo>
                <a:lnTo>
                  <a:pt x="5518785" y="302896"/>
                </a:lnTo>
                <a:lnTo>
                  <a:pt x="5600700" y="220980"/>
                </a:lnTo>
                <a:lnTo>
                  <a:pt x="5640705" y="261939"/>
                </a:lnTo>
                <a:lnTo>
                  <a:pt x="5670232" y="232411"/>
                </a:lnTo>
                <a:close/>
                <a:moveTo>
                  <a:pt x="4870133" y="161926"/>
                </a:moveTo>
                <a:lnTo>
                  <a:pt x="4839653" y="191454"/>
                </a:lnTo>
                <a:lnTo>
                  <a:pt x="4870133" y="221932"/>
                </a:lnTo>
                <a:lnTo>
                  <a:pt x="4900613" y="191454"/>
                </a:lnTo>
                <a:close/>
                <a:moveTo>
                  <a:pt x="4702493" y="161926"/>
                </a:moveTo>
                <a:lnTo>
                  <a:pt x="4551045" y="313374"/>
                </a:lnTo>
                <a:lnTo>
                  <a:pt x="4580573" y="342900"/>
                </a:lnTo>
                <a:lnTo>
                  <a:pt x="4702493" y="220980"/>
                </a:lnTo>
                <a:lnTo>
                  <a:pt x="4784408" y="302896"/>
                </a:lnTo>
                <a:lnTo>
                  <a:pt x="4814888" y="272416"/>
                </a:lnTo>
                <a:close/>
                <a:moveTo>
                  <a:pt x="4458653" y="161926"/>
                </a:moveTo>
                <a:lnTo>
                  <a:pt x="4347210" y="272416"/>
                </a:lnTo>
                <a:lnTo>
                  <a:pt x="4377690" y="302896"/>
                </a:lnTo>
                <a:lnTo>
                  <a:pt x="4458653" y="220980"/>
                </a:lnTo>
                <a:lnTo>
                  <a:pt x="4500563" y="261939"/>
                </a:lnTo>
                <a:lnTo>
                  <a:pt x="4530090" y="232411"/>
                </a:lnTo>
                <a:close/>
                <a:moveTo>
                  <a:pt x="3729037" y="161926"/>
                </a:moveTo>
                <a:lnTo>
                  <a:pt x="3698557" y="191454"/>
                </a:lnTo>
                <a:lnTo>
                  <a:pt x="3729037" y="221932"/>
                </a:lnTo>
                <a:lnTo>
                  <a:pt x="3759517" y="191454"/>
                </a:lnTo>
                <a:close/>
                <a:moveTo>
                  <a:pt x="3567113" y="161926"/>
                </a:moveTo>
                <a:lnTo>
                  <a:pt x="3414713" y="313374"/>
                </a:lnTo>
                <a:lnTo>
                  <a:pt x="3445193" y="342900"/>
                </a:lnTo>
                <a:lnTo>
                  <a:pt x="3567113" y="220980"/>
                </a:lnTo>
                <a:lnTo>
                  <a:pt x="3649028" y="302896"/>
                </a:lnTo>
                <a:lnTo>
                  <a:pt x="3679508" y="272416"/>
                </a:lnTo>
                <a:close/>
                <a:moveTo>
                  <a:pt x="3320415" y="161926"/>
                </a:moveTo>
                <a:lnTo>
                  <a:pt x="3211830" y="272416"/>
                </a:lnTo>
                <a:lnTo>
                  <a:pt x="3241357" y="302896"/>
                </a:lnTo>
                <a:lnTo>
                  <a:pt x="3320415" y="220980"/>
                </a:lnTo>
                <a:lnTo>
                  <a:pt x="3361372" y="261939"/>
                </a:lnTo>
                <a:lnTo>
                  <a:pt x="3389947" y="232411"/>
                </a:lnTo>
                <a:close/>
                <a:moveTo>
                  <a:pt x="2587943" y="161926"/>
                </a:moveTo>
                <a:lnTo>
                  <a:pt x="2558415" y="191454"/>
                </a:lnTo>
                <a:lnTo>
                  <a:pt x="2587943" y="221932"/>
                </a:lnTo>
                <a:lnTo>
                  <a:pt x="2618422" y="191454"/>
                </a:lnTo>
                <a:close/>
                <a:moveTo>
                  <a:pt x="2426970" y="161926"/>
                </a:moveTo>
                <a:lnTo>
                  <a:pt x="2274570" y="313374"/>
                </a:lnTo>
                <a:lnTo>
                  <a:pt x="2304097" y="342900"/>
                </a:lnTo>
                <a:lnTo>
                  <a:pt x="2426970" y="220980"/>
                </a:lnTo>
                <a:lnTo>
                  <a:pt x="2508885" y="302896"/>
                </a:lnTo>
                <a:lnTo>
                  <a:pt x="2538412" y="272416"/>
                </a:lnTo>
                <a:close/>
                <a:moveTo>
                  <a:pt x="2184083" y="161926"/>
                </a:moveTo>
                <a:lnTo>
                  <a:pt x="2071688" y="272416"/>
                </a:lnTo>
                <a:lnTo>
                  <a:pt x="2101216" y="302896"/>
                </a:lnTo>
                <a:lnTo>
                  <a:pt x="2184083" y="220980"/>
                </a:lnTo>
                <a:lnTo>
                  <a:pt x="2225041" y="261939"/>
                </a:lnTo>
                <a:lnTo>
                  <a:pt x="2254568" y="232411"/>
                </a:lnTo>
                <a:close/>
                <a:moveTo>
                  <a:pt x="1447800" y="161926"/>
                </a:moveTo>
                <a:lnTo>
                  <a:pt x="1417320" y="191454"/>
                </a:lnTo>
                <a:lnTo>
                  <a:pt x="1447800" y="221932"/>
                </a:lnTo>
                <a:lnTo>
                  <a:pt x="1477328" y="191454"/>
                </a:lnTo>
                <a:close/>
                <a:moveTo>
                  <a:pt x="1285875" y="161926"/>
                </a:moveTo>
                <a:lnTo>
                  <a:pt x="1133475" y="313374"/>
                </a:lnTo>
                <a:lnTo>
                  <a:pt x="1163002" y="342900"/>
                </a:lnTo>
                <a:lnTo>
                  <a:pt x="1285875" y="220980"/>
                </a:lnTo>
                <a:lnTo>
                  <a:pt x="1367790" y="302896"/>
                </a:lnTo>
                <a:lnTo>
                  <a:pt x="1397317" y="272416"/>
                </a:lnTo>
                <a:close/>
                <a:moveTo>
                  <a:pt x="1042987" y="161926"/>
                </a:moveTo>
                <a:lnTo>
                  <a:pt x="930592" y="272416"/>
                </a:lnTo>
                <a:lnTo>
                  <a:pt x="961072" y="302896"/>
                </a:lnTo>
                <a:lnTo>
                  <a:pt x="1042987" y="220980"/>
                </a:lnTo>
                <a:lnTo>
                  <a:pt x="1083945" y="261939"/>
                </a:lnTo>
                <a:lnTo>
                  <a:pt x="1113472" y="232411"/>
                </a:lnTo>
                <a:close/>
                <a:moveTo>
                  <a:pt x="307658" y="161926"/>
                </a:moveTo>
                <a:lnTo>
                  <a:pt x="277178" y="191454"/>
                </a:lnTo>
                <a:lnTo>
                  <a:pt x="307658" y="221932"/>
                </a:lnTo>
                <a:lnTo>
                  <a:pt x="336233" y="191454"/>
                </a:lnTo>
                <a:close/>
                <a:moveTo>
                  <a:pt x="7146608" y="139074"/>
                </a:moveTo>
                <a:lnTo>
                  <a:pt x="7198995" y="191454"/>
                </a:lnTo>
                <a:lnTo>
                  <a:pt x="7146608" y="243841"/>
                </a:lnTo>
                <a:lnTo>
                  <a:pt x="7094220" y="191454"/>
                </a:lnTo>
                <a:close/>
                <a:moveTo>
                  <a:pt x="6984682" y="139074"/>
                </a:moveTo>
                <a:lnTo>
                  <a:pt x="7118032" y="272416"/>
                </a:lnTo>
                <a:lnTo>
                  <a:pt x="7066598" y="324803"/>
                </a:lnTo>
                <a:lnTo>
                  <a:pt x="6984682" y="242889"/>
                </a:lnTo>
                <a:lnTo>
                  <a:pt x="6862763" y="365761"/>
                </a:lnTo>
                <a:lnTo>
                  <a:pt x="6810375" y="313374"/>
                </a:lnTo>
                <a:close/>
                <a:moveTo>
                  <a:pt x="6740843" y="139074"/>
                </a:moveTo>
                <a:lnTo>
                  <a:pt x="6834188" y="232411"/>
                </a:lnTo>
                <a:lnTo>
                  <a:pt x="6781800" y="282894"/>
                </a:lnTo>
                <a:lnTo>
                  <a:pt x="6740843" y="242889"/>
                </a:lnTo>
                <a:lnTo>
                  <a:pt x="6659881" y="324803"/>
                </a:lnTo>
                <a:lnTo>
                  <a:pt x="6607493" y="272416"/>
                </a:lnTo>
                <a:close/>
                <a:moveTo>
                  <a:pt x="6008370" y="139073"/>
                </a:moveTo>
                <a:lnTo>
                  <a:pt x="6057900" y="191454"/>
                </a:lnTo>
                <a:lnTo>
                  <a:pt x="6008370" y="243840"/>
                </a:lnTo>
                <a:lnTo>
                  <a:pt x="5958840" y="191454"/>
                </a:lnTo>
                <a:close/>
                <a:moveTo>
                  <a:pt x="5843587" y="139073"/>
                </a:moveTo>
                <a:lnTo>
                  <a:pt x="5976937" y="272416"/>
                </a:lnTo>
                <a:lnTo>
                  <a:pt x="5925502" y="324803"/>
                </a:lnTo>
                <a:lnTo>
                  <a:pt x="5843587" y="242889"/>
                </a:lnTo>
                <a:lnTo>
                  <a:pt x="5721668" y="365760"/>
                </a:lnTo>
                <a:lnTo>
                  <a:pt x="5669280" y="313374"/>
                </a:lnTo>
                <a:close/>
                <a:moveTo>
                  <a:pt x="5600700" y="139073"/>
                </a:moveTo>
                <a:lnTo>
                  <a:pt x="5693093" y="232411"/>
                </a:lnTo>
                <a:lnTo>
                  <a:pt x="5640705" y="282894"/>
                </a:lnTo>
                <a:lnTo>
                  <a:pt x="5600700" y="242889"/>
                </a:lnTo>
                <a:lnTo>
                  <a:pt x="5518785" y="324803"/>
                </a:lnTo>
                <a:lnTo>
                  <a:pt x="5467350" y="272416"/>
                </a:lnTo>
                <a:close/>
                <a:moveTo>
                  <a:pt x="4870132" y="139071"/>
                </a:moveTo>
                <a:lnTo>
                  <a:pt x="4922519" y="191454"/>
                </a:lnTo>
                <a:lnTo>
                  <a:pt x="4870132" y="243840"/>
                </a:lnTo>
                <a:lnTo>
                  <a:pt x="4818697" y="191454"/>
                </a:lnTo>
                <a:close/>
                <a:moveTo>
                  <a:pt x="4702493" y="139071"/>
                </a:moveTo>
                <a:lnTo>
                  <a:pt x="4835843" y="272416"/>
                </a:lnTo>
                <a:lnTo>
                  <a:pt x="4784408" y="324803"/>
                </a:lnTo>
                <a:lnTo>
                  <a:pt x="4702493" y="242889"/>
                </a:lnTo>
                <a:lnTo>
                  <a:pt x="4580573" y="365760"/>
                </a:lnTo>
                <a:lnTo>
                  <a:pt x="4529138" y="313374"/>
                </a:lnTo>
                <a:close/>
                <a:moveTo>
                  <a:pt x="4458652" y="139071"/>
                </a:moveTo>
                <a:lnTo>
                  <a:pt x="4551997" y="232411"/>
                </a:lnTo>
                <a:lnTo>
                  <a:pt x="4500562" y="282894"/>
                </a:lnTo>
                <a:lnTo>
                  <a:pt x="4458652" y="242889"/>
                </a:lnTo>
                <a:lnTo>
                  <a:pt x="4377690" y="324803"/>
                </a:lnTo>
                <a:lnTo>
                  <a:pt x="4326255" y="272416"/>
                </a:lnTo>
                <a:close/>
                <a:moveTo>
                  <a:pt x="3729038" y="139069"/>
                </a:moveTo>
                <a:lnTo>
                  <a:pt x="3781425" y="191454"/>
                </a:lnTo>
                <a:lnTo>
                  <a:pt x="3729038" y="243840"/>
                </a:lnTo>
                <a:lnTo>
                  <a:pt x="3677603" y="191454"/>
                </a:lnTo>
                <a:close/>
                <a:moveTo>
                  <a:pt x="3567112" y="139069"/>
                </a:moveTo>
                <a:lnTo>
                  <a:pt x="3700462" y="272416"/>
                </a:lnTo>
                <a:lnTo>
                  <a:pt x="3649027" y="324803"/>
                </a:lnTo>
                <a:lnTo>
                  <a:pt x="3567112" y="242889"/>
                </a:lnTo>
                <a:lnTo>
                  <a:pt x="3445192" y="365760"/>
                </a:lnTo>
                <a:lnTo>
                  <a:pt x="3393757" y="313374"/>
                </a:lnTo>
                <a:close/>
                <a:moveTo>
                  <a:pt x="3320415" y="139069"/>
                </a:moveTo>
                <a:lnTo>
                  <a:pt x="3410903" y="232411"/>
                </a:lnTo>
                <a:lnTo>
                  <a:pt x="3361372" y="282894"/>
                </a:lnTo>
                <a:lnTo>
                  <a:pt x="3320415" y="242889"/>
                </a:lnTo>
                <a:lnTo>
                  <a:pt x="3241357" y="324803"/>
                </a:lnTo>
                <a:lnTo>
                  <a:pt x="3190875" y="272416"/>
                </a:lnTo>
                <a:close/>
                <a:moveTo>
                  <a:pt x="2587942" y="139068"/>
                </a:moveTo>
                <a:lnTo>
                  <a:pt x="2641282" y="191454"/>
                </a:lnTo>
                <a:lnTo>
                  <a:pt x="2587942" y="243840"/>
                </a:lnTo>
                <a:lnTo>
                  <a:pt x="2536507" y="191454"/>
                </a:lnTo>
                <a:close/>
                <a:moveTo>
                  <a:pt x="2426971" y="139068"/>
                </a:moveTo>
                <a:lnTo>
                  <a:pt x="2559368" y="272416"/>
                </a:lnTo>
                <a:lnTo>
                  <a:pt x="2508885" y="324803"/>
                </a:lnTo>
                <a:lnTo>
                  <a:pt x="2426971" y="242889"/>
                </a:lnTo>
                <a:lnTo>
                  <a:pt x="2304098" y="365760"/>
                </a:lnTo>
                <a:lnTo>
                  <a:pt x="2252663" y="313374"/>
                </a:lnTo>
                <a:close/>
                <a:moveTo>
                  <a:pt x="2184083" y="139068"/>
                </a:moveTo>
                <a:lnTo>
                  <a:pt x="2276475" y="232411"/>
                </a:lnTo>
                <a:lnTo>
                  <a:pt x="2225040" y="282894"/>
                </a:lnTo>
                <a:lnTo>
                  <a:pt x="2184083" y="242889"/>
                </a:lnTo>
                <a:lnTo>
                  <a:pt x="2101215" y="324803"/>
                </a:lnTo>
                <a:lnTo>
                  <a:pt x="2049780" y="272416"/>
                </a:lnTo>
                <a:close/>
                <a:moveTo>
                  <a:pt x="1447802" y="139067"/>
                </a:moveTo>
                <a:lnTo>
                  <a:pt x="1500188" y="191454"/>
                </a:lnTo>
                <a:lnTo>
                  <a:pt x="1447802" y="243840"/>
                </a:lnTo>
                <a:lnTo>
                  <a:pt x="1395413" y="191454"/>
                </a:lnTo>
                <a:close/>
                <a:moveTo>
                  <a:pt x="1285875" y="139067"/>
                </a:moveTo>
                <a:lnTo>
                  <a:pt x="1419225" y="272416"/>
                </a:lnTo>
                <a:lnTo>
                  <a:pt x="1367790" y="324803"/>
                </a:lnTo>
                <a:lnTo>
                  <a:pt x="1285875" y="242889"/>
                </a:lnTo>
                <a:lnTo>
                  <a:pt x="1163002" y="365760"/>
                </a:lnTo>
                <a:lnTo>
                  <a:pt x="1111567" y="313374"/>
                </a:lnTo>
                <a:close/>
                <a:moveTo>
                  <a:pt x="1042988" y="139067"/>
                </a:moveTo>
                <a:lnTo>
                  <a:pt x="1135380" y="232411"/>
                </a:lnTo>
                <a:lnTo>
                  <a:pt x="1083946" y="282894"/>
                </a:lnTo>
                <a:lnTo>
                  <a:pt x="1042988" y="242889"/>
                </a:lnTo>
                <a:lnTo>
                  <a:pt x="961073" y="324803"/>
                </a:lnTo>
                <a:lnTo>
                  <a:pt x="909638" y="272416"/>
                </a:lnTo>
                <a:close/>
                <a:moveTo>
                  <a:pt x="307658" y="139065"/>
                </a:moveTo>
                <a:lnTo>
                  <a:pt x="359093" y="191454"/>
                </a:lnTo>
                <a:lnTo>
                  <a:pt x="307658" y="243840"/>
                </a:lnTo>
                <a:lnTo>
                  <a:pt x="255270" y="191454"/>
                </a:lnTo>
                <a:close/>
                <a:moveTo>
                  <a:pt x="144780" y="139065"/>
                </a:moveTo>
                <a:lnTo>
                  <a:pt x="278130" y="272416"/>
                </a:lnTo>
                <a:lnTo>
                  <a:pt x="225743" y="324803"/>
                </a:lnTo>
                <a:lnTo>
                  <a:pt x="144780" y="242889"/>
                </a:lnTo>
                <a:lnTo>
                  <a:pt x="22860" y="365760"/>
                </a:lnTo>
                <a:lnTo>
                  <a:pt x="0" y="341948"/>
                </a:lnTo>
                <a:lnTo>
                  <a:pt x="0" y="320041"/>
                </a:lnTo>
                <a:lnTo>
                  <a:pt x="22860" y="342900"/>
                </a:lnTo>
                <a:lnTo>
                  <a:pt x="144780" y="220980"/>
                </a:lnTo>
                <a:lnTo>
                  <a:pt x="225743" y="302896"/>
                </a:lnTo>
                <a:lnTo>
                  <a:pt x="256223" y="272416"/>
                </a:lnTo>
                <a:lnTo>
                  <a:pt x="144780" y="161926"/>
                </a:lnTo>
                <a:lnTo>
                  <a:pt x="0" y="306706"/>
                </a:lnTo>
                <a:lnTo>
                  <a:pt x="0" y="284798"/>
                </a:lnTo>
                <a:close/>
                <a:moveTo>
                  <a:pt x="6456998" y="125737"/>
                </a:moveTo>
                <a:lnTo>
                  <a:pt x="6348413" y="233363"/>
                </a:lnTo>
                <a:lnTo>
                  <a:pt x="6416993" y="302896"/>
                </a:lnTo>
                <a:lnTo>
                  <a:pt x="6486526" y="233363"/>
                </a:lnTo>
                <a:lnTo>
                  <a:pt x="6446520" y="191454"/>
                </a:lnTo>
                <a:lnTo>
                  <a:pt x="6484620" y="153359"/>
                </a:lnTo>
                <a:close/>
                <a:moveTo>
                  <a:pt x="5315903" y="125736"/>
                </a:moveTo>
                <a:lnTo>
                  <a:pt x="5207318" y="233363"/>
                </a:lnTo>
                <a:lnTo>
                  <a:pt x="5275898" y="302896"/>
                </a:lnTo>
                <a:lnTo>
                  <a:pt x="5345431" y="233363"/>
                </a:lnTo>
                <a:lnTo>
                  <a:pt x="5305425" y="191454"/>
                </a:lnTo>
                <a:lnTo>
                  <a:pt x="5344478" y="153359"/>
                </a:lnTo>
                <a:close/>
                <a:moveTo>
                  <a:pt x="4174807" y="125735"/>
                </a:moveTo>
                <a:lnTo>
                  <a:pt x="4066222" y="233363"/>
                </a:lnTo>
                <a:lnTo>
                  <a:pt x="4134802" y="302896"/>
                </a:lnTo>
                <a:lnTo>
                  <a:pt x="4204335" y="233363"/>
                </a:lnTo>
                <a:lnTo>
                  <a:pt x="4164330" y="191454"/>
                </a:lnTo>
                <a:lnTo>
                  <a:pt x="4203382" y="153358"/>
                </a:lnTo>
                <a:close/>
                <a:moveTo>
                  <a:pt x="3034666" y="125733"/>
                </a:moveTo>
                <a:lnTo>
                  <a:pt x="2925128" y="233363"/>
                </a:lnTo>
                <a:lnTo>
                  <a:pt x="2993708" y="302896"/>
                </a:lnTo>
                <a:lnTo>
                  <a:pt x="3064193" y="233363"/>
                </a:lnTo>
                <a:lnTo>
                  <a:pt x="3024188" y="191454"/>
                </a:lnTo>
                <a:lnTo>
                  <a:pt x="3063241" y="153357"/>
                </a:lnTo>
                <a:close/>
                <a:moveTo>
                  <a:pt x="1897380" y="125732"/>
                </a:moveTo>
                <a:lnTo>
                  <a:pt x="1784985" y="233363"/>
                </a:lnTo>
                <a:lnTo>
                  <a:pt x="1856423" y="302896"/>
                </a:lnTo>
                <a:lnTo>
                  <a:pt x="1927860" y="233363"/>
                </a:lnTo>
                <a:lnTo>
                  <a:pt x="1886903" y="191454"/>
                </a:lnTo>
                <a:lnTo>
                  <a:pt x="1926908" y="153355"/>
                </a:lnTo>
                <a:close/>
                <a:moveTo>
                  <a:pt x="756285" y="125730"/>
                </a:moveTo>
                <a:lnTo>
                  <a:pt x="644842" y="233363"/>
                </a:lnTo>
                <a:lnTo>
                  <a:pt x="715327" y="302896"/>
                </a:lnTo>
                <a:lnTo>
                  <a:pt x="786765" y="233363"/>
                </a:lnTo>
                <a:lnTo>
                  <a:pt x="745807" y="191454"/>
                </a:lnTo>
                <a:lnTo>
                  <a:pt x="785812" y="153353"/>
                </a:lnTo>
                <a:close/>
                <a:moveTo>
                  <a:pt x="6456998" y="104783"/>
                </a:moveTo>
                <a:lnTo>
                  <a:pt x="6509385" y="153359"/>
                </a:lnTo>
                <a:lnTo>
                  <a:pt x="6467475" y="191454"/>
                </a:lnTo>
                <a:lnTo>
                  <a:pt x="6507480" y="233363"/>
                </a:lnTo>
                <a:lnTo>
                  <a:pt x="6416993" y="324803"/>
                </a:lnTo>
                <a:lnTo>
                  <a:pt x="6324600" y="233363"/>
                </a:lnTo>
                <a:close/>
                <a:moveTo>
                  <a:pt x="5315902" y="104782"/>
                </a:moveTo>
                <a:lnTo>
                  <a:pt x="5368290" y="153359"/>
                </a:lnTo>
                <a:lnTo>
                  <a:pt x="5326380" y="191454"/>
                </a:lnTo>
                <a:lnTo>
                  <a:pt x="5366385" y="233363"/>
                </a:lnTo>
                <a:lnTo>
                  <a:pt x="5275898" y="324803"/>
                </a:lnTo>
                <a:lnTo>
                  <a:pt x="5183505" y="233363"/>
                </a:lnTo>
                <a:close/>
                <a:moveTo>
                  <a:pt x="4174807" y="104781"/>
                </a:moveTo>
                <a:lnTo>
                  <a:pt x="4228148" y="153358"/>
                </a:lnTo>
                <a:lnTo>
                  <a:pt x="4185285" y="191454"/>
                </a:lnTo>
                <a:lnTo>
                  <a:pt x="4227195" y="233363"/>
                </a:lnTo>
                <a:lnTo>
                  <a:pt x="4134803" y="324803"/>
                </a:lnTo>
                <a:lnTo>
                  <a:pt x="4042410" y="233363"/>
                </a:lnTo>
                <a:close/>
                <a:moveTo>
                  <a:pt x="3034665" y="104780"/>
                </a:moveTo>
                <a:lnTo>
                  <a:pt x="3087053" y="153357"/>
                </a:lnTo>
                <a:lnTo>
                  <a:pt x="3045143" y="191454"/>
                </a:lnTo>
                <a:lnTo>
                  <a:pt x="3086100" y="233363"/>
                </a:lnTo>
                <a:lnTo>
                  <a:pt x="2993707" y="324803"/>
                </a:lnTo>
                <a:lnTo>
                  <a:pt x="2901315" y="233363"/>
                </a:lnTo>
                <a:close/>
                <a:moveTo>
                  <a:pt x="1897380" y="104778"/>
                </a:moveTo>
                <a:lnTo>
                  <a:pt x="1951672" y="153355"/>
                </a:lnTo>
                <a:lnTo>
                  <a:pt x="1909762" y="191454"/>
                </a:lnTo>
                <a:lnTo>
                  <a:pt x="1950720" y="233363"/>
                </a:lnTo>
                <a:lnTo>
                  <a:pt x="1856422" y="324803"/>
                </a:lnTo>
                <a:lnTo>
                  <a:pt x="1760220" y="233363"/>
                </a:lnTo>
                <a:close/>
                <a:moveTo>
                  <a:pt x="756285" y="104776"/>
                </a:moveTo>
                <a:lnTo>
                  <a:pt x="810577" y="153353"/>
                </a:lnTo>
                <a:lnTo>
                  <a:pt x="768667" y="191454"/>
                </a:lnTo>
                <a:lnTo>
                  <a:pt x="809626" y="233363"/>
                </a:lnTo>
                <a:lnTo>
                  <a:pt x="715327" y="324803"/>
                </a:lnTo>
                <a:lnTo>
                  <a:pt x="620077" y="233363"/>
                </a:lnTo>
                <a:close/>
                <a:moveTo>
                  <a:pt x="6660833" y="79067"/>
                </a:moveTo>
                <a:lnTo>
                  <a:pt x="6548438" y="192410"/>
                </a:lnTo>
                <a:lnTo>
                  <a:pt x="6577965" y="221934"/>
                </a:lnTo>
                <a:lnTo>
                  <a:pt x="6691313" y="109547"/>
                </a:lnTo>
                <a:close/>
                <a:moveTo>
                  <a:pt x="5519738" y="79066"/>
                </a:moveTo>
                <a:lnTo>
                  <a:pt x="5408295" y="192406"/>
                </a:lnTo>
                <a:lnTo>
                  <a:pt x="5438775" y="221934"/>
                </a:lnTo>
                <a:lnTo>
                  <a:pt x="5550218" y="109546"/>
                </a:lnTo>
                <a:close/>
                <a:moveTo>
                  <a:pt x="4378643" y="79065"/>
                </a:moveTo>
                <a:lnTo>
                  <a:pt x="4267200" y="192406"/>
                </a:lnTo>
                <a:lnTo>
                  <a:pt x="4297680" y="221934"/>
                </a:lnTo>
                <a:lnTo>
                  <a:pt x="4409122" y="109544"/>
                </a:lnTo>
                <a:close/>
                <a:moveTo>
                  <a:pt x="3237547" y="79063"/>
                </a:moveTo>
                <a:lnTo>
                  <a:pt x="3126105" y="192406"/>
                </a:lnTo>
                <a:lnTo>
                  <a:pt x="3156585" y="221934"/>
                </a:lnTo>
                <a:lnTo>
                  <a:pt x="3267075" y="109543"/>
                </a:lnTo>
                <a:close/>
                <a:moveTo>
                  <a:pt x="2102168" y="79061"/>
                </a:moveTo>
                <a:lnTo>
                  <a:pt x="1991678" y="192406"/>
                </a:lnTo>
                <a:lnTo>
                  <a:pt x="2021205" y="221934"/>
                </a:lnTo>
                <a:lnTo>
                  <a:pt x="2132648" y="109542"/>
                </a:lnTo>
                <a:close/>
                <a:moveTo>
                  <a:pt x="961073" y="79060"/>
                </a:moveTo>
                <a:lnTo>
                  <a:pt x="849630" y="192406"/>
                </a:lnTo>
                <a:lnTo>
                  <a:pt x="879158" y="221934"/>
                </a:lnTo>
                <a:lnTo>
                  <a:pt x="991553" y="109541"/>
                </a:lnTo>
                <a:close/>
                <a:moveTo>
                  <a:pt x="6660832" y="58111"/>
                </a:moveTo>
                <a:lnTo>
                  <a:pt x="6712268" y="109546"/>
                </a:lnTo>
                <a:lnTo>
                  <a:pt x="6577965" y="243841"/>
                </a:lnTo>
                <a:lnTo>
                  <a:pt x="6526530" y="192406"/>
                </a:lnTo>
                <a:close/>
                <a:moveTo>
                  <a:pt x="5519738" y="58111"/>
                </a:moveTo>
                <a:lnTo>
                  <a:pt x="5571173" y="109544"/>
                </a:lnTo>
                <a:lnTo>
                  <a:pt x="5438776" y="243840"/>
                </a:lnTo>
                <a:lnTo>
                  <a:pt x="5386388" y="192406"/>
                </a:lnTo>
                <a:close/>
                <a:moveTo>
                  <a:pt x="4378643" y="58109"/>
                </a:moveTo>
                <a:lnTo>
                  <a:pt x="4430078" y="109543"/>
                </a:lnTo>
                <a:lnTo>
                  <a:pt x="4297681" y="243840"/>
                </a:lnTo>
                <a:lnTo>
                  <a:pt x="4245293" y="192406"/>
                </a:lnTo>
                <a:close/>
                <a:moveTo>
                  <a:pt x="3237547" y="58108"/>
                </a:moveTo>
                <a:lnTo>
                  <a:pt x="3289935" y="109542"/>
                </a:lnTo>
                <a:lnTo>
                  <a:pt x="3156585" y="243840"/>
                </a:lnTo>
                <a:lnTo>
                  <a:pt x="3104197" y="192406"/>
                </a:lnTo>
                <a:close/>
                <a:moveTo>
                  <a:pt x="2102167" y="58107"/>
                </a:moveTo>
                <a:lnTo>
                  <a:pt x="2154555" y="109541"/>
                </a:lnTo>
                <a:lnTo>
                  <a:pt x="2021205" y="243840"/>
                </a:lnTo>
                <a:lnTo>
                  <a:pt x="1968817" y="192406"/>
                </a:lnTo>
                <a:close/>
                <a:moveTo>
                  <a:pt x="961073" y="58105"/>
                </a:moveTo>
                <a:lnTo>
                  <a:pt x="1013461" y="109539"/>
                </a:lnTo>
                <a:lnTo>
                  <a:pt x="879158" y="243840"/>
                </a:lnTo>
                <a:lnTo>
                  <a:pt x="827723" y="192406"/>
                </a:lnTo>
                <a:close/>
                <a:moveTo>
                  <a:pt x="63818" y="58103"/>
                </a:moveTo>
                <a:lnTo>
                  <a:pt x="116205" y="109537"/>
                </a:lnTo>
                <a:lnTo>
                  <a:pt x="22860" y="202883"/>
                </a:lnTo>
                <a:lnTo>
                  <a:pt x="0" y="180022"/>
                </a:lnTo>
                <a:lnTo>
                  <a:pt x="0" y="158116"/>
                </a:lnTo>
                <a:lnTo>
                  <a:pt x="22860" y="180975"/>
                </a:lnTo>
                <a:lnTo>
                  <a:pt x="93345" y="109537"/>
                </a:lnTo>
                <a:lnTo>
                  <a:pt x="63818" y="79058"/>
                </a:lnTo>
                <a:lnTo>
                  <a:pt x="22860" y="120968"/>
                </a:lnTo>
                <a:lnTo>
                  <a:pt x="0" y="98108"/>
                </a:lnTo>
                <a:lnTo>
                  <a:pt x="0" y="75248"/>
                </a:lnTo>
                <a:lnTo>
                  <a:pt x="22860" y="99060"/>
                </a:lnTo>
                <a:close/>
                <a:moveTo>
                  <a:pt x="7233285" y="9"/>
                </a:moveTo>
                <a:lnTo>
                  <a:pt x="7250430" y="9"/>
                </a:lnTo>
                <a:lnTo>
                  <a:pt x="7250430" y="17155"/>
                </a:lnTo>
                <a:close/>
                <a:moveTo>
                  <a:pt x="7204711" y="9"/>
                </a:moveTo>
                <a:lnTo>
                  <a:pt x="7227570" y="9"/>
                </a:lnTo>
                <a:lnTo>
                  <a:pt x="7198043" y="29537"/>
                </a:lnTo>
                <a:lnTo>
                  <a:pt x="7250431" y="82877"/>
                </a:lnTo>
                <a:lnTo>
                  <a:pt x="7250431" y="103833"/>
                </a:lnTo>
                <a:lnTo>
                  <a:pt x="7177088" y="29537"/>
                </a:lnTo>
                <a:close/>
                <a:moveTo>
                  <a:pt x="7066598" y="9"/>
                </a:moveTo>
                <a:lnTo>
                  <a:pt x="7088505" y="9"/>
                </a:lnTo>
                <a:lnTo>
                  <a:pt x="7250430" y="163839"/>
                </a:lnTo>
                <a:lnTo>
                  <a:pt x="7250430" y="185739"/>
                </a:lnTo>
                <a:close/>
                <a:moveTo>
                  <a:pt x="6960870" y="9"/>
                </a:moveTo>
                <a:lnTo>
                  <a:pt x="6983730" y="9"/>
                </a:lnTo>
                <a:lnTo>
                  <a:pt x="6953250" y="29537"/>
                </a:lnTo>
                <a:lnTo>
                  <a:pt x="7066598" y="140027"/>
                </a:lnTo>
                <a:lnTo>
                  <a:pt x="7095173" y="110500"/>
                </a:lnTo>
                <a:lnTo>
                  <a:pt x="6983730" y="9"/>
                </a:lnTo>
                <a:lnTo>
                  <a:pt x="7006590" y="9"/>
                </a:lnTo>
                <a:lnTo>
                  <a:pt x="7118033" y="110500"/>
                </a:lnTo>
                <a:lnTo>
                  <a:pt x="7066598" y="162882"/>
                </a:lnTo>
                <a:lnTo>
                  <a:pt x="6932295" y="29537"/>
                </a:lnTo>
                <a:close/>
                <a:moveTo>
                  <a:pt x="6821805" y="9"/>
                </a:moveTo>
                <a:lnTo>
                  <a:pt x="6845618" y="9"/>
                </a:lnTo>
                <a:lnTo>
                  <a:pt x="6863715" y="19059"/>
                </a:lnTo>
                <a:lnTo>
                  <a:pt x="6880860" y="9"/>
                </a:lnTo>
                <a:lnTo>
                  <a:pt x="6903720" y="9"/>
                </a:lnTo>
                <a:lnTo>
                  <a:pt x="6863715" y="40015"/>
                </a:lnTo>
                <a:close/>
                <a:moveTo>
                  <a:pt x="6715125" y="9"/>
                </a:moveTo>
                <a:lnTo>
                  <a:pt x="6737985" y="9"/>
                </a:lnTo>
                <a:lnTo>
                  <a:pt x="6710362" y="26679"/>
                </a:lnTo>
                <a:lnTo>
                  <a:pt x="6864667" y="180975"/>
                </a:lnTo>
                <a:lnTo>
                  <a:pt x="6934200" y="110500"/>
                </a:lnTo>
                <a:lnTo>
                  <a:pt x="6904672" y="80972"/>
                </a:lnTo>
                <a:lnTo>
                  <a:pt x="6864667" y="121929"/>
                </a:lnTo>
                <a:lnTo>
                  <a:pt x="6742747" y="9"/>
                </a:lnTo>
                <a:lnTo>
                  <a:pt x="6765607" y="9"/>
                </a:lnTo>
                <a:lnTo>
                  <a:pt x="6864667" y="100022"/>
                </a:lnTo>
                <a:lnTo>
                  <a:pt x="6904672" y="60018"/>
                </a:lnTo>
                <a:lnTo>
                  <a:pt x="6955155" y="110500"/>
                </a:lnTo>
                <a:lnTo>
                  <a:pt x="6864667" y="202884"/>
                </a:lnTo>
                <a:lnTo>
                  <a:pt x="6689407" y="26679"/>
                </a:lnTo>
                <a:close/>
                <a:moveTo>
                  <a:pt x="6394132" y="8"/>
                </a:moveTo>
                <a:lnTo>
                  <a:pt x="6417945" y="8"/>
                </a:lnTo>
                <a:lnTo>
                  <a:pt x="6264592" y="152409"/>
                </a:lnTo>
                <a:lnTo>
                  <a:pt x="6294120" y="180975"/>
                </a:lnTo>
                <a:lnTo>
                  <a:pt x="6447473" y="29536"/>
                </a:lnTo>
                <a:lnTo>
                  <a:pt x="6417945" y="8"/>
                </a:lnTo>
                <a:lnTo>
                  <a:pt x="6440805" y="8"/>
                </a:lnTo>
                <a:lnTo>
                  <a:pt x="6469380" y="29536"/>
                </a:lnTo>
                <a:lnTo>
                  <a:pt x="6294120" y="202883"/>
                </a:lnTo>
                <a:lnTo>
                  <a:pt x="6242685" y="152409"/>
                </a:lnTo>
                <a:close/>
                <a:moveTo>
                  <a:pt x="6093143" y="8"/>
                </a:moveTo>
                <a:lnTo>
                  <a:pt x="6116003" y="8"/>
                </a:lnTo>
                <a:lnTo>
                  <a:pt x="6130290" y="16201"/>
                </a:lnTo>
                <a:lnTo>
                  <a:pt x="6145531" y="8"/>
                </a:lnTo>
                <a:lnTo>
                  <a:pt x="6169343" y="8"/>
                </a:lnTo>
                <a:lnTo>
                  <a:pt x="6130290" y="37156"/>
                </a:lnTo>
                <a:close/>
                <a:moveTo>
                  <a:pt x="6063615" y="8"/>
                </a:moveTo>
                <a:lnTo>
                  <a:pt x="6087428" y="8"/>
                </a:lnTo>
                <a:lnTo>
                  <a:pt x="6056948" y="29536"/>
                </a:lnTo>
                <a:lnTo>
                  <a:pt x="6128386" y="100021"/>
                </a:lnTo>
                <a:lnTo>
                  <a:pt x="6226493" y="8"/>
                </a:lnTo>
                <a:lnTo>
                  <a:pt x="6250305" y="8"/>
                </a:lnTo>
                <a:lnTo>
                  <a:pt x="6250306" y="9"/>
                </a:lnTo>
                <a:lnTo>
                  <a:pt x="6128386" y="121929"/>
                </a:lnTo>
                <a:lnTo>
                  <a:pt x="6035993" y="29536"/>
                </a:lnTo>
                <a:close/>
                <a:moveTo>
                  <a:pt x="5925502" y="8"/>
                </a:moveTo>
                <a:lnTo>
                  <a:pt x="5948362" y="8"/>
                </a:lnTo>
                <a:lnTo>
                  <a:pt x="6128385" y="180975"/>
                </a:lnTo>
                <a:lnTo>
                  <a:pt x="6279832" y="29536"/>
                </a:lnTo>
                <a:lnTo>
                  <a:pt x="6250306" y="9"/>
                </a:lnTo>
                <a:lnTo>
                  <a:pt x="6250306" y="8"/>
                </a:lnTo>
                <a:lnTo>
                  <a:pt x="6273165" y="8"/>
                </a:lnTo>
                <a:lnTo>
                  <a:pt x="6300787" y="29536"/>
                </a:lnTo>
                <a:lnTo>
                  <a:pt x="6128385" y="202883"/>
                </a:lnTo>
                <a:close/>
                <a:moveTo>
                  <a:pt x="5819775" y="8"/>
                </a:moveTo>
                <a:lnTo>
                  <a:pt x="5842635" y="8"/>
                </a:lnTo>
                <a:lnTo>
                  <a:pt x="5813107" y="29536"/>
                </a:lnTo>
                <a:lnTo>
                  <a:pt x="5925502" y="140026"/>
                </a:lnTo>
                <a:lnTo>
                  <a:pt x="5955030" y="110498"/>
                </a:lnTo>
                <a:lnTo>
                  <a:pt x="5842635" y="8"/>
                </a:lnTo>
                <a:lnTo>
                  <a:pt x="5866448" y="8"/>
                </a:lnTo>
                <a:lnTo>
                  <a:pt x="5976938" y="110498"/>
                </a:lnTo>
                <a:lnTo>
                  <a:pt x="5925502" y="162882"/>
                </a:lnTo>
                <a:lnTo>
                  <a:pt x="5791200" y="29536"/>
                </a:lnTo>
                <a:close/>
                <a:moveTo>
                  <a:pt x="5681663" y="8"/>
                </a:moveTo>
                <a:lnTo>
                  <a:pt x="5703570" y="8"/>
                </a:lnTo>
                <a:lnTo>
                  <a:pt x="5721668" y="19058"/>
                </a:lnTo>
                <a:lnTo>
                  <a:pt x="5738813" y="8"/>
                </a:lnTo>
                <a:lnTo>
                  <a:pt x="5762626" y="8"/>
                </a:lnTo>
                <a:lnTo>
                  <a:pt x="5721668" y="40013"/>
                </a:lnTo>
                <a:close/>
                <a:moveTo>
                  <a:pt x="5574031" y="8"/>
                </a:moveTo>
                <a:lnTo>
                  <a:pt x="5596890" y="8"/>
                </a:lnTo>
                <a:lnTo>
                  <a:pt x="5569268" y="26678"/>
                </a:lnTo>
                <a:lnTo>
                  <a:pt x="5723573" y="180975"/>
                </a:lnTo>
                <a:lnTo>
                  <a:pt x="5793106" y="110498"/>
                </a:lnTo>
                <a:lnTo>
                  <a:pt x="5763578" y="80972"/>
                </a:lnTo>
                <a:lnTo>
                  <a:pt x="5723573" y="121929"/>
                </a:lnTo>
                <a:lnTo>
                  <a:pt x="5601653" y="8"/>
                </a:lnTo>
                <a:lnTo>
                  <a:pt x="5624513" y="8"/>
                </a:lnTo>
                <a:lnTo>
                  <a:pt x="5723573" y="100021"/>
                </a:lnTo>
                <a:lnTo>
                  <a:pt x="5763578" y="60017"/>
                </a:lnTo>
                <a:lnTo>
                  <a:pt x="5814061" y="110498"/>
                </a:lnTo>
                <a:lnTo>
                  <a:pt x="5723573" y="202883"/>
                </a:lnTo>
                <a:lnTo>
                  <a:pt x="5548313" y="26678"/>
                </a:lnTo>
                <a:close/>
                <a:moveTo>
                  <a:pt x="6556057" y="7"/>
                </a:moveTo>
                <a:lnTo>
                  <a:pt x="6577965" y="7"/>
                </a:lnTo>
                <a:lnTo>
                  <a:pt x="6507480" y="70494"/>
                </a:lnTo>
                <a:lnTo>
                  <a:pt x="6537007" y="100021"/>
                </a:lnTo>
                <a:lnTo>
                  <a:pt x="6637020" y="7"/>
                </a:lnTo>
                <a:lnTo>
                  <a:pt x="6659880" y="7"/>
                </a:lnTo>
                <a:lnTo>
                  <a:pt x="6537007" y="121927"/>
                </a:lnTo>
                <a:lnTo>
                  <a:pt x="6486525" y="70494"/>
                </a:lnTo>
                <a:close/>
                <a:moveTo>
                  <a:pt x="5253038" y="7"/>
                </a:moveTo>
                <a:lnTo>
                  <a:pt x="5276850" y="7"/>
                </a:lnTo>
                <a:lnTo>
                  <a:pt x="5123498" y="152407"/>
                </a:lnTo>
                <a:lnTo>
                  <a:pt x="5153978" y="180975"/>
                </a:lnTo>
                <a:lnTo>
                  <a:pt x="5306378" y="29535"/>
                </a:lnTo>
                <a:lnTo>
                  <a:pt x="5276850" y="7"/>
                </a:lnTo>
                <a:lnTo>
                  <a:pt x="5299711" y="7"/>
                </a:lnTo>
                <a:lnTo>
                  <a:pt x="5328286" y="29535"/>
                </a:lnTo>
                <a:lnTo>
                  <a:pt x="5153978" y="202883"/>
                </a:lnTo>
                <a:lnTo>
                  <a:pt x="5102543" y="152407"/>
                </a:lnTo>
                <a:close/>
                <a:moveTo>
                  <a:pt x="4954905" y="7"/>
                </a:moveTo>
                <a:lnTo>
                  <a:pt x="4978718" y="7"/>
                </a:lnTo>
                <a:lnTo>
                  <a:pt x="4993005" y="16200"/>
                </a:lnTo>
                <a:lnTo>
                  <a:pt x="5008245" y="7"/>
                </a:lnTo>
                <a:lnTo>
                  <a:pt x="5032057" y="7"/>
                </a:lnTo>
                <a:lnTo>
                  <a:pt x="4993005" y="37155"/>
                </a:lnTo>
                <a:close/>
                <a:moveTo>
                  <a:pt x="4927282" y="7"/>
                </a:moveTo>
                <a:lnTo>
                  <a:pt x="4949190" y="7"/>
                </a:lnTo>
                <a:lnTo>
                  <a:pt x="4920615" y="29535"/>
                </a:lnTo>
                <a:lnTo>
                  <a:pt x="4991100" y="100020"/>
                </a:lnTo>
                <a:lnTo>
                  <a:pt x="5090160" y="7"/>
                </a:lnTo>
                <a:lnTo>
                  <a:pt x="5113020" y="7"/>
                </a:lnTo>
                <a:lnTo>
                  <a:pt x="4991100" y="121927"/>
                </a:lnTo>
                <a:lnTo>
                  <a:pt x="4897755" y="29535"/>
                </a:lnTo>
                <a:close/>
                <a:moveTo>
                  <a:pt x="4786313" y="7"/>
                </a:moveTo>
                <a:lnTo>
                  <a:pt x="4809173" y="7"/>
                </a:lnTo>
                <a:lnTo>
                  <a:pt x="4991101" y="180975"/>
                </a:lnTo>
                <a:lnTo>
                  <a:pt x="5143501" y="29535"/>
                </a:lnTo>
                <a:lnTo>
                  <a:pt x="5113020" y="7"/>
                </a:lnTo>
                <a:lnTo>
                  <a:pt x="5136833" y="7"/>
                </a:lnTo>
                <a:lnTo>
                  <a:pt x="5166361" y="29535"/>
                </a:lnTo>
                <a:lnTo>
                  <a:pt x="4991101" y="202883"/>
                </a:lnTo>
                <a:close/>
                <a:moveTo>
                  <a:pt x="4683443" y="7"/>
                </a:moveTo>
                <a:lnTo>
                  <a:pt x="4706303" y="7"/>
                </a:lnTo>
                <a:lnTo>
                  <a:pt x="4676775" y="29535"/>
                </a:lnTo>
                <a:lnTo>
                  <a:pt x="4786313" y="140024"/>
                </a:lnTo>
                <a:lnTo>
                  <a:pt x="4814888" y="110497"/>
                </a:lnTo>
                <a:lnTo>
                  <a:pt x="4706303" y="7"/>
                </a:lnTo>
                <a:lnTo>
                  <a:pt x="4728210" y="7"/>
                </a:lnTo>
                <a:lnTo>
                  <a:pt x="4835843" y="110497"/>
                </a:lnTo>
                <a:lnTo>
                  <a:pt x="4786313" y="162882"/>
                </a:lnTo>
                <a:lnTo>
                  <a:pt x="4655820" y="29535"/>
                </a:lnTo>
                <a:close/>
                <a:moveTo>
                  <a:pt x="4540568" y="7"/>
                </a:moveTo>
                <a:lnTo>
                  <a:pt x="4563428" y="7"/>
                </a:lnTo>
                <a:lnTo>
                  <a:pt x="4581525" y="19057"/>
                </a:lnTo>
                <a:lnTo>
                  <a:pt x="4598670" y="7"/>
                </a:lnTo>
                <a:lnTo>
                  <a:pt x="4622483" y="7"/>
                </a:lnTo>
                <a:lnTo>
                  <a:pt x="4581525" y="40011"/>
                </a:lnTo>
                <a:close/>
                <a:moveTo>
                  <a:pt x="4432935" y="7"/>
                </a:moveTo>
                <a:lnTo>
                  <a:pt x="4455795" y="7"/>
                </a:lnTo>
                <a:lnTo>
                  <a:pt x="4429125" y="26677"/>
                </a:lnTo>
                <a:lnTo>
                  <a:pt x="4582478" y="180975"/>
                </a:lnTo>
                <a:lnTo>
                  <a:pt x="4652963" y="110497"/>
                </a:lnTo>
                <a:lnTo>
                  <a:pt x="4622483" y="80970"/>
                </a:lnTo>
                <a:lnTo>
                  <a:pt x="4582478" y="121927"/>
                </a:lnTo>
                <a:lnTo>
                  <a:pt x="4460558" y="7"/>
                </a:lnTo>
                <a:lnTo>
                  <a:pt x="4483418" y="7"/>
                </a:lnTo>
                <a:lnTo>
                  <a:pt x="4582478" y="100020"/>
                </a:lnTo>
                <a:lnTo>
                  <a:pt x="4622483" y="60015"/>
                </a:lnTo>
                <a:lnTo>
                  <a:pt x="4673918" y="110497"/>
                </a:lnTo>
                <a:lnTo>
                  <a:pt x="4582478" y="202883"/>
                </a:lnTo>
                <a:lnTo>
                  <a:pt x="4407218" y="26677"/>
                </a:lnTo>
                <a:close/>
                <a:moveTo>
                  <a:pt x="5414962" y="6"/>
                </a:moveTo>
                <a:lnTo>
                  <a:pt x="5437823" y="6"/>
                </a:lnTo>
                <a:lnTo>
                  <a:pt x="5366385" y="70492"/>
                </a:lnTo>
                <a:lnTo>
                  <a:pt x="5396865" y="100020"/>
                </a:lnTo>
                <a:lnTo>
                  <a:pt x="5495925" y="6"/>
                </a:lnTo>
                <a:lnTo>
                  <a:pt x="5518785" y="6"/>
                </a:lnTo>
                <a:lnTo>
                  <a:pt x="5396865" y="121926"/>
                </a:lnTo>
                <a:lnTo>
                  <a:pt x="5345430" y="70492"/>
                </a:lnTo>
                <a:close/>
                <a:moveTo>
                  <a:pt x="4112894" y="5"/>
                </a:moveTo>
                <a:lnTo>
                  <a:pt x="4135755" y="5"/>
                </a:lnTo>
                <a:lnTo>
                  <a:pt x="3982402" y="152406"/>
                </a:lnTo>
                <a:lnTo>
                  <a:pt x="4012882" y="180975"/>
                </a:lnTo>
                <a:lnTo>
                  <a:pt x="4166235" y="29533"/>
                </a:lnTo>
                <a:lnTo>
                  <a:pt x="4135755" y="5"/>
                </a:lnTo>
                <a:lnTo>
                  <a:pt x="4158615" y="5"/>
                </a:lnTo>
                <a:lnTo>
                  <a:pt x="4187190" y="29533"/>
                </a:lnTo>
                <a:lnTo>
                  <a:pt x="4012882" y="202883"/>
                </a:lnTo>
                <a:lnTo>
                  <a:pt x="3961447" y="152406"/>
                </a:lnTo>
                <a:close/>
                <a:moveTo>
                  <a:pt x="3816668" y="5"/>
                </a:moveTo>
                <a:lnTo>
                  <a:pt x="3839528" y="5"/>
                </a:lnTo>
                <a:lnTo>
                  <a:pt x="3854768" y="16198"/>
                </a:lnTo>
                <a:lnTo>
                  <a:pt x="3869056" y="5"/>
                </a:lnTo>
                <a:lnTo>
                  <a:pt x="3891915" y="5"/>
                </a:lnTo>
                <a:lnTo>
                  <a:pt x="3854768" y="37153"/>
                </a:lnTo>
                <a:close/>
                <a:moveTo>
                  <a:pt x="3788093" y="5"/>
                </a:moveTo>
                <a:lnTo>
                  <a:pt x="3810953" y="5"/>
                </a:lnTo>
                <a:lnTo>
                  <a:pt x="3781425" y="29533"/>
                </a:lnTo>
                <a:lnTo>
                  <a:pt x="3851910" y="100019"/>
                </a:lnTo>
                <a:lnTo>
                  <a:pt x="3950018" y="5"/>
                </a:lnTo>
                <a:lnTo>
                  <a:pt x="3972878" y="5"/>
                </a:lnTo>
                <a:lnTo>
                  <a:pt x="3851910" y="121926"/>
                </a:lnTo>
                <a:lnTo>
                  <a:pt x="3759518" y="29533"/>
                </a:lnTo>
                <a:close/>
                <a:moveTo>
                  <a:pt x="3649028" y="5"/>
                </a:moveTo>
                <a:lnTo>
                  <a:pt x="3671888" y="5"/>
                </a:lnTo>
                <a:lnTo>
                  <a:pt x="3851910" y="180975"/>
                </a:lnTo>
                <a:lnTo>
                  <a:pt x="4002406" y="29533"/>
                </a:lnTo>
                <a:lnTo>
                  <a:pt x="3972878" y="5"/>
                </a:lnTo>
                <a:lnTo>
                  <a:pt x="3995738" y="5"/>
                </a:lnTo>
                <a:lnTo>
                  <a:pt x="4025266" y="29533"/>
                </a:lnTo>
                <a:lnTo>
                  <a:pt x="3851910" y="202883"/>
                </a:lnTo>
                <a:close/>
                <a:moveTo>
                  <a:pt x="3544253" y="5"/>
                </a:moveTo>
                <a:lnTo>
                  <a:pt x="3567113" y="5"/>
                </a:lnTo>
                <a:lnTo>
                  <a:pt x="3537585" y="29533"/>
                </a:lnTo>
                <a:lnTo>
                  <a:pt x="3649028" y="140023"/>
                </a:lnTo>
                <a:lnTo>
                  <a:pt x="3679508" y="110495"/>
                </a:lnTo>
                <a:lnTo>
                  <a:pt x="3567113" y="5"/>
                </a:lnTo>
                <a:lnTo>
                  <a:pt x="3589973" y="5"/>
                </a:lnTo>
                <a:lnTo>
                  <a:pt x="3700463" y="110495"/>
                </a:lnTo>
                <a:lnTo>
                  <a:pt x="3649028" y="162882"/>
                </a:lnTo>
                <a:lnTo>
                  <a:pt x="3515678" y="29533"/>
                </a:lnTo>
                <a:close/>
                <a:moveTo>
                  <a:pt x="3405188" y="5"/>
                </a:moveTo>
                <a:lnTo>
                  <a:pt x="3428048" y="5"/>
                </a:lnTo>
                <a:lnTo>
                  <a:pt x="3446145" y="19055"/>
                </a:lnTo>
                <a:lnTo>
                  <a:pt x="3463291" y="5"/>
                </a:lnTo>
                <a:lnTo>
                  <a:pt x="3486151" y="5"/>
                </a:lnTo>
                <a:lnTo>
                  <a:pt x="3446145" y="40010"/>
                </a:lnTo>
                <a:close/>
                <a:moveTo>
                  <a:pt x="3292792" y="5"/>
                </a:moveTo>
                <a:lnTo>
                  <a:pt x="3315652" y="5"/>
                </a:lnTo>
                <a:lnTo>
                  <a:pt x="3288982" y="26675"/>
                </a:lnTo>
                <a:lnTo>
                  <a:pt x="3445192" y="180975"/>
                </a:lnTo>
                <a:lnTo>
                  <a:pt x="3515677" y="110495"/>
                </a:lnTo>
                <a:lnTo>
                  <a:pt x="3486150" y="80969"/>
                </a:lnTo>
                <a:lnTo>
                  <a:pt x="3445192" y="121926"/>
                </a:lnTo>
                <a:lnTo>
                  <a:pt x="3321367" y="5"/>
                </a:lnTo>
                <a:lnTo>
                  <a:pt x="3344227" y="5"/>
                </a:lnTo>
                <a:lnTo>
                  <a:pt x="3445192" y="100019"/>
                </a:lnTo>
                <a:lnTo>
                  <a:pt x="3486150" y="60014"/>
                </a:lnTo>
                <a:lnTo>
                  <a:pt x="3538537" y="110495"/>
                </a:lnTo>
                <a:lnTo>
                  <a:pt x="3445192" y="202883"/>
                </a:lnTo>
                <a:lnTo>
                  <a:pt x="3266122" y="26675"/>
                </a:lnTo>
                <a:close/>
                <a:moveTo>
                  <a:pt x="4273868" y="4"/>
                </a:moveTo>
                <a:lnTo>
                  <a:pt x="4296728" y="4"/>
                </a:lnTo>
                <a:lnTo>
                  <a:pt x="4227195" y="70491"/>
                </a:lnTo>
                <a:lnTo>
                  <a:pt x="4255770" y="100019"/>
                </a:lnTo>
                <a:lnTo>
                  <a:pt x="4354830" y="4"/>
                </a:lnTo>
                <a:lnTo>
                  <a:pt x="4378643" y="4"/>
                </a:lnTo>
                <a:lnTo>
                  <a:pt x="4255770" y="121925"/>
                </a:lnTo>
                <a:lnTo>
                  <a:pt x="4204335" y="70491"/>
                </a:lnTo>
                <a:close/>
                <a:moveTo>
                  <a:pt x="2971800" y="4"/>
                </a:moveTo>
                <a:lnTo>
                  <a:pt x="2994660" y="4"/>
                </a:lnTo>
                <a:lnTo>
                  <a:pt x="2842260" y="152404"/>
                </a:lnTo>
                <a:lnTo>
                  <a:pt x="2872741" y="180975"/>
                </a:lnTo>
                <a:lnTo>
                  <a:pt x="3025141" y="29532"/>
                </a:lnTo>
                <a:lnTo>
                  <a:pt x="2994660" y="4"/>
                </a:lnTo>
                <a:lnTo>
                  <a:pt x="3018473" y="4"/>
                </a:lnTo>
                <a:lnTo>
                  <a:pt x="3046095" y="29532"/>
                </a:lnTo>
                <a:lnTo>
                  <a:pt x="2872741" y="202883"/>
                </a:lnTo>
                <a:lnTo>
                  <a:pt x="2820353" y="152404"/>
                </a:lnTo>
                <a:close/>
                <a:moveTo>
                  <a:pt x="2675572" y="4"/>
                </a:moveTo>
                <a:lnTo>
                  <a:pt x="2698432" y="4"/>
                </a:lnTo>
                <a:lnTo>
                  <a:pt x="2713672" y="16197"/>
                </a:lnTo>
                <a:lnTo>
                  <a:pt x="2727960" y="4"/>
                </a:lnTo>
                <a:lnTo>
                  <a:pt x="2751772" y="4"/>
                </a:lnTo>
                <a:lnTo>
                  <a:pt x="2713672" y="37152"/>
                </a:lnTo>
                <a:close/>
                <a:moveTo>
                  <a:pt x="2646997" y="4"/>
                </a:moveTo>
                <a:lnTo>
                  <a:pt x="2670810" y="4"/>
                </a:lnTo>
                <a:lnTo>
                  <a:pt x="2640330" y="29532"/>
                </a:lnTo>
                <a:lnTo>
                  <a:pt x="2710815" y="100017"/>
                </a:lnTo>
                <a:lnTo>
                  <a:pt x="2808922" y="4"/>
                </a:lnTo>
                <a:lnTo>
                  <a:pt x="2831782" y="4"/>
                </a:lnTo>
                <a:lnTo>
                  <a:pt x="2710815" y="121925"/>
                </a:lnTo>
                <a:lnTo>
                  <a:pt x="2618422" y="29532"/>
                </a:lnTo>
                <a:close/>
                <a:moveTo>
                  <a:pt x="2507932" y="4"/>
                </a:moveTo>
                <a:lnTo>
                  <a:pt x="2530792" y="4"/>
                </a:lnTo>
                <a:lnTo>
                  <a:pt x="2710815" y="180975"/>
                </a:lnTo>
                <a:lnTo>
                  <a:pt x="2862262" y="29532"/>
                </a:lnTo>
                <a:lnTo>
                  <a:pt x="2831782" y="4"/>
                </a:lnTo>
                <a:lnTo>
                  <a:pt x="2855595" y="4"/>
                </a:lnTo>
                <a:lnTo>
                  <a:pt x="2884170" y="29532"/>
                </a:lnTo>
                <a:lnTo>
                  <a:pt x="2710815" y="202883"/>
                </a:lnTo>
                <a:close/>
                <a:moveTo>
                  <a:pt x="2403158" y="4"/>
                </a:moveTo>
                <a:lnTo>
                  <a:pt x="2426971" y="4"/>
                </a:lnTo>
                <a:lnTo>
                  <a:pt x="2396491" y="29532"/>
                </a:lnTo>
                <a:lnTo>
                  <a:pt x="2507933" y="140022"/>
                </a:lnTo>
                <a:lnTo>
                  <a:pt x="2538413" y="110494"/>
                </a:lnTo>
                <a:lnTo>
                  <a:pt x="2426971" y="4"/>
                </a:lnTo>
                <a:lnTo>
                  <a:pt x="2448878" y="4"/>
                </a:lnTo>
                <a:lnTo>
                  <a:pt x="2559368" y="110494"/>
                </a:lnTo>
                <a:lnTo>
                  <a:pt x="2507933" y="162881"/>
                </a:lnTo>
                <a:lnTo>
                  <a:pt x="2374583" y="29532"/>
                </a:lnTo>
                <a:close/>
                <a:moveTo>
                  <a:pt x="2264092" y="4"/>
                </a:moveTo>
                <a:lnTo>
                  <a:pt x="2287905" y="4"/>
                </a:lnTo>
                <a:lnTo>
                  <a:pt x="2305050" y="19054"/>
                </a:lnTo>
                <a:lnTo>
                  <a:pt x="2322195" y="4"/>
                </a:lnTo>
                <a:lnTo>
                  <a:pt x="2345055" y="4"/>
                </a:lnTo>
                <a:lnTo>
                  <a:pt x="2305050" y="40009"/>
                </a:lnTo>
                <a:close/>
                <a:moveTo>
                  <a:pt x="2151698" y="4"/>
                </a:moveTo>
                <a:lnTo>
                  <a:pt x="2175510" y="4"/>
                </a:lnTo>
                <a:lnTo>
                  <a:pt x="2147888" y="26674"/>
                </a:lnTo>
                <a:lnTo>
                  <a:pt x="2304098" y="180975"/>
                </a:lnTo>
                <a:lnTo>
                  <a:pt x="2375535" y="110494"/>
                </a:lnTo>
                <a:lnTo>
                  <a:pt x="2345055" y="80968"/>
                </a:lnTo>
                <a:lnTo>
                  <a:pt x="2304098" y="121925"/>
                </a:lnTo>
                <a:lnTo>
                  <a:pt x="2181225" y="4"/>
                </a:lnTo>
                <a:lnTo>
                  <a:pt x="2203133" y="4"/>
                </a:lnTo>
                <a:lnTo>
                  <a:pt x="2304098" y="100017"/>
                </a:lnTo>
                <a:lnTo>
                  <a:pt x="2345055" y="60012"/>
                </a:lnTo>
                <a:lnTo>
                  <a:pt x="2397443" y="110494"/>
                </a:lnTo>
                <a:lnTo>
                  <a:pt x="2304098" y="202883"/>
                </a:lnTo>
                <a:lnTo>
                  <a:pt x="2125028" y="26674"/>
                </a:lnTo>
                <a:close/>
                <a:moveTo>
                  <a:pt x="3132772" y="3"/>
                </a:moveTo>
                <a:lnTo>
                  <a:pt x="3156585" y="3"/>
                </a:lnTo>
                <a:lnTo>
                  <a:pt x="3086100" y="70489"/>
                </a:lnTo>
                <a:lnTo>
                  <a:pt x="3115628" y="100017"/>
                </a:lnTo>
                <a:lnTo>
                  <a:pt x="3213735" y="3"/>
                </a:lnTo>
                <a:lnTo>
                  <a:pt x="3237547" y="3"/>
                </a:lnTo>
                <a:lnTo>
                  <a:pt x="3115628" y="121923"/>
                </a:lnTo>
                <a:lnTo>
                  <a:pt x="3063240" y="70489"/>
                </a:lnTo>
                <a:close/>
                <a:moveTo>
                  <a:pt x="1829753" y="3"/>
                </a:moveTo>
                <a:lnTo>
                  <a:pt x="1853566" y="3"/>
                </a:lnTo>
                <a:lnTo>
                  <a:pt x="1702118" y="152403"/>
                </a:lnTo>
                <a:lnTo>
                  <a:pt x="1731646" y="180975"/>
                </a:lnTo>
                <a:lnTo>
                  <a:pt x="1883093" y="29530"/>
                </a:lnTo>
                <a:lnTo>
                  <a:pt x="1853566" y="3"/>
                </a:lnTo>
                <a:lnTo>
                  <a:pt x="1876425" y="3"/>
                </a:lnTo>
                <a:lnTo>
                  <a:pt x="1905000" y="29530"/>
                </a:lnTo>
                <a:lnTo>
                  <a:pt x="1731646" y="202883"/>
                </a:lnTo>
                <a:lnTo>
                  <a:pt x="1679258" y="152403"/>
                </a:lnTo>
                <a:close/>
                <a:moveTo>
                  <a:pt x="1534478" y="3"/>
                </a:moveTo>
                <a:lnTo>
                  <a:pt x="1557338" y="3"/>
                </a:lnTo>
                <a:lnTo>
                  <a:pt x="1572578" y="16195"/>
                </a:lnTo>
                <a:lnTo>
                  <a:pt x="1586866" y="3"/>
                </a:lnTo>
                <a:lnTo>
                  <a:pt x="1610678" y="3"/>
                </a:lnTo>
                <a:lnTo>
                  <a:pt x="1572578" y="37151"/>
                </a:lnTo>
                <a:close/>
                <a:moveTo>
                  <a:pt x="1506855" y="3"/>
                </a:moveTo>
                <a:lnTo>
                  <a:pt x="1529716" y="3"/>
                </a:lnTo>
                <a:lnTo>
                  <a:pt x="1500188" y="29530"/>
                </a:lnTo>
                <a:lnTo>
                  <a:pt x="1569720" y="100016"/>
                </a:lnTo>
                <a:lnTo>
                  <a:pt x="1668780" y="3"/>
                </a:lnTo>
                <a:lnTo>
                  <a:pt x="1691641" y="3"/>
                </a:lnTo>
                <a:lnTo>
                  <a:pt x="1569720" y="121923"/>
                </a:lnTo>
                <a:lnTo>
                  <a:pt x="1477328" y="29530"/>
                </a:lnTo>
                <a:close/>
                <a:moveTo>
                  <a:pt x="1366838" y="3"/>
                </a:moveTo>
                <a:lnTo>
                  <a:pt x="1389698" y="3"/>
                </a:lnTo>
                <a:lnTo>
                  <a:pt x="1569721" y="180975"/>
                </a:lnTo>
                <a:lnTo>
                  <a:pt x="1721168" y="29530"/>
                </a:lnTo>
                <a:lnTo>
                  <a:pt x="1691641" y="3"/>
                </a:lnTo>
                <a:lnTo>
                  <a:pt x="1714501" y="3"/>
                </a:lnTo>
                <a:lnTo>
                  <a:pt x="1743076" y="29530"/>
                </a:lnTo>
                <a:lnTo>
                  <a:pt x="1569721" y="202883"/>
                </a:lnTo>
                <a:close/>
                <a:moveTo>
                  <a:pt x="1263016" y="3"/>
                </a:moveTo>
                <a:lnTo>
                  <a:pt x="1285876" y="3"/>
                </a:lnTo>
                <a:lnTo>
                  <a:pt x="1256348" y="29530"/>
                </a:lnTo>
                <a:lnTo>
                  <a:pt x="1367791" y="140020"/>
                </a:lnTo>
                <a:lnTo>
                  <a:pt x="1397318" y="110492"/>
                </a:lnTo>
                <a:lnTo>
                  <a:pt x="1285876" y="3"/>
                </a:lnTo>
                <a:lnTo>
                  <a:pt x="1309688" y="3"/>
                </a:lnTo>
                <a:lnTo>
                  <a:pt x="1419226" y="110492"/>
                </a:lnTo>
                <a:lnTo>
                  <a:pt x="1367791" y="162880"/>
                </a:lnTo>
                <a:lnTo>
                  <a:pt x="1233488" y="29530"/>
                </a:lnTo>
                <a:close/>
                <a:moveTo>
                  <a:pt x="1123950" y="3"/>
                </a:moveTo>
                <a:lnTo>
                  <a:pt x="1146810" y="3"/>
                </a:lnTo>
                <a:lnTo>
                  <a:pt x="1163955" y="19053"/>
                </a:lnTo>
                <a:lnTo>
                  <a:pt x="1181100" y="3"/>
                </a:lnTo>
                <a:lnTo>
                  <a:pt x="1203960" y="3"/>
                </a:lnTo>
                <a:lnTo>
                  <a:pt x="1163955" y="40007"/>
                </a:lnTo>
                <a:close/>
                <a:moveTo>
                  <a:pt x="1010602" y="3"/>
                </a:moveTo>
                <a:lnTo>
                  <a:pt x="1034415" y="3"/>
                </a:lnTo>
                <a:lnTo>
                  <a:pt x="1006792" y="26672"/>
                </a:lnTo>
                <a:lnTo>
                  <a:pt x="1163002" y="180975"/>
                </a:lnTo>
                <a:lnTo>
                  <a:pt x="1234440" y="110492"/>
                </a:lnTo>
                <a:lnTo>
                  <a:pt x="1203960" y="80966"/>
                </a:lnTo>
                <a:lnTo>
                  <a:pt x="1163002" y="121923"/>
                </a:lnTo>
                <a:lnTo>
                  <a:pt x="1040130" y="3"/>
                </a:lnTo>
                <a:lnTo>
                  <a:pt x="1063942" y="3"/>
                </a:lnTo>
                <a:lnTo>
                  <a:pt x="1163002" y="100016"/>
                </a:lnTo>
                <a:lnTo>
                  <a:pt x="1203960" y="60011"/>
                </a:lnTo>
                <a:lnTo>
                  <a:pt x="1256347" y="110492"/>
                </a:lnTo>
                <a:lnTo>
                  <a:pt x="1163002" y="202883"/>
                </a:lnTo>
                <a:lnTo>
                  <a:pt x="984885" y="26672"/>
                </a:lnTo>
                <a:close/>
                <a:moveTo>
                  <a:pt x="1998346" y="2"/>
                </a:moveTo>
                <a:lnTo>
                  <a:pt x="2021205" y="2"/>
                </a:lnTo>
                <a:lnTo>
                  <a:pt x="1950721" y="70488"/>
                </a:lnTo>
                <a:lnTo>
                  <a:pt x="1980248" y="100016"/>
                </a:lnTo>
                <a:lnTo>
                  <a:pt x="2079308" y="2"/>
                </a:lnTo>
                <a:lnTo>
                  <a:pt x="2102168" y="2"/>
                </a:lnTo>
                <a:lnTo>
                  <a:pt x="1980248" y="121922"/>
                </a:lnTo>
                <a:lnTo>
                  <a:pt x="1928813" y="70488"/>
                </a:lnTo>
                <a:close/>
                <a:moveTo>
                  <a:pt x="695325" y="1"/>
                </a:moveTo>
                <a:lnTo>
                  <a:pt x="718185" y="1"/>
                </a:lnTo>
                <a:lnTo>
                  <a:pt x="566737" y="152401"/>
                </a:lnTo>
                <a:lnTo>
                  <a:pt x="596265" y="180975"/>
                </a:lnTo>
                <a:lnTo>
                  <a:pt x="747713" y="29529"/>
                </a:lnTo>
                <a:lnTo>
                  <a:pt x="718185" y="1"/>
                </a:lnTo>
                <a:lnTo>
                  <a:pt x="741045" y="1"/>
                </a:lnTo>
                <a:lnTo>
                  <a:pt x="770573" y="29529"/>
                </a:lnTo>
                <a:lnTo>
                  <a:pt x="596265" y="202883"/>
                </a:lnTo>
                <a:lnTo>
                  <a:pt x="544830" y="152401"/>
                </a:lnTo>
                <a:close/>
                <a:moveTo>
                  <a:pt x="393382" y="1"/>
                </a:moveTo>
                <a:lnTo>
                  <a:pt x="416243" y="1"/>
                </a:lnTo>
                <a:lnTo>
                  <a:pt x="432435" y="16194"/>
                </a:lnTo>
                <a:lnTo>
                  <a:pt x="446722" y="1"/>
                </a:lnTo>
                <a:lnTo>
                  <a:pt x="469582" y="1"/>
                </a:lnTo>
                <a:lnTo>
                  <a:pt x="432435" y="37149"/>
                </a:lnTo>
                <a:close/>
                <a:moveTo>
                  <a:pt x="365760" y="1"/>
                </a:moveTo>
                <a:lnTo>
                  <a:pt x="388620" y="1"/>
                </a:lnTo>
                <a:lnTo>
                  <a:pt x="359092" y="29529"/>
                </a:lnTo>
                <a:lnTo>
                  <a:pt x="429577" y="100014"/>
                </a:lnTo>
                <a:lnTo>
                  <a:pt x="528637" y="1"/>
                </a:lnTo>
                <a:lnTo>
                  <a:pt x="551498" y="1"/>
                </a:lnTo>
                <a:lnTo>
                  <a:pt x="429577" y="121922"/>
                </a:lnTo>
                <a:lnTo>
                  <a:pt x="337185" y="29529"/>
                </a:lnTo>
                <a:close/>
                <a:moveTo>
                  <a:pt x="225743" y="1"/>
                </a:moveTo>
                <a:lnTo>
                  <a:pt x="249556" y="1"/>
                </a:lnTo>
                <a:lnTo>
                  <a:pt x="429578" y="180975"/>
                </a:lnTo>
                <a:lnTo>
                  <a:pt x="580073" y="29529"/>
                </a:lnTo>
                <a:lnTo>
                  <a:pt x="551498" y="1"/>
                </a:lnTo>
                <a:lnTo>
                  <a:pt x="573406" y="1"/>
                </a:lnTo>
                <a:lnTo>
                  <a:pt x="601981" y="29529"/>
                </a:lnTo>
                <a:lnTo>
                  <a:pt x="429578" y="202883"/>
                </a:lnTo>
                <a:close/>
                <a:moveTo>
                  <a:pt x="121920" y="1"/>
                </a:moveTo>
                <a:lnTo>
                  <a:pt x="144780" y="1"/>
                </a:lnTo>
                <a:lnTo>
                  <a:pt x="115252" y="29529"/>
                </a:lnTo>
                <a:lnTo>
                  <a:pt x="225742" y="140019"/>
                </a:lnTo>
                <a:lnTo>
                  <a:pt x="256222" y="110491"/>
                </a:lnTo>
                <a:lnTo>
                  <a:pt x="144780" y="1"/>
                </a:lnTo>
                <a:lnTo>
                  <a:pt x="167640" y="1"/>
                </a:lnTo>
                <a:lnTo>
                  <a:pt x="278130" y="110491"/>
                </a:lnTo>
                <a:lnTo>
                  <a:pt x="225742" y="162879"/>
                </a:lnTo>
                <a:lnTo>
                  <a:pt x="92392" y="29529"/>
                </a:lnTo>
                <a:close/>
                <a:moveTo>
                  <a:pt x="0" y="1"/>
                </a:moveTo>
                <a:lnTo>
                  <a:pt x="5715" y="1"/>
                </a:lnTo>
                <a:lnTo>
                  <a:pt x="22860" y="19051"/>
                </a:lnTo>
                <a:lnTo>
                  <a:pt x="40958" y="1"/>
                </a:lnTo>
                <a:lnTo>
                  <a:pt x="63818" y="1"/>
                </a:lnTo>
                <a:lnTo>
                  <a:pt x="22860" y="40006"/>
                </a:lnTo>
                <a:lnTo>
                  <a:pt x="0" y="17146"/>
                </a:lnTo>
                <a:close/>
                <a:moveTo>
                  <a:pt x="857250" y="0"/>
                </a:moveTo>
                <a:lnTo>
                  <a:pt x="880110" y="0"/>
                </a:lnTo>
                <a:lnTo>
                  <a:pt x="809626" y="70486"/>
                </a:lnTo>
                <a:lnTo>
                  <a:pt x="840105" y="100014"/>
                </a:lnTo>
                <a:lnTo>
                  <a:pt x="938212" y="0"/>
                </a:lnTo>
                <a:lnTo>
                  <a:pt x="961072" y="0"/>
                </a:lnTo>
                <a:lnTo>
                  <a:pt x="840105" y="121920"/>
                </a:lnTo>
                <a:lnTo>
                  <a:pt x="787717" y="70486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3" r:id="rId14"/>
    <p:sldLayoutId id="2147483692" r:id="rId15"/>
    <p:sldLayoutId id="2147483691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A80DB-5B42-4260-BA1A-069D1923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0C7A3-268E-4F27-A8C7-68A41F68620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73641-5B7F-430C-B5F6-04340E13D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64237"/>
            <a:ext cx="9144000" cy="1039676"/>
          </a:xfrm>
        </p:spPr>
        <p:txBody>
          <a:bodyPr/>
          <a:lstStyle/>
          <a:p>
            <a:r>
              <a:rPr lang="en-CA" sz="6600" b="1">
                <a:solidFill>
                  <a:schemeClr val="bg1"/>
                </a:solidFill>
                <a:latin typeface="Arial Black" panose="020B0A04020102020204" pitchFamily="34" charset="0"/>
              </a:rPr>
              <a:t>GROUP STUDY</a:t>
            </a:r>
            <a:endParaRPr lang="en-MU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C45F3E-8DF6-4D7E-BD93-C4EE920DDFB4}"/>
              </a:ext>
            </a:extLst>
          </p:cNvPr>
          <p:cNvCxnSpPr>
            <a:cxnSpLocks/>
          </p:cNvCxnSpPr>
          <p:nvPr/>
        </p:nvCxnSpPr>
        <p:spPr>
          <a:xfrm flipH="1">
            <a:off x="3853543" y="2803769"/>
            <a:ext cx="4523016" cy="0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0E8E47-9268-45B7-8A91-498C76B9D267}"/>
              </a:ext>
            </a:extLst>
          </p:cNvPr>
          <p:cNvCxnSpPr>
            <a:cxnSpLocks/>
          </p:cNvCxnSpPr>
          <p:nvPr/>
        </p:nvCxnSpPr>
        <p:spPr>
          <a:xfrm flipH="1">
            <a:off x="3853543" y="4039381"/>
            <a:ext cx="4506687" cy="0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4E032B-CC28-4466-BEDC-E8E17BF743CD}"/>
              </a:ext>
            </a:extLst>
          </p:cNvPr>
          <p:cNvCxnSpPr>
            <a:cxnSpLocks/>
          </p:cNvCxnSpPr>
          <p:nvPr/>
        </p:nvCxnSpPr>
        <p:spPr>
          <a:xfrm>
            <a:off x="4817960" y="4283935"/>
            <a:ext cx="2891544" cy="0"/>
          </a:xfrm>
          <a:prstGeom prst="line">
            <a:avLst/>
          </a:prstGeom>
          <a:ln w="2095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1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A80DB-5B42-4260-BA1A-069D1923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0C7A3-268E-4F27-A8C7-68A41F68620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73641-5B7F-430C-B5F6-04340E13D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64237"/>
            <a:ext cx="9144000" cy="1039676"/>
          </a:xfrm>
        </p:spPr>
        <p:txBody>
          <a:bodyPr/>
          <a:lstStyle/>
          <a:p>
            <a:r>
              <a:rPr lang="en-CA" sz="6600" b="1" dirty="0">
                <a:solidFill>
                  <a:schemeClr val="bg1"/>
                </a:solidFill>
              </a:rPr>
              <a:t>THANKS</a:t>
            </a:r>
            <a:endParaRPr lang="en-MU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C45F3E-8DF6-4D7E-BD93-C4EE920DDFB4}"/>
              </a:ext>
            </a:extLst>
          </p:cNvPr>
          <p:cNvCxnSpPr>
            <a:cxnSpLocks/>
          </p:cNvCxnSpPr>
          <p:nvPr/>
        </p:nvCxnSpPr>
        <p:spPr>
          <a:xfrm flipH="1">
            <a:off x="4441371" y="2803769"/>
            <a:ext cx="3268134" cy="0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0E8E47-9268-45B7-8A91-498C76B9D267}"/>
              </a:ext>
            </a:extLst>
          </p:cNvPr>
          <p:cNvCxnSpPr>
            <a:cxnSpLocks/>
          </p:cNvCxnSpPr>
          <p:nvPr/>
        </p:nvCxnSpPr>
        <p:spPr>
          <a:xfrm flipH="1">
            <a:off x="4441371" y="4039381"/>
            <a:ext cx="3268133" cy="0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88B1FA-2F2D-4860-A41D-36EC746C7B86}"/>
              </a:ext>
            </a:extLst>
          </p:cNvPr>
          <p:cNvCxnSpPr>
            <a:cxnSpLocks/>
          </p:cNvCxnSpPr>
          <p:nvPr/>
        </p:nvCxnSpPr>
        <p:spPr>
          <a:xfrm>
            <a:off x="4817960" y="4283935"/>
            <a:ext cx="2891544" cy="0"/>
          </a:xfrm>
          <a:prstGeom prst="line">
            <a:avLst/>
          </a:prstGeom>
          <a:ln w="2095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9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A749F-C496-493D-9362-E22E25AE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96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F4591-22EC-487A-AF5C-93C0A8ED0DA0}"/>
              </a:ext>
            </a:extLst>
          </p:cNvPr>
          <p:cNvSpPr/>
          <p:nvPr/>
        </p:nvSpPr>
        <p:spPr>
          <a:xfrm>
            <a:off x="-1" y="-44925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3E391-A91F-439F-97AB-B8F89AC00E75}"/>
              </a:ext>
            </a:extLst>
          </p:cNvPr>
          <p:cNvSpPr txBox="1"/>
          <p:nvPr/>
        </p:nvSpPr>
        <p:spPr>
          <a:xfrm>
            <a:off x="1279923" y="23342"/>
            <a:ext cx="963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HEADING</a:t>
            </a:r>
            <a:endParaRPr lang="en-PK" sz="7200" b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202AE3-D1E3-4A30-B2E1-0E3B2EAA51C6}"/>
              </a:ext>
            </a:extLst>
          </p:cNvPr>
          <p:cNvSpPr txBox="1">
            <a:spLocks/>
          </p:cNvSpPr>
          <p:nvPr/>
        </p:nvSpPr>
        <p:spPr>
          <a:xfrm>
            <a:off x="366851" y="2169783"/>
            <a:ext cx="4371602" cy="5232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HEADING</a:t>
            </a:r>
            <a:endParaRPr lang="en-M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39177A-97B0-43E7-880F-69CBF1BF2D43}"/>
              </a:ext>
            </a:extLst>
          </p:cNvPr>
          <p:cNvSpPr/>
          <p:nvPr/>
        </p:nvSpPr>
        <p:spPr>
          <a:xfrm>
            <a:off x="220737" y="1898096"/>
            <a:ext cx="7164817" cy="4641848"/>
          </a:xfrm>
          <a:custGeom>
            <a:avLst/>
            <a:gdLst>
              <a:gd name="connsiteX0" fmla="*/ 0 w 7164817"/>
              <a:gd name="connsiteY0" fmla="*/ 0 h 4994295"/>
              <a:gd name="connsiteX1" fmla="*/ 7164817 w 7164817"/>
              <a:gd name="connsiteY1" fmla="*/ 0 h 4994295"/>
              <a:gd name="connsiteX2" fmla="*/ 7164817 w 7164817"/>
              <a:gd name="connsiteY2" fmla="*/ 4994295 h 4994295"/>
              <a:gd name="connsiteX3" fmla="*/ 4390629 w 7164817"/>
              <a:gd name="connsiteY3" fmla="*/ 4994295 h 4994295"/>
              <a:gd name="connsiteX4" fmla="*/ 4390629 w 7164817"/>
              <a:gd name="connsiteY4" fmla="*/ 4913637 h 4994295"/>
              <a:gd name="connsiteX5" fmla="*/ 7084159 w 7164817"/>
              <a:gd name="connsiteY5" fmla="*/ 4913637 h 4994295"/>
              <a:gd name="connsiteX6" fmla="*/ 7084159 w 7164817"/>
              <a:gd name="connsiteY6" fmla="*/ 80658 h 4994295"/>
              <a:gd name="connsiteX7" fmla="*/ 80658 w 7164817"/>
              <a:gd name="connsiteY7" fmla="*/ 80658 h 4994295"/>
              <a:gd name="connsiteX8" fmla="*/ 80658 w 7164817"/>
              <a:gd name="connsiteY8" fmla="*/ 4913637 h 4994295"/>
              <a:gd name="connsiteX9" fmla="*/ 2397707 w 7164817"/>
              <a:gd name="connsiteY9" fmla="*/ 4913637 h 4994295"/>
              <a:gd name="connsiteX10" fmla="*/ 2397707 w 7164817"/>
              <a:gd name="connsiteY10" fmla="*/ 4994295 h 4994295"/>
              <a:gd name="connsiteX11" fmla="*/ 0 w 7164817"/>
              <a:gd name="connsiteY11" fmla="*/ 4994295 h 49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4817" h="4994295">
                <a:moveTo>
                  <a:pt x="0" y="0"/>
                </a:moveTo>
                <a:lnTo>
                  <a:pt x="7164817" y="0"/>
                </a:lnTo>
                <a:lnTo>
                  <a:pt x="7164817" y="4994295"/>
                </a:lnTo>
                <a:lnTo>
                  <a:pt x="4390629" y="4994295"/>
                </a:lnTo>
                <a:lnTo>
                  <a:pt x="4390629" y="4913637"/>
                </a:lnTo>
                <a:lnTo>
                  <a:pt x="7084159" y="4913637"/>
                </a:lnTo>
                <a:lnTo>
                  <a:pt x="7084159" y="80658"/>
                </a:lnTo>
                <a:lnTo>
                  <a:pt x="80658" y="80658"/>
                </a:lnTo>
                <a:lnTo>
                  <a:pt x="80658" y="4913637"/>
                </a:lnTo>
                <a:lnTo>
                  <a:pt x="2397707" y="4913637"/>
                </a:lnTo>
                <a:lnTo>
                  <a:pt x="2397707" y="4994295"/>
                </a:lnTo>
                <a:lnTo>
                  <a:pt x="0" y="499429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E719C-65C2-4368-A083-CF3AD593D47D}"/>
              </a:ext>
            </a:extLst>
          </p:cNvPr>
          <p:cNvCxnSpPr>
            <a:cxnSpLocks/>
          </p:cNvCxnSpPr>
          <p:nvPr/>
        </p:nvCxnSpPr>
        <p:spPr>
          <a:xfrm>
            <a:off x="2773760" y="6460218"/>
            <a:ext cx="1639213" cy="0"/>
          </a:xfrm>
          <a:prstGeom prst="line">
            <a:avLst/>
          </a:prstGeom>
          <a:ln w="2095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3BF8F6-A144-4673-8982-F2CFC6A98A08}"/>
              </a:ext>
            </a:extLst>
          </p:cNvPr>
          <p:cNvSpPr txBox="1"/>
          <p:nvPr/>
        </p:nvSpPr>
        <p:spPr>
          <a:xfrm>
            <a:off x="660516" y="1028797"/>
            <a:ext cx="1087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Lorem ipsum dolor sit </a:t>
            </a:r>
            <a:r>
              <a:rPr lang="en-US" sz="3200" dirty="0" err="1">
                <a:solidFill>
                  <a:schemeClr val="bg1"/>
                </a:solidFill>
              </a:rPr>
              <a:t>amet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consectetur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adipiscing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elit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BA46D-19E0-4744-8405-3625092DBDFC}"/>
              </a:ext>
            </a:extLst>
          </p:cNvPr>
          <p:cNvSpPr txBox="1"/>
          <p:nvPr/>
        </p:nvSpPr>
        <p:spPr>
          <a:xfrm>
            <a:off x="426096" y="2743512"/>
            <a:ext cx="6334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Lorem ipsum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Lorem ipsum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Lorem ipsum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04A1C-596E-43E0-8FAC-5DDB70340455}"/>
              </a:ext>
            </a:extLst>
          </p:cNvPr>
          <p:cNvSpPr txBox="1"/>
          <p:nvPr/>
        </p:nvSpPr>
        <p:spPr>
          <a:xfrm>
            <a:off x="366851" y="4390817"/>
            <a:ext cx="7180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Lorem ipsum dolor sit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consectetur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1D22C-AACC-4F86-AE73-DCE095E05DDF}"/>
              </a:ext>
            </a:extLst>
          </p:cNvPr>
          <p:cNvSpPr txBox="1"/>
          <p:nvPr/>
        </p:nvSpPr>
        <p:spPr>
          <a:xfrm>
            <a:off x="366851" y="5322443"/>
            <a:ext cx="580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9AB62-9033-4AB3-8B1E-260AA34C4B3E}"/>
              </a:ext>
            </a:extLst>
          </p:cNvPr>
          <p:cNvSpPr txBox="1"/>
          <p:nvPr/>
        </p:nvSpPr>
        <p:spPr>
          <a:xfrm>
            <a:off x="366851" y="5606442"/>
            <a:ext cx="683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7FDE66-E5B5-4BBA-9E70-665F9324C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8" y="1886482"/>
            <a:ext cx="4570722" cy="46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8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254E9-6A30-48C4-BD6C-14B6F9F2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8038CB-8845-4B04-887F-9A7D192B09D7}"/>
              </a:ext>
            </a:extLst>
          </p:cNvPr>
          <p:cNvSpPr/>
          <p:nvPr/>
        </p:nvSpPr>
        <p:spPr>
          <a:xfrm>
            <a:off x="-1" y="-44925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EDFFE-8A27-445D-8C55-97097E8569CE}"/>
              </a:ext>
            </a:extLst>
          </p:cNvPr>
          <p:cNvCxnSpPr>
            <a:cxnSpLocks/>
          </p:cNvCxnSpPr>
          <p:nvPr/>
        </p:nvCxnSpPr>
        <p:spPr>
          <a:xfrm>
            <a:off x="4752645" y="6520950"/>
            <a:ext cx="2891544" cy="0"/>
          </a:xfrm>
          <a:prstGeom prst="line">
            <a:avLst/>
          </a:prstGeom>
          <a:ln w="2095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4C9665-6649-414A-8194-10F41CE134E7}"/>
              </a:ext>
            </a:extLst>
          </p:cNvPr>
          <p:cNvSpPr/>
          <p:nvPr/>
        </p:nvSpPr>
        <p:spPr>
          <a:xfrm>
            <a:off x="388937" y="200027"/>
            <a:ext cx="11415713" cy="6420940"/>
          </a:xfrm>
          <a:custGeom>
            <a:avLst/>
            <a:gdLst>
              <a:gd name="connsiteX0" fmla="*/ 0 w 11415713"/>
              <a:gd name="connsiteY0" fmla="*/ 0 h 6326781"/>
              <a:gd name="connsiteX1" fmla="*/ 11415713 w 11415713"/>
              <a:gd name="connsiteY1" fmla="*/ 0 h 6326781"/>
              <a:gd name="connsiteX2" fmla="*/ 11415713 w 11415713"/>
              <a:gd name="connsiteY2" fmla="*/ 6326781 h 6326781"/>
              <a:gd name="connsiteX3" fmla="*/ 7412039 w 11415713"/>
              <a:gd name="connsiteY3" fmla="*/ 6326781 h 6326781"/>
              <a:gd name="connsiteX4" fmla="*/ 7412039 w 11415713"/>
              <a:gd name="connsiteY4" fmla="*/ 6149478 h 6326781"/>
              <a:gd name="connsiteX5" fmla="*/ 11269662 w 11415713"/>
              <a:gd name="connsiteY5" fmla="*/ 6149478 h 6326781"/>
              <a:gd name="connsiteX6" fmla="*/ 11269662 w 11415713"/>
              <a:gd name="connsiteY6" fmla="*/ 148728 h 6326781"/>
              <a:gd name="connsiteX7" fmla="*/ 139700 w 11415713"/>
              <a:gd name="connsiteY7" fmla="*/ 148728 h 6326781"/>
              <a:gd name="connsiteX8" fmla="*/ 139700 w 11415713"/>
              <a:gd name="connsiteY8" fmla="*/ 6149478 h 6326781"/>
              <a:gd name="connsiteX9" fmla="*/ 4003673 w 11415713"/>
              <a:gd name="connsiteY9" fmla="*/ 6149478 h 6326781"/>
              <a:gd name="connsiteX10" fmla="*/ 4003673 w 11415713"/>
              <a:gd name="connsiteY10" fmla="*/ 6326781 h 6326781"/>
              <a:gd name="connsiteX11" fmla="*/ 0 w 11415713"/>
              <a:gd name="connsiteY11" fmla="*/ 6326781 h 632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5713" h="6326781">
                <a:moveTo>
                  <a:pt x="0" y="0"/>
                </a:moveTo>
                <a:lnTo>
                  <a:pt x="11415713" y="0"/>
                </a:lnTo>
                <a:lnTo>
                  <a:pt x="11415713" y="6326781"/>
                </a:lnTo>
                <a:lnTo>
                  <a:pt x="7412039" y="6326781"/>
                </a:lnTo>
                <a:lnTo>
                  <a:pt x="7412039" y="6149478"/>
                </a:lnTo>
                <a:lnTo>
                  <a:pt x="11269662" y="6149478"/>
                </a:lnTo>
                <a:lnTo>
                  <a:pt x="11269662" y="148728"/>
                </a:lnTo>
                <a:lnTo>
                  <a:pt x="139700" y="148728"/>
                </a:lnTo>
                <a:lnTo>
                  <a:pt x="139700" y="6149478"/>
                </a:lnTo>
                <a:lnTo>
                  <a:pt x="4003673" y="6149478"/>
                </a:lnTo>
                <a:lnTo>
                  <a:pt x="4003673" y="6326781"/>
                </a:lnTo>
                <a:lnTo>
                  <a:pt x="0" y="6326781"/>
                </a:lnTo>
                <a:close/>
              </a:path>
            </a:pathLst>
          </a:custGeom>
          <a:solidFill>
            <a:srgbClr val="FFFF00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550FC-FA4F-4E14-9514-B9CC8DF93AC7}"/>
              </a:ext>
            </a:extLst>
          </p:cNvPr>
          <p:cNvSpPr txBox="1"/>
          <p:nvPr/>
        </p:nvSpPr>
        <p:spPr>
          <a:xfrm>
            <a:off x="1322521" y="721807"/>
            <a:ext cx="95469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“</a:t>
            </a:r>
            <a:r>
              <a:rPr lang="en-US" sz="4400" b="1" dirty="0">
                <a:solidFill>
                  <a:schemeClr val="bg1"/>
                </a:solidFill>
              </a:rPr>
              <a:t>Lorem ipsum dolor sit </a:t>
            </a:r>
            <a:r>
              <a:rPr lang="en-US" sz="4400" b="1" dirty="0" err="1">
                <a:solidFill>
                  <a:schemeClr val="bg1"/>
                </a:solidFill>
              </a:rPr>
              <a:t>amet</a:t>
            </a:r>
            <a:r>
              <a:rPr lang="en-US" sz="4400" b="1" dirty="0"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solidFill>
                  <a:schemeClr val="bg1"/>
                </a:solidFill>
              </a:rPr>
              <a:t>consectetur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adipiscing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elit</a:t>
            </a:r>
            <a:r>
              <a:rPr lang="en-US" sz="4400" b="1" dirty="0">
                <a:solidFill>
                  <a:schemeClr val="bg1"/>
                </a:solidFill>
              </a:rPr>
              <a:t>. Vestibulum vel </a:t>
            </a:r>
            <a:r>
              <a:rPr lang="en-US" sz="4400" b="1" dirty="0" err="1">
                <a:solidFill>
                  <a:schemeClr val="bg1"/>
                </a:solidFill>
              </a:rPr>
              <a:t>aliquet</a:t>
            </a:r>
            <a:r>
              <a:rPr lang="en-US" sz="4400" b="1" dirty="0">
                <a:solidFill>
                  <a:schemeClr val="bg1"/>
                </a:solidFill>
              </a:rPr>
              <a:t> nisi. </a:t>
            </a:r>
            <a:r>
              <a:rPr lang="en-US" sz="4400" b="1" dirty="0" err="1">
                <a:solidFill>
                  <a:schemeClr val="bg1"/>
                </a:solidFill>
              </a:rPr>
              <a:t>Suspendisse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ornare</a:t>
            </a:r>
            <a:r>
              <a:rPr lang="en-US" sz="4400" b="1" dirty="0">
                <a:solidFill>
                  <a:schemeClr val="bg1"/>
                </a:solidFill>
              </a:rPr>
              <a:t> in </a:t>
            </a:r>
            <a:r>
              <a:rPr lang="en-US" sz="4400" b="1" dirty="0" err="1">
                <a:solidFill>
                  <a:schemeClr val="bg1"/>
                </a:solidFill>
              </a:rPr>
              <a:t>felis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eu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porttitor</a:t>
            </a:r>
            <a:r>
              <a:rPr lang="en-US" sz="4400" b="1" dirty="0">
                <a:solidFill>
                  <a:schemeClr val="bg1"/>
                </a:solidFill>
              </a:rPr>
              <a:t>. </a:t>
            </a:r>
            <a:r>
              <a:rPr lang="en-US" sz="4400" b="1" dirty="0" err="1">
                <a:solidFill>
                  <a:schemeClr val="bg1"/>
                </a:solidFill>
              </a:rPr>
              <a:t>Suspendisse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eu</a:t>
            </a:r>
            <a:r>
              <a:rPr lang="en-US" sz="4400" b="1" dirty="0">
                <a:solidFill>
                  <a:schemeClr val="bg1"/>
                </a:solidFill>
              </a:rPr>
              <a:t> vestibulum </a:t>
            </a:r>
            <a:r>
              <a:rPr lang="en-US" sz="4400" b="1" dirty="0" err="1">
                <a:solidFill>
                  <a:schemeClr val="bg1"/>
                </a:solidFill>
              </a:rPr>
              <a:t>odio</a:t>
            </a:r>
            <a:r>
              <a:rPr lang="en-US" sz="4400" b="1" dirty="0">
                <a:solidFill>
                  <a:schemeClr val="bg1"/>
                </a:solidFill>
              </a:rPr>
              <a:t>. </a:t>
            </a:r>
            <a:r>
              <a:rPr lang="en-US" sz="4400" b="1" dirty="0" err="1">
                <a:solidFill>
                  <a:schemeClr val="bg1"/>
                </a:solidFill>
              </a:rPr>
              <a:t>Curabitur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suscipit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urna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nulla</a:t>
            </a:r>
            <a:r>
              <a:rPr lang="en-US" sz="4400" b="1" dirty="0">
                <a:solidFill>
                  <a:schemeClr val="bg1"/>
                </a:solidFill>
              </a:rPr>
              <a:t>, sed </a:t>
            </a:r>
            <a:r>
              <a:rPr lang="en-US" sz="4400" b="1" dirty="0" err="1">
                <a:solidFill>
                  <a:schemeClr val="bg1"/>
                </a:solidFill>
              </a:rPr>
              <a:t>ullamcorper</a:t>
            </a:r>
            <a:r>
              <a:rPr lang="en-US" sz="4400" b="1" dirty="0">
                <a:solidFill>
                  <a:schemeClr val="bg1"/>
                </a:solidFill>
              </a:rPr>
              <a:t> dolor </a:t>
            </a:r>
            <a:r>
              <a:rPr lang="en-US" sz="4400" b="1" dirty="0" err="1">
                <a:solidFill>
                  <a:schemeClr val="bg1"/>
                </a:solidFill>
              </a:rPr>
              <a:t>varius</a:t>
            </a:r>
            <a:r>
              <a:rPr lang="en-US" sz="4400" b="1" dirty="0">
                <a:solidFill>
                  <a:schemeClr val="bg1"/>
                </a:solidFill>
              </a:rPr>
              <a:t> id. </a:t>
            </a:r>
            <a:r>
              <a:rPr lang="en-US" sz="4400" b="1" dirty="0" err="1">
                <a:solidFill>
                  <a:schemeClr val="bg1"/>
                </a:solidFill>
              </a:rPr>
              <a:t>Suspendisse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eu</a:t>
            </a:r>
            <a:r>
              <a:rPr lang="en-US" sz="4400" b="1" dirty="0">
                <a:solidFill>
                  <a:schemeClr val="bg1"/>
                </a:solidFill>
              </a:rPr>
              <a:t> vestibulum </a:t>
            </a:r>
            <a:r>
              <a:rPr lang="en-US" sz="4400" b="1" dirty="0" err="1">
                <a:solidFill>
                  <a:schemeClr val="bg1"/>
                </a:solidFill>
              </a:rPr>
              <a:t>odio</a:t>
            </a:r>
            <a:r>
              <a:rPr lang="en-US" sz="6000" b="1" dirty="0">
                <a:solidFill>
                  <a:schemeClr val="bg1"/>
                </a:solidFill>
              </a:rPr>
              <a:t>”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334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8038CB-8845-4B04-887F-9A7D192B09D7}"/>
              </a:ext>
            </a:extLst>
          </p:cNvPr>
          <p:cNvSpPr/>
          <p:nvPr/>
        </p:nvSpPr>
        <p:spPr>
          <a:xfrm>
            <a:off x="-1" y="-44925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EDFFE-8A27-445D-8C55-97097E8569CE}"/>
              </a:ext>
            </a:extLst>
          </p:cNvPr>
          <p:cNvCxnSpPr>
            <a:cxnSpLocks/>
          </p:cNvCxnSpPr>
          <p:nvPr/>
        </p:nvCxnSpPr>
        <p:spPr>
          <a:xfrm>
            <a:off x="4752645" y="6520950"/>
            <a:ext cx="2891544" cy="0"/>
          </a:xfrm>
          <a:prstGeom prst="line">
            <a:avLst/>
          </a:prstGeom>
          <a:ln w="2095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4C9665-6649-414A-8194-10F41CE134E7}"/>
              </a:ext>
            </a:extLst>
          </p:cNvPr>
          <p:cNvSpPr/>
          <p:nvPr/>
        </p:nvSpPr>
        <p:spPr>
          <a:xfrm>
            <a:off x="388937" y="200027"/>
            <a:ext cx="11415713" cy="6420940"/>
          </a:xfrm>
          <a:custGeom>
            <a:avLst/>
            <a:gdLst>
              <a:gd name="connsiteX0" fmla="*/ 0 w 11415713"/>
              <a:gd name="connsiteY0" fmla="*/ 0 h 6326781"/>
              <a:gd name="connsiteX1" fmla="*/ 11415713 w 11415713"/>
              <a:gd name="connsiteY1" fmla="*/ 0 h 6326781"/>
              <a:gd name="connsiteX2" fmla="*/ 11415713 w 11415713"/>
              <a:gd name="connsiteY2" fmla="*/ 6326781 h 6326781"/>
              <a:gd name="connsiteX3" fmla="*/ 7412039 w 11415713"/>
              <a:gd name="connsiteY3" fmla="*/ 6326781 h 6326781"/>
              <a:gd name="connsiteX4" fmla="*/ 7412039 w 11415713"/>
              <a:gd name="connsiteY4" fmla="*/ 6149478 h 6326781"/>
              <a:gd name="connsiteX5" fmla="*/ 11269662 w 11415713"/>
              <a:gd name="connsiteY5" fmla="*/ 6149478 h 6326781"/>
              <a:gd name="connsiteX6" fmla="*/ 11269662 w 11415713"/>
              <a:gd name="connsiteY6" fmla="*/ 148728 h 6326781"/>
              <a:gd name="connsiteX7" fmla="*/ 139700 w 11415713"/>
              <a:gd name="connsiteY7" fmla="*/ 148728 h 6326781"/>
              <a:gd name="connsiteX8" fmla="*/ 139700 w 11415713"/>
              <a:gd name="connsiteY8" fmla="*/ 6149478 h 6326781"/>
              <a:gd name="connsiteX9" fmla="*/ 4003673 w 11415713"/>
              <a:gd name="connsiteY9" fmla="*/ 6149478 h 6326781"/>
              <a:gd name="connsiteX10" fmla="*/ 4003673 w 11415713"/>
              <a:gd name="connsiteY10" fmla="*/ 6326781 h 6326781"/>
              <a:gd name="connsiteX11" fmla="*/ 0 w 11415713"/>
              <a:gd name="connsiteY11" fmla="*/ 6326781 h 632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5713" h="6326781">
                <a:moveTo>
                  <a:pt x="0" y="0"/>
                </a:moveTo>
                <a:lnTo>
                  <a:pt x="11415713" y="0"/>
                </a:lnTo>
                <a:lnTo>
                  <a:pt x="11415713" y="6326781"/>
                </a:lnTo>
                <a:lnTo>
                  <a:pt x="7412039" y="6326781"/>
                </a:lnTo>
                <a:lnTo>
                  <a:pt x="7412039" y="6149478"/>
                </a:lnTo>
                <a:lnTo>
                  <a:pt x="11269662" y="6149478"/>
                </a:lnTo>
                <a:lnTo>
                  <a:pt x="11269662" y="148728"/>
                </a:lnTo>
                <a:lnTo>
                  <a:pt x="139700" y="148728"/>
                </a:lnTo>
                <a:lnTo>
                  <a:pt x="139700" y="6149478"/>
                </a:lnTo>
                <a:lnTo>
                  <a:pt x="4003673" y="6149478"/>
                </a:lnTo>
                <a:lnTo>
                  <a:pt x="4003673" y="6326781"/>
                </a:lnTo>
                <a:lnTo>
                  <a:pt x="0" y="6326781"/>
                </a:lnTo>
                <a:close/>
              </a:path>
            </a:pathLst>
          </a:custGeom>
          <a:solidFill>
            <a:srgbClr val="FFFF00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A729D2-C073-4563-8B61-96D01B6A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50" y="614366"/>
            <a:ext cx="10472738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23D1CF-986C-4275-B75F-DCCA8108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09E058-1B82-452D-BA56-1CE92B5A440D}"/>
              </a:ext>
            </a:extLst>
          </p:cNvPr>
          <p:cNvSpPr/>
          <p:nvPr/>
        </p:nvSpPr>
        <p:spPr>
          <a:xfrm>
            <a:off x="1588" y="14288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EF38EA-4A56-4B71-A99F-B700D2CE462D}"/>
              </a:ext>
            </a:extLst>
          </p:cNvPr>
          <p:cNvSpPr/>
          <p:nvPr/>
        </p:nvSpPr>
        <p:spPr>
          <a:xfrm>
            <a:off x="940904" y="122333"/>
            <a:ext cx="10469218" cy="6492779"/>
          </a:xfrm>
          <a:custGeom>
            <a:avLst/>
            <a:gdLst>
              <a:gd name="connsiteX0" fmla="*/ 0 w 9058275"/>
              <a:gd name="connsiteY0" fmla="*/ 0 h 6492779"/>
              <a:gd name="connsiteX1" fmla="*/ 8323292 w 9058275"/>
              <a:gd name="connsiteY1" fmla="*/ 0 h 6492779"/>
              <a:gd name="connsiteX2" fmla="*/ 9058275 w 9058275"/>
              <a:gd name="connsiteY2" fmla="*/ 734983 h 6492779"/>
              <a:gd name="connsiteX3" fmla="*/ 9058275 w 9058275"/>
              <a:gd name="connsiteY3" fmla="*/ 6492779 h 6492779"/>
              <a:gd name="connsiteX4" fmla="*/ 734983 w 9058275"/>
              <a:gd name="connsiteY4" fmla="*/ 6492779 h 6492779"/>
              <a:gd name="connsiteX5" fmla="*/ 0 w 9058275"/>
              <a:gd name="connsiteY5" fmla="*/ 5757796 h 6492779"/>
              <a:gd name="connsiteX6" fmla="*/ 0 w 9058275"/>
              <a:gd name="connsiteY6" fmla="*/ 4118992 h 6492779"/>
              <a:gd name="connsiteX7" fmla="*/ 179391 w 9058275"/>
              <a:gd name="connsiteY7" fmla="*/ 4118992 h 6492779"/>
              <a:gd name="connsiteX8" fmla="*/ 179391 w 9058275"/>
              <a:gd name="connsiteY8" fmla="*/ 5683033 h 6492779"/>
              <a:gd name="connsiteX9" fmla="*/ 803399 w 9058275"/>
              <a:gd name="connsiteY9" fmla="*/ 6307041 h 6492779"/>
              <a:gd name="connsiteX10" fmla="*/ 8886828 w 9058275"/>
              <a:gd name="connsiteY10" fmla="*/ 6307041 h 6492779"/>
              <a:gd name="connsiteX11" fmla="*/ 8886828 w 9058275"/>
              <a:gd name="connsiteY11" fmla="*/ 787421 h 6492779"/>
              <a:gd name="connsiteX12" fmla="*/ 8262820 w 9058275"/>
              <a:gd name="connsiteY12" fmla="*/ 163413 h 6492779"/>
              <a:gd name="connsiteX13" fmla="*/ 179391 w 9058275"/>
              <a:gd name="connsiteY13" fmla="*/ 163413 h 6492779"/>
              <a:gd name="connsiteX14" fmla="*/ 179391 w 9058275"/>
              <a:gd name="connsiteY14" fmla="*/ 2404492 h 6492779"/>
              <a:gd name="connsiteX15" fmla="*/ 0 w 9058275"/>
              <a:gd name="connsiteY15" fmla="*/ 2404492 h 649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58275" h="6492779">
                <a:moveTo>
                  <a:pt x="0" y="0"/>
                </a:moveTo>
                <a:lnTo>
                  <a:pt x="8323292" y="0"/>
                </a:lnTo>
                <a:lnTo>
                  <a:pt x="9058275" y="734983"/>
                </a:lnTo>
                <a:lnTo>
                  <a:pt x="9058275" y="6492779"/>
                </a:lnTo>
                <a:lnTo>
                  <a:pt x="734983" y="6492779"/>
                </a:lnTo>
                <a:lnTo>
                  <a:pt x="0" y="5757796"/>
                </a:lnTo>
                <a:lnTo>
                  <a:pt x="0" y="4118992"/>
                </a:lnTo>
                <a:lnTo>
                  <a:pt x="179391" y="4118992"/>
                </a:lnTo>
                <a:lnTo>
                  <a:pt x="179391" y="5683033"/>
                </a:lnTo>
                <a:lnTo>
                  <a:pt x="803399" y="6307041"/>
                </a:lnTo>
                <a:lnTo>
                  <a:pt x="8886828" y="6307041"/>
                </a:lnTo>
                <a:lnTo>
                  <a:pt x="8886828" y="787421"/>
                </a:lnTo>
                <a:lnTo>
                  <a:pt x="8262820" y="163413"/>
                </a:lnTo>
                <a:lnTo>
                  <a:pt x="179391" y="163413"/>
                </a:lnTo>
                <a:lnTo>
                  <a:pt x="179391" y="2404492"/>
                </a:lnTo>
                <a:lnTo>
                  <a:pt x="0" y="2404492"/>
                </a:lnTo>
                <a:close/>
              </a:path>
            </a:pathLst>
          </a:custGeom>
          <a:solidFill>
            <a:srgbClr val="FFFF00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47421B-5190-494E-9D03-300689B3B871}"/>
              </a:ext>
            </a:extLst>
          </p:cNvPr>
          <p:cNvCxnSpPr>
            <a:cxnSpLocks/>
          </p:cNvCxnSpPr>
          <p:nvPr/>
        </p:nvCxnSpPr>
        <p:spPr>
          <a:xfrm flipH="1">
            <a:off x="1043517" y="2858367"/>
            <a:ext cx="2" cy="1169842"/>
          </a:xfrm>
          <a:prstGeom prst="line">
            <a:avLst/>
          </a:prstGeom>
          <a:ln w="2095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243E8E-98F7-4B7B-AE86-7E2A29399C57}"/>
              </a:ext>
            </a:extLst>
          </p:cNvPr>
          <p:cNvSpPr txBox="1"/>
          <p:nvPr/>
        </p:nvSpPr>
        <p:spPr>
          <a:xfrm>
            <a:off x="1279923" y="282877"/>
            <a:ext cx="963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HEADING</a:t>
            </a:r>
            <a:endParaRPr lang="en-PK" sz="7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377F79A-1788-4445-968D-E907CCB6C8C8}"/>
              </a:ext>
            </a:extLst>
          </p:cNvPr>
          <p:cNvSpPr txBox="1">
            <a:spLocks/>
          </p:cNvSpPr>
          <p:nvPr/>
        </p:nvSpPr>
        <p:spPr>
          <a:xfrm>
            <a:off x="1567545" y="1588963"/>
            <a:ext cx="9266143" cy="3949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Lorem ipsum dolor sit </a:t>
            </a:r>
            <a:r>
              <a:rPr lang="en-US" sz="3200" dirty="0" err="1">
                <a:solidFill>
                  <a:schemeClr val="bg1"/>
                </a:solidFill>
              </a:rPr>
              <a:t>amet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consectetur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adipiscing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elit</a:t>
            </a:r>
            <a:r>
              <a:rPr lang="en-US" sz="3200" dirty="0">
                <a:solidFill>
                  <a:schemeClr val="bg1"/>
                </a:solidFill>
              </a:rPr>
              <a:t>. Vestibulum vel </a:t>
            </a:r>
            <a:r>
              <a:rPr lang="en-US" sz="3200" dirty="0" err="1">
                <a:solidFill>
                  <a:schemeClr val="bg1"/>
                </a:solidFill>
              </a:rPr>
              <a:t>aliquet</a:t>
            </a:r>
            <a:r>
              <a:rPr lang="en-US" sz="3200" dirty="0">
                <a:solidFill>
                  <a:schemeClr val="bg1"/>
                </a:solidFill>
              </a:rPr>
              <a:t> nisi. </a:t>
            </a:r>
            <a:r>
              <a:rPr lang="en-US" sz="3200" dirty="0" err="1">
                <a:solidFill>
                  <a:schemeClr val="bg1"/>
                </a:solidFill>
              </a:rPr>
              <a:t>Suspendisse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ornare</a:t>
            </a:r>
            <a:r>
              <a:rPr lang="en-US" sz="3200" dirty="0">
                <a:solidFill>
                  <a:schemeClr val="bg1"/>
                </a:solidFill>
              </a:rPr>
              <a:t> in </a:t>
            </a:r>
            <a:r>
              <a:rPr lang="en-US" sz="3200" dirty="0" err="1">
                <a:solidFill>
                  <a:schemeClr val="bg1"/>
                </a:solidFill>
              </a:rPr>
              <a:t>felis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porttitor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Suspendisse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eu</a:t>
            </a:r>
            <a:r>
              <a:rPr lang="en-US" sz="3200" dirty="0">
                <a:solidFill>
                  <a:schemeClr val="bg1"/>
                </a:solidFill>
              </a:rPr>
              <a:t> vestibulum </a:t>
            </a:r>
            <a:r>
              <a:rPr lang="en-US" sz="3200" dirty="0" err="1">
                <a:solidFill>
                  <a:schemeClr val="bg1"/>
                </a:solidFill>
              </a:rPr>
              <a:t>odio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Curabitur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suscipit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urna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nulla</a:t>
            </a:r>
            <a:r>
              <a:rPr lang="en-US" sz="3200" dirty="0">
                <a:solidFill>
                  <a:schemeClr val="bg1"/>
                </a:solidFill>
              </a:rPr>
              <a:t>, sed </a:t>
            </a:r>
            <a:r>
              <a:rPr lang="en-US" sz="3200" dirty="0" err="1">
                <a:solidFill>
                  <a:schemeClr val="bg1"/>
                </a:solidFill>
              </a:rPr>
              <a:t>ullamcorper</a:t>
            </a:r>
            <a:r>
              <a:rPr lang="en-US" sz="3200" dirty="0">
                <a:solidFill>
                  <a:schemeClr val="bg1"/>
                </a:solidFill>
              </a:rPr>
              <a:t> dolor </a:t>
            </a:r>
            <a:r>
              <a:rPr lang="en-US" sz="3200" dirty="0" err="1">
                <a:solidFill>
                  <a:schemeClr val="bg1"/>
                </a:solidFill>
              </a:rPr>
              <a:t>varius</a:t>
            </a:r>
            <a:r>
              <a:rPr lang="en-US" sz="3200" dirty="0">
                <a:solidFill>
                  <a:schemeClr val="bg1"/>
                </a:solidFill>
              </a:rPr>
              <a:t> id. Donec </a:t>
            </a:r>
            <a:r>
              <a:rPr lang="en-US" sz="3200" dirty="0" err="1">
                <a:solidFill>
                  <a:schemeClr val="bg1"/>
                </a:solidFill>
              </a:rPr>
              <a:t>molestie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enim</a:t>
            </a:r>
            <a:r>
              <a:rPr lang="en-US" sz="3200" dirty="0">
                <a:solidFill>
                  <a:schemeClr val="bg1"/>
                </a:solidFill>
              </a:rPr>
              <a:t> non semper </a:t>
            </a:r>
            <a:r>
              <a:rPr lang="en-US" sz="3200" dirty="0" err="1">
                <a:solidFill>
                  <a:schemeClr val="bg1"/>
                </a:solidFill>
              </a:rPr>
              <a:t>porttitor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Suspendisse</a:t>
            </a:r>
            <a:r>
              <a:rPr lang="en-US" sz="3200" dirty="0">
                <a:solidFill>
                  <a:schemeClr val="bg1"/>
                </a:solidFill>
              </a:rPr>
              <a:t> convallis </a:t>
            </a:r>
            <a:r>
              <a:rPr lang="en-US" sz="3200" dirty="0" err="1">
                <a:solidFill>
                  <a:schemeClr val="bg1"/>
                </a:solidFill>
              </a:rPr>
              <a:t>rutrum</a:t>
            </a:r>
            <a:r>
              <a:rPr lang="en-US" sz="3200" dirty="0">
                <a:solidFill>
                  <a:schemeClr val="bg1"/>
                </a:solidFill>
              </a:rPr>
              <a:t> dolor </a:t>
            </a:r>
            <a:r>
              <a:rPr lang="en-US" sz="3200" dirty="0" err="1">
                <a:solidFill>
                  <a:schemeClr val="bg1"/>
                </a:solidFill>
              </a:rPr>
              <a:t>quis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tincidunt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Suspendisse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eu</a:t>
            </a:r>
            <a:r>
              <a:rPr lang="en-US" sz="3200" dirty="0">
                <a:solidFill>
                  <a:schemeClr val="bg1"/>
                </a:solidFill>
              </a:rPr>
              <a:t> vestibulum </a:t>
            </a:r>
            <a:r>
              <a:rPr lang="en-US" sz="3200" dirty="0" err="1">
                <a:solidFill>
                  <a:schemeClr val="bg1"/>
                </a:solidFill>
              </a:rPr>
              <a:t>odio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Curabitur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suscipit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urna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nulla</a:t>
            </a:r>
            <a:r>
              <a:rPr lang="en-US" sz="3200" dirty="0">
                <a:solidFill>
                  <a:schemeClr val="bg1"/>
                </a:solidFill>
              </a:rPr>
              <a:t>, sed </a:t>
            </a:r>
            <a:r>
              <a:rPr lang="en-US" sz="3200" dirty="0" err="1">
                <a:solidFill>
                  <a:schemeClr val="bg1"/>
                </a:solidFill>
              </a:rPr>
              <a:t>ullamcorper</a:t>
            </a:r>
            <a:r>
              <a:rPr lang="en-US" sz="3200" dirty="0">
                <a:solidFill>
                  <a:schemeClr val="bg1"/>
                </a:solidFill>
              </a:rPr>
              <a:t> dolor </a:t>
            </a:r>
            <a:r>
              <a:rPr lang="en-US" sz="3200" dirty="0" err="1">
                <a:solidFill>
                  <a:schemeClr val="bg1"/>
                </a:solidFill>
              </a:rPr>
              <a:t>varius</a:t>
            </a:r>
            <a:r>
              <a:rPr lang="en-US" sz="3200" dirty="0">
                <a:solidFill>
                  <a:schemeClr val="bg1"/>
                </a:solidFill>
              </a:rPr>
              <a:t> id. Donec </a:t>
            </a:r>
            <a:r>
              <a:rPr lang="en-US" sz="3200" dirty="0" err="1">
                <a:solidFill>
                  <a:schemeClr val="bg1"/>
                </a:solidFill>
              </a:rPr>
              <a:t>molestie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enim</a:t>
            </a:r>
            <a:r>
              <a:rPr lang="en-US" sz="3200" dirty="0">
                <a:solidFill>
                  <a:schemeClr val="bg1"/>
                </a:solidFill>
              </a:rPr>
              <a:t> non semper </a:t>
            </a:r>
            <a:r>
              <a:rPr lang="en-US" sz="3200" dirty="0" err="1">
                <a:solidFill>
                  <a:schemeClr val="bg1"/>
                </a:solidFill>
              </a:rPr>
              <a:t>porttitor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Suspendisse</a:t>
            </a:r>
            <a:r>
              <a:rPr lang="en-US" sz="3200" dirty="0">
                <a:solidFill>
                  <a:schemeClr val="bg1"/>
                </a:solidFill>
              </a:rPr>
              <a:t> convallis </a:t>
            </a:r>
            <a:r>
              <a:rPr lang="en-US" sz="3200" dirty="0" err="1">
                <a:solidFill>
                  <a:schemeClr val="bg1"/>
                </a:solidFill>
              </a:rPr>
              <a:t>rutrum</a:t>
            </a:r>
            <a:r>
              <a:rPr lang="en-US" sz="3200" dirty="0">
                <a:solidFill>
                  <a:schemeClr val="bg1"/>
                </a:solidFill>
              </a:rPr>
              <a:t> dolor </a:t>
            </a:r>
            <a:r>
              <a:rPr lang="en-US" sz="3200" dirty="0" err="1">
                <a:solidFill>
                  <a:schemeClr val="bg1"/>
                </a:solidFill>
              </a:rPr>
              <a:t>quis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tincidunt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74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85000"/>
              <a:lumOff val="1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5BAF7-AC4D-4CA0-95EE-D936F80C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382671-9209-4EF9-98DB-8A962F9A17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Snip Diagonal Corner Rectangle 2">
            <a:extLst>
              <a:ext uri="{FF2B5EF4-FFF2-40B4-BE49-F238E27FC236}">
                <a16:creationId xmlns:a16="http://schemas.microsoft.com/office/drawing/2014/main" id="{989D8F89-29CB-4DF1-B94A-B63710CCD16B}"/>
              </a:ext>
            </a:extLst>
          </p:cNvPr>
          <p:cNvSpPr/>
          <p:nvPr/>
        </p:nvSpPr>
        <p:spPr>
          <a:xfrm>
            <a:off x="543158" y="449452"/>
            <a:ext cx="11107270" cy="5991690"/>
          </a:xfrm>
          <a:prstGeom prst="snip2Diag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0197-B203-4E33-9183-318C53A69025}"/>
              </a:ext>
            </a:extLst>
          </p:cNvPr>
          <p:cNvSpPr txBox="1"/>
          <p:nvPr/>
        </p:nvSpPr>
        <p:spPr>
          <a:xfrm>
            <a:off x="1143459" y="2568227"/>
            <a:ext cx="9906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Lorem ipsum dolor sit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consectetur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. Vestibulum vel </a:t>
            </a:r>
            <a:r>
              <a:rPr lang="en-US" sz="2800" dirty="0" err="1">
                <a:solidFill>
                  <a:schemeClr val="bg1"/>
                </a:solidFill>
              </a:rPr>
              <a:t>aliquet</a:t>
            </a:r>
            <a:r>
              <a:rPr lang="en-US" sz="2800" dirty="0">
                <a:solidFill>
                  <a:schemeClr val="bg1"/>
                </a:solidFill>
              </a:rPr>
              <a:t> nisi. </a:t>
            </a:r>
            <a:r>
              <a:rPr lang="en-US" sz="2800" dirty="0" err="1">
                <a:solidFill>
                  <a:schemeClr val="bg1"/>
                </a:solidFill>
              </a:rPr>
              <a:t>Suspendisse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ornare</a:t>
            </a:r>
            <a:r>
              <a:rPr lang="en-US" sz="2800" dirty="0">
                <a:solidFill>
                  <a:schemeClr val="bg1"/>
                </a:solidFill>
              </a:rPr>
              <a:t> in </a:t>
            </a:r>
            <a:r>
              <a:rPr lang="en-US" sz="2800" dirty="0" err="1">
                <a:solidFill>
                  <a:schemeClr val="bg1"/>
                </a:solidFill>
              </a:rPr>
              <a:t>felis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porttitor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Lorem ipsum dolor sit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consectetur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. Vestibulum vel </a:t>
            </a:r>
            <a:r>
              <a:rPr lang="en-US" sz="2800" dirty="0" err="1">
                <a:solidFill>
                  <a:schemeClr val="bg1"/>
                </a:solidFill>
              </a:rPr>
              <a:t>aliquet</a:t>
            </a:r>
            <a:r>
              <a:rPr lang="en-US" sz="2800" dirty="0">
                <a:solidFill>
                  <a:schemeClr val="bg1"/>
                </a:solidFill>
              </a:rPr>
              <a:t> nisi. </a:t>
            </a:r>
            <a:r>
              <a:rPr lang="en-US" sz="2800" dirty="0" err="1">
                <a:solidFill>
                  <a:schemeClr val="bg1"/>
                </a:solidFill>
              </a:rPr>
              <a:t>Suspendisse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ornare</a:t>
            </a:r>
            <a:r>
              <a:rPr lang="en-US" sz="2800" dirty="0">
                <a:solidFill>
                  <a:schemeClr val="bg1"/>
                </a:solidFill>
              </a:rPr>
              <a:t> in </a:t>
            </a:r>
            <a:r>
              <a:rPr lang="en-US" sz="2800" dirty="0" err="1">
                <a:solidFill>
                  <a:schemeClr val="bg1"/>
                </a:solidFill>
              </a:rPr>
              <a:t>felis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porttitor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Suspendisse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eu</a:t>
            </a:r>
            <a:r>
              <a:rPr lang="en-US" sz="2800" dirty="0">
                <a:solidFill>
                  <a:schemeClr val="bg1"/>
                </a:solidFill>
              </a:rPr>
              <a:t> vestibulum </a:t>
            </a:r>
            <a:r>
              <a:rPr lang="en-US" sz="2800" dirty="0" err="1">
                <a:solidFill>
                  <a:schemeClr val="bg1"/>
                </a:solidFill>
              </a:rPr>
              <a:t>odio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Curabitur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suscipit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urna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nulla</a:t>
            </a:r>
            <a:r>
              <a:rPr lang="en-US" sz="2800" dirty="0">
                <a:solidFill>
                  <a:schemeClr val="bg1"/>
                </a:solidFill>
              </a:rPr>
              <a:t>, sed </a:t>
            </a:r>
            <a:r>
              <a:rPr lang="en-US" sz="2800" dirty="0" err="1">
                <a:solidFill>
                  <a:schemeClr val="bg1"/>
                </a:solidFill>
              </a:rPr>
              <a:t>ullamcorper</a:t>
            </a:r>
            <a:r>
              <a:rPr lang="en-US" sz="2800" dirty="0">
                <a:solidFill>
                  <a:schemeClr val="bg1"/>
                </a:solidFill>
              </a:rPr>
              <a:t> dolor </a:t>
            </a:r>
            <a:r>
              <a:rPr lang="en-US" sz="2800" dirty="0" err="1">
                <a:solidFill>
                  <a:schemeClr val="bg1"/>
                </a:solidFill>
              </a:rPr>
              <a:t>varius</a:t>
            </a:r>
            <a:r>
              <a:rPr lang="en-US" sz="2800" dirty="0">
                <a:solidFill>
                  <a:schemeClr val="bg1"/>
                </a:solidFill>
              </a:rPr>
              <a:t> id. Donec </a:t>
            </a:r>
            <a:r>
              <a:rPr lang="en-US" sz="2800" dirty="0" err="1">
                <a:solidFill>
                  <a:schemeClr val="bg1"/>
                </a:solidFill>
              </a:rPr>
              <a:t>molestie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enim</a:t>
            </a:r>
            <a:r>
              <a:rPr lang="en-US" sz="2800" dirty="0">
                <a:solidFill>
                  <a:schemeClr val="bg1"/>
                </a:solidFill>
              </a:rPr>
              <a:t> non semper </a:t>
            </a:r>
            <a:r>
              <a:rPr lang="en-US" sz="2800" dirty="0" err="1">
                <a:solidFill>
                  <a:schemeClr val="bg1"/>
                </a:solidFill>
              </a:rPr>
              <a:t>porttitor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EAD0D-B1D4-4D99-9E12-9D107932FAC1}"/>
              </a:ext>
            </a:extLst>
          </p:cNvPr>
          <p:cNvSpPr txBox="1"/>
          <p:nvPr/>
        </p:nvSpPr>
        <p:spPr>
          <a:xfrm>
            <a:off x="815181" y="1001008"/>
            <a:ext cx="45340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735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437B1-6CB2-4549-A95C-2DD9C47B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D9610C-C189-401D-BDE0-A75C03376671}"/>
              </a:ext>
            </a:extLst>
          </p:cNvPr>
          <p:cNvSpPr/>
          <p:nvPr/>
        </p:nvSpPr>
        <p:spPr>
          <a:xfrm>
            <a:off x="-3666" y="2012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12F24-AAEA-4C05-97FC-CB9BB047CDD1}"/>
              </a:ext>
            </a:extLst>
          </p:cNvPr>
          <p:cNvSpPr/>
          <p:nvPr/>
        </p:nvSpPr>
        <p:spPr>
          <a:xfrm rot="2700000">
            <a:off x="7452122" y="1859380"/>
            <a:ext cx="1560290" cy="1560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Graphic 34">
            <a:extLst>
              <a:ext uri="{FF2B5EF4-FFF2-40B4-BE49-F238E27FC236}">
                <a16:creationId xmlns:a16="http://schemas.microsoft.com/office/drawing/2014/main" id="{E8E64045-0056-439A-8FEB-3B19C50334A6}"/>
              </a:ext>
            </a:extLst>
          </p:cNvPr>
          <p:cNvSpPr/>
          <p:nvPr/>
        </p:nvSpPr>
        <p:spPr>
          <a:xfrm>
            <a:off x="7958709" y="2274784"/>
            <a:ext cx="547116" cy="729482"/>
          </a:xfrm>
          <a:custGeom>
            <a:avLst/>
            <a:gdLst>
              <a:gd name="connsiteX0" fmla="*/ 325006 w 385108"/>
              <a:gd name="connsiteY0" fmla="*/ 0 h 513476"/>
              <a:gd name="connsiteX1" fmla="*/ 60185 w 385108"/>
              <a:gd name="connsiteY1" fmla="*/ 0 h 513476"/>
              <a:gd name="connsiteX2" fmla="*/ 0 w 385108"/>
              <a:gd name="connsiteY2" fmla="*/ 60102 h 513476"/>
              <a:gd name="connsiteX3" fmla="*/ 0 w 385108"/>
              <a:gd name="connsiteY3" fmla="*/ 513476 h 513476"/>
              <a:gd name="connsiteX4" fmla="*/ 192621 w 385108"/>
              <a:gd name="connsiteY4" fmla="*/ 388049 h 513476"/>
              <a:gd name="connsiteX5" fmla="*/ 385191 w 385108"/>
              <a:gd name="connsiteY5" fmla="*/ 512845 h 513476"/>
              <a:gd name="connsiteX6" fmla="*/ 385191 w 385108"/>
              <a:gd name="connsiteY6" fmla="*/ 60102 h 513476"/>
              <a:gd name="connsiteX7" fmla="*/ 325006 w 385108"/>
              <a:gd name="connsiteY7" fmla="*/ 0 h 513476"/>
              <a:gd name="connsiteX8" fmla="*/ 345067 w 385108"/>
              <a:gd name="connsiteY8" fmla="*/ 439028 h 513476"/>
              <a:gd name="connsiteX9" fmla="*/ 192570 w 385108"/>
              <a:gd name="connsiteY9" fmla="*/ 340201 h 513476"/>
              <a:gd name="connsiteX10" fmla="*/ 40123 w 385108"/>
              <a:gd name="connsiteY10" fmla="*/ 439466 h 513476"/>
              <a:gd name="connsiteX11" fmla="*/ 40123 w 385108"/>
              <a:gd name="connsiteY11" fmla="*/ 60102 h 513476"/>
              <a:gd name="connsiteX12" fmla="*/ 60185 w 385108"/>
              <a:gd name="connsiteY12" fmla="*/ 40123 h 513476"/>
              <a:gd name="connsiteX13" fmla="*/ 325006 w 385108"/>
              <a:gd name="connsiteY13" fmla="*/ 40123 h 513476"/>
              <a:gd name="connsiteX14" fmla="*/ 345067 w 385108"/>
              <a:gd name="connsiteY14" fmla="*/ 60102 h 513476"/>
              <a:gd name="connsiteX15" fmla="*/ 212659 w 385108"/>
              <a:gd name="connsiteY15" fmla="*/ 170525 h 513476"/>
              <a:gd name="connsiteX16" fmla="*/ 282877 w 385108"/>
              <a:gd name="connsiteY16" fmla="*/ 170525 h 513476"/>
              <a:gd name="connsiteX17" fmla="*/ 282877 w 385108"/>
              <a:gd name="connsiteY17" fmla="*/ 210652 h 513476"/>
              <a:gd name="connsiteX18" fmla="*/ 212659 w 385108"/>
              <a:gd name="connsiteY18" fmla="*/ 210652 h 513476"/>
              <a:gd name="connsiteX19" fmla="*/ 212659 w 385108"/>
              <a:gd name="connsiteY19" fmla="*/ 280866 h 513476"/>
              <a:gd name="connsiteX20" fmla="*/ 172532 w 385108"/>
              <a:gd name="connsiteY20" fmla="*/ 280866 h 513476"/>
              <a:gd name="connsiteX21" fmla="*/ 172532 w 385108"/>
              <a:gd name="connsiteY21" fmla="*/ 210652 h 513476"/>
              <a:gd name="connsiteX22" fmla="*/ 102318 w 385108"/>
              <a:gd name="connsiteY22" fmla="*/ 210652 h 513476"/>
              <a:gd name="connsiteX23" fmla="*/ 102318 w 385108"/>
              <a:gd name="connsiteY23" fmla="*/ 170525 h 513476"/>
              <a:gd name="connsiteX24" fmla="*/ 172532 w 385108"/>
              <a:gd name="connsiteY24" fmla="*/ 170525 h 513476"/>
              <a:gd name="connsiteX25" fmla="*/ 172532 w 385108"/>
              <a:gd name="connsiteY25" fmla="*/ 100312 h 513476"/>
              <a:gd name="connsiteX26" fmla="*/ 212659 w 385108"/>
              <a:gd name="connsiteY26" fmla="*/ 100312 h 5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5108" h="513476">
                <a:moveTo>
                  <a:pt x="325006" y="0"/>
                </a:moveTo>
                <a:lnTo>
                  <a:pt x="60185" y="0"/>
                </a:lnTo>
                <a:cubicBezTo>
                  <a:pt x="27000" y="0"/>
                  <a:pt x="0" y="26960"/>
                  <a:pt x="0" y="60102"/>
                </a:cubicBezTo>
                <a:lnTo>
                  <a:pt x="0" y="513476"/>
                </a:lnTo>
                <a:lnTo>
                  <a:pt x="192621" y="388049"/>
                </a:lnTo>
                <a:lnTo>
                  <a:pt x="385191" y="512845"/>
                </a:lnTo>
                <a:lnTo>
                  <a:pt x="385191" y="60102"/>
                </a:lnTo>
                <a:cubicBezTo>
                  <a:pt x="385191" y="26960"/>
                  <a:pt x="358191" y="0"/>
                  <a:pt x="325006" y="0"/>
                </a:cubicBezTo>
                <a:close/>
                <a:moveTo>
                  <a:pt x="345067" y="439028"/>
                </a:moveTo>
                <a:lnTo>
                  <a:pt x="192570" y="340201"/>
                </a:lnTo>
                <a:lnTo>
                  <a:pt x="40123" y="439466"/>
                </a:lnTo>
                <a:lnTo>
                  <a:pt x="40123" y="60102"/>
                </a:lnTo>
                <a:cubicBezTo>
                  <a:pt x="40123" y="49086"/>
                  <a:pt x="49122" y="40123"/>
                  <a:pt x="60185" y="40123"/>
                </a:cubicBezTo>
                <a:lnTo>
                  <a:pt x="325006" y="40123"/>
                </a:lnTo>
                <a:cubicBezTo>
                  <a:pt x="336065" y="40123"/>
                  <a:pt x="345067" y="49086"/>
                  <a:pt x="345067" y="60102"/>
                </a:cubicBezTo>
                <a:close/>
                <a:moveTo>
                  <a:pt x="212659" y="170525"/>
                </a:moveTo>
                <a:lnTo>
                  <a:pt x="282877" y="170525"/>
                </a:lnTo>
                <a:lnTo>
                  <a:pt x="282877" y="210652"/>
                </a:lnTo>
                <a:lnTo>
                  <a:pt x="212659" y="210652"/>
                </a:lnTo>
                <a:lnTo>
                  <a:pt x="212659" y="280866"/>
                </a:lnTo>
                <a:lnTo>
                  <a:pt x="172532" y="280866"/>
                </a:lnTo>
                <a:lnTo>
                  <a:pt x="172532" y="210652"/>
                </a:lnTo>
                <a:lnTo>
                  <a:pt x="102318" y="210652"/>
                </a:lnTo>
                <a:lnTo>
                  <a:pt x="102318" y="170525"/>
                </a:lnTo>
                <a:lnTo>
                  <a:pt x="172532" y="170525"/>
                </a:lnTo>
                <a:lnTo>
                  <a:pt x="172532" y="100312"/>
                </a:lnTo>
                <a:lnTo>
                  <a:pt x="212659" y="100312"/>
                </a:ln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6C36D-FC74-41D5-AE57-D73A3295022F}"/>
              </a:ext>
            </a:extLst>
          </p:cNvPr>
          <p:cNvSpPr txBox="1"/>
          <p:nvPr/>
        </p:nvSpPr>
        <p:spPr>
          <a:xfrm>
            <a:off x="318979" y="752216"/>
            <a:ext cx="5771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HEADING</a:t>
            </a:r>
            <a:endParaRPr lang="en-PK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63F75-1BE8-495E-8B6A-63F363C269C9}"/>
              </a:ext>
            </a:extLst>
          </p:cNvPr>
          <p:cNvSpPr txBox="1"/>
          <p:nvPr/>
        </p:nvSpPr>
        <p:spPr>
          <a:xfrm>
            <a:off x="999174" y="2704154"/>
            <a:ext cx="409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Lorem ipsum dolor sit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consectetur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. Vestibulum vel </a:t>
            </a:r>
            <a:r>
              <a:rPr lang="en-US" sz="2800" dirty="0" err="1">
                <a:solidFill>
                  <a:schemeClr val="bg1"/>
                </a:solidFill>
              </a:rPr>
              <a:t>aliquet</a:t>
            </a:r>
            <a:r>
              <a:rPr lang="en-US" sz="2800" dirty="0">
                <a:solidFill>
                  <a:schemeClr val="bg1"/>
                </a:solidFill>
              </a:rPr>
              <a:t> nisi. </a:t>
            </a:r>
            <a:r>
              <a:rPr lang="en-US" sz="2800" dirty="0" err="1">
                <a:solidFill>
                  <a:schemeClr val="bg1"/>
                </a:solidFill>
              </a:rPr>
              <a:t>Suspendisse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ornare</a:t>
            </a:r>
            <a:r>
              <a:rPr lang="en-US" sz="2800" dirty="0">
                <a:solidFill>
                  <a:schemeClr val="bg1"/>
                </a:solidFill>
              </a:rPr>
              <a:t> in </a:t>
            </a:r>
            <a:r>
              <a:rPr lang="en-US" sz="2800" dirty="0" err="1">
                <a:solidFill>
                  <a:schemeClr val="bg1"/>
                </a:solidFill>
              </a:rPr>
              <a:t>felis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porttitor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B3499-3A1A-467E-BBEF-C0B0DFA8949A}"/>
              </a:ext>
            </a:extLst>
          </p:cNvPr>
          <p:cNvSpPr txBox="1"/>
          <p:nvPr/>
        </p:nvSpPr>
        <p:spPr>
          <a:xfrm>
            <a:off x="536795" y="2612116"/>
            <a:ext cx="727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en-PK" sz="60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0C7605-080F-47B1-AA18-5E57490B5329}"/>
              </a:ext>
            </a:extLst>
          </p:cNvPr>
          <p:cNvSpPr/>
          <p:nvPr/>
        </p:nvSpPr>
        <p:spPr>
          <a:xfrm>
            <a:off x="416024" y="2274784"/>
            <a:ext cx="5169368" cy="3505979"/>
          </a:xfrm>
          <a:custGeom>
            <a:avLst/>
            <a:gdLst>
              <a:gd name="connsiteX0" fmla="*/ 0 w 4799964"/>
              <a:gd name="connsiteY0" fmla="*/ 0 h 3505979"/>
              <a:gd name="connsiteX1" fmla="*/ 4799964 w 4799964"/>
              <a:gd name="connsiteY1" fmla="*/ 0 h 3505979"/>
              <a:gd name="connsiteX2" fmla="*/ 4799964 w 4799964"/>
              <a:gd name="connsiteY2" fmla="*/ 3505979 h 3505979"/>
              <a:gd name="connsiteX3" fmla="*/ 3075843 w 4799964"/>
              <a:gd name="connsiteY3" fmla="*/ 3505979 h 3505979"/>
              <a:gd name="connsiteX4" fmla="*/ 3075843 w 4799964"/>
              <a:gd name="connsiteY4" fmla="*/ 3452127 h 3505979"/>
              <a:gd name="connsiteX5" fmla="*/ 4746112 w 4799964"/>
              <a:gd name="connsiteY5" fmla="*/ 3452127 h 3505979"/>
              <a:gd name="connsiteX6" fmla="*/ 4746112 w 4799964"/>
              <a:gd name="connsiteY6" fmla="*/ 53852 h 3505979"/>
              <a:gd name="connsiteX7" fmla="*/ 53852 w 4799964"/>
              <a:gd name="connsiteY7" fmla="*/ 53852 h 3505979"/>
              <a:gd name="connsiteX8" fmla="*/ 53852 w 4799964"/>
              <a:gd name="connsiteY8" fmla="*/ 3452127 h 3505979"/>
              <a:gd name="connsiteX9" fmla="*/ 1724121 w 4799964"/>
              <a:gd name="connsiteY9" fmla="*/ 3452127 h 3505979"/>
              <a:gd name="connsiteX10" fmla="*/ 1724121 w 4799964"/>
              <a:gd name="connsiteY10" fmla="*/ 3505979 h 3505979"/>
              <a:gd name="connsiteX11" fmla="*/ 0 w 4799964"/>
              <a:gd name="connsiteY11" fmla="*/ 3505979 h 350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9964" h="3505979">
                <a:moveTo>
                  <a:pt x="0" y="0"/>
                </a:moveTo>
                <a:lnTo>
                  <a:pt x="4799964" y="0"/>
                </a:lnTo>
                <a:lnTo>
                  <a:pt x="4799964" y="3505979"/>
                </a:lnTo>
                <a:lnTo>
                  <a:pt x="3075843" y="3505979"/>
                </a:lnTo>
                <a:lnTo>
                  <a:pt x="3075843" y="3452127"/>
                </a:lnTo>
                <a:lnTo>
                  <a:pt x="4746112" y="3452127"/>
                </a:lnTo>
                <a:lnTo>
                  <a:pt x="4746112" y="53852"/>
                </a:lnTo>
                <a:lnTo>
                  <a:pt x="53852" y="53852"/>
                </a:lnTo>
                <a:lnTo>
                  <a:pt x="53852" y="3452127"/>
                </a:lnTo>
                <a:lnTo>
                  <a:pt x="1724121" y="3452127"/>
                </a:lnTo>
                <a:lnTo>
                  <a:pt x="1724121" y="3505979"/>
                </a:lnTo>
                <a:lnTo>
                  <a:pt x="0" y="35059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B4333-BFA6-4D9D-A3A7-C7365B3A2F50}"/>
              </a:ext>
            </a:extLst>
          </p:cNvPr>
          <p:cNvCxnSpPr>
            <a:cxnSpLocks/>
          </p:cNvCxnSpPr>
          <p:nvPr/>
        </p:nvCxnSpPr>
        <p:spPr>
          <a:xfrm>
            <a:off x="2444588" y="5756401"/>
            <a:ext cx="1104522" cy="8864"/>
          </a:xfrm>
          <a:prstGeom prst="line">
            <a:avLst/>
          </a:prstGeom>
          <a:ln w="2095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F3E61E2-5E4C-47D8-87B4-FCE1CA9B3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/>
          <a:stretch>
            <a:fillRect/>
          </a:stretch>
        </p:blipFill>
        <p:spPr>
          <a:xfrm>
            <a:off x="6182109" y="588936"/>
            <a:ext cx="6006225" cy="5749469"/>
          </a:xfrm>
          <a:custGeom>
            <a:avLst/>
            <a:gdLst>
              <a:gd name="connsiteX0" fmla="*/ 1842556 w 5343460"/>
              <a:gd name="connsiteY0" fmla="*/ 0 h 5749469"/>
              <a:gd name="connsiteX1" fmla="*/ 3494038 w 5343460"/>
              <a:gd name="connsiteY1" fmla="*/ 0 h 5749469"/>
              <a:gd name="connsiteX2" fmla="*/ 5343460 w 5343460"/>
              <a:gd name="connsiteY2" fmla="*/ 1955491 h 5749469"/>
              <a:gd name="connsiteX3" fmla="*/ 5343460 w 5343460"/>
              <a:gd name="connsiteY3" fmla="*/ 3724638 h 5749469"/>
              <a:gd name="connsiteX4" fmla="*/ 3428458 w 5343460"/>
              <a:gd name="connsiteY4" fmla="*/ 5749469 h 5749469"/>
              <a:gd name="connsiteX5" fmla="*/ 1908138 w 5343460"/>
              <a:gd name="connsiteY5" fmla="*/ 5749469 h 5749469"/>
              <a:gd name="connsiteX6" fmla="*/ 0 w 5343460"/>
              <a:gd name="connsiteY6" fmla="*/ 3731896 h 5749469"/>
              <a:gd name="connsiteX7" fmla="*/ 0 w 5343460"/>
              <a:gd name="connsiteY7" fmla="*/ 1948232 h 57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3460" h="5749469">
                <a:moveTo>
                  <a:pt x="1842556" y="0"/>
                </a:moveTo>
                <a:lnTo>
                  <a:pt x="3494038" y="0"/>
                </a:lnTo>
                <a:lnTo>
                  <a:pt x="5343460" y="1955491"/>
                </a:lnTo>
                <a:lnTo>
                  <a:pt x="5343460" y="3724638"/>
                </a:lnTo>
                <a:lnTo>
                  <a:pt x="3428458" y="5749469"/>
                </a:lnTo>
                <a:lnTo>
                  <a:pt x="1908138" y="5749469"/>
                </a:lnTo>
                <a:lnTo>
                  <a:pt x="0" y="3731896"/>
                </a:lnTo>
                <a:lnTo>
                  <a:pt x="0" y="19482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10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814B4-CEE8-44C1-A17A-7458883A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491446-759D-45AC-94BF-4821949F61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437C4-CEF5-460F-9954-A24D3EF713DB}"/>
              </a:ext>
            </a:extLst>
          </p:cNvPr>
          <p:cNvSpPr/>
          <p:nvPr/>
        </p:nvSpPr>
        <p:spPr>
          <a:xfrm rot="2700000">
            <a:off x="4018334" y="833376"/>
            <a:ext cx="1489048" cy="1528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A27FE7-3B97-47C5-9F77-3E6B834A1BF7}"/>
              </a:ext>
            </a:extLst>
          </p:cNvPr>
          <p:cNvSpPr txBox="1"/>
          <p:nvPr/>
        </p:nvSpPr>
        <p:spPr>
          <a:xfrm>
            <a:off x="6089373" y="1089793"/>
            <a:ext cx="6096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HEADING</a:t>
            </a:r>
            <a:endParaRPr lang="en-PK" sz="6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40273-25EE-42EF-8BDD-A4534C0E9D97}"/>
              </a:ext>
            </a:extLst>
          </p:cNvPr>
          <p:cNvSpPr txBox="1"/>
          <p:nvPr/>
        </p:nvSpPr>
        <p:spPr>
          <a:xfrm>
            <a:off x="5939626" y="2454593"/>
            <a:ext cx="5747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. Vestibulum vel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aliquet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nisi.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Suspendisse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ornare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Suspendisse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vestibulum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odio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urna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, sed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varius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id. Donec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molestie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non semper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urna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, sed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varius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id. Donec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molestie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non semper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. Donec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molestie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 non semper </a:t>
            </a:r>
            <a:r>
              <a:rPr lang="en-US" sz="24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  <a:endParaRPr lang="en-CA" sz="2400" dirty="0">
              <a:solidFill>
                <a:schemeClr val="bg1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CC100B-9E67-485F-9129-C730C49C4F79}"/>
              </a:ext>
            </a:extLst>
          </p:cNvPr>
          <p:cNvSpPr/>
          <p:nvPr/>
        </p:nvSpPr>
        <p:spPr>
          <a:xfrm>
            <a:off x="5869560" y="957050"/>
            <a:ext cx="6074648" cy="5658288"/>
          </a:xfrm>
          <a:custGeom>
            <a:avLst/>
            <a:gdLst>
              <a:gd name="connsiteX0" fmla="*/ 0 w 6593305"/>
              <a:gd name="connsiteY0" fmla="*/ 0 h 6248400"/>
              <a:gd name="connsiteX1" fmla="*/ 6593305 w 6593305"/>
              <a:gd name="connsiteY1" fmla="*/ 0 h 6248400"/>
              <a:gd name="connsiteX2" fmla="*/ 6593305 w 6593305"/>
              <a:gd name="connsiteY2" fmla="*/ 2298031 h 6248400"/>
              <a:gd name="connsiteX3" fmla="*/ 6469899 w 6593305"/>
              <a:gd name="connsiteY3" fmla="*/ 2298031 h 6248400"/>
              <a:gd name="connsiteX4" fmla="*/ 6469899 w 6593305"/>
              <a:gd name="connsiteY4" fmla="*/ 123406 h 6248400"/>
              <a:gd name="connsiteX5" fmla="*/ 123406 w 6593305"/>
              <a:gd name="connsiteY5" fmla="*/ 123406 h 6248400"/>
              <a:gd name="connsiteX6" fmla="*/ 123406 w 6593305"/>
              <a:gd name="connsiteY6" fmla="*/ 6124994 h 6248400"/>
              <a:gd name="connsiteX7" fmla="*/ 6469899 w 6593305"/>
              <a:gd name="connsiteY7" fmla="*/ 6124994 h 6248400"/>
              <a:gd name="connsiteX8" fmla="*/ 6469899 w 6593305"/>
              <a:gd name="connsiteY8" fmla="*/ 3950368 h 6248400"/>
              <a:gd name="connsiteX9" fmla="*/ 6593305 w 6593305"/>
              <a:gd name="connsiteY9" fmla="*/ 3950368 h 6248400"/>
              <a:gd name="connsiteX10" fmla="*/ 6593305 w 6593305"/>
              <a:gd name="connsiteY10" fmla="*/ 6248400 h 6248400"/>
              <a:gd name="connsiteX11" fmla="*/ 0 w 6593305"/>
              <a:gd name="connsiteY11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3305" h="6248400">
                <a:moveTo>
                  <a:pt x="0" y="0"/>
                </a:moveTo>
                <a:lnTo>
                  <a:pt x="6593305" y="0"/>
                </a:lnTo>
                <a:lnTo>
                  <a:pt x="6593305" y="2298031"/>
                </a:lnTo>
                <a:lnTo>
                  <a:pt x="6469899" y="2298031"/>
                </a:lnTo>
                <a:lnTo>
                  <a:pt x="6469899" y="123406"/>
                </a:lnTo>
                <a:lnTo>
                  <a:pt x="123406" y="123406"/>
                </a:lnTo>
                <a:lnTo>
                  <a:pt x="123406" y="6124994"/>
                </a:lnTo>
                <a:lnTo>
                  <a:pt x="6469899" y="6124994"/>
                </a:lnTo>
                <a:lnTo>
                  <a:pt x="6469899" y="3950368"/>
                </a:lnTo>
                <a:lnTo>
                  <a:pt x="6593305" y="3950368"/>
                </a:lnTo>
                <a:lnTo>
                  <a:pt x="6593305" y="6248400"/>
                </a:lnTo>
                <a:lnTo>
                  <a:pt x="0" y="6248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4F902C-E90E-4089-BE72-3D459F3BB8A3}"/>
              </a:ext>
            </a:extLst>
          </p:cNvPr>
          <p:cNvCxnSpPr>
            <a:cxnSpLocks/>
          </p:cNvCxnSpPr>
          <p:nvPr/>
        </p:nvCxnSpPr>
        <p:spPr>
          <a:xfrm>
            <a:off x="11861854" y="3253863"/>
            <a:ext cx="0" cy="1081975"/>
          </a:xfrm>
          <a:prstGeom prst="line">
            <a:avLst/>
          </a:prstGeom>
          <a:ln w="2095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893BC56-E46C-4C4E-98CC-86F9980A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r="8798"/>
          <a:stretch>
            <a:fillRect/>
          </a:stretch>
        </p:blipFill>
        <p:spPr>
          <a:xfrm>
            <a:off x="-396358" y="600553"/>
            <a:ext cx="6156012" cy="6123213"/>
          </a:xfrm>
          <a:custGeom>
            <a:avLst/>
            <a:gdLst>
              <a:gd name="connsiteX0" fmla="*/ 2050150 w 6156012"/>
              <a:gd name="connsiteY0" fmla="*/ 0 h 6123213"/>
              <a:gd name="connsiteX1" fmla="*/ 4022096 w 6156012"/>
              <a:gd name="connsiteY1" fmla="*/ 0 h 6123213"/>
              <a:gd name="connsiteX2" fmla="*/ 6156012 w 6156012"/>
              <a:gd name="connsiteY2" fmla="*/ 2068317 h 6123213"/>
              <a:gd name="connsiteX3" fmla="*/ 6156012 w 6156012"/>
              <a:gd name="connsiteY3" fmla="*/ 4034499 h 6123213"/>
              <a:gd name="connsiteX4" fmla="*/ 4001052 w 6156012"/>
              <a:gd name="connsiteY4" fmla="*/ 6123213 h 6123213"/>
              <a:gd name="connsiteX5" fmla="*/ 2071194 w 6156012"/>
              <a:gd name="connsiteY5" fmla="*/ 6123213 h 6123213"/>
              <a:gd name="connsiteX6" fmla="*/ 0 w 6156012"/>
              <a:gd name="connsiteY6" fmla="*/ 4115690 h 6123213"/>
              <a:gd name="connsiteX7" fmla="*/ 0 w 6156012"/>
              <a:gd name="connsiteY7" fmla="*/ 1987126 h 61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012" h="6123213">
                <a:moveTo>
                  <a:pt x="2050150" y="0"/>
                </a:moveTo>
                <a:lnTo>
                  <a:pt x="4022096" y="0"/>
                </a:lnTo>
                <a:lnTo>
                  <a:pt x="6156012" y="2068317"/>
                </a:lnTo>
                <a:lnTo>
                  <a:pt x="6156012" y="4034499"/>
                </a:lnTo>
                <a:lnTo>
                  <a:pt x="4001052" y="6123213"/>
                </a:lnTo>
                <a:lnTo>
                  <a:pt x="2071194" y="6123213"/>
                </a:lnTo>
                <a:lnTo>
                  <a:pt x="0" y="4115690"/>
                </a:lnTo>
                <a:lnTo>
                  <a:pt x="0" y="19871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05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84C26-A4E2-4AD4-B276-5A7FC405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pattFill prst="dashDn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6E6EC3-AC78-4FBB-A36C-A891220D0B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5" name="Freeform 41">
            <a:extLst>
              <a:ext uri="{FF2B5EF4-FFF2-40B4-BE49-F238E27FC236}">
                <a16:creationId xmlns:a16="http://schemas.microsoft.com/office/drawing/2014/main" id="{34D2945A-9E39-4310-9B9E-40026C3A8468}"/>
              </a:ext>
            </a:extLst>
          </p:cNvPr>
          <p:cNvSpPr/>
          <p:nvPr/>
        </p:nvSpPr>
        <p:spPr>
          <a:xfrm rot="18900000" flipH="1">
            <a:off x="10216971" y="2485295"/>
            <a:ext cx="1503580" cy="15248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FBD4A1A1-6A58-4136-89D1-BAE73CCA1E9C}"/>
              </a:ext>
            </a:extLst>
          </p:cNvPr>
          <p:cNvSpPr/>
          <p:nvPr/>
        </p:nvSpPr>
        <p:spPr>
          <a:xfrm rot="18900000" flipH="1">
            <a:off x="7785088" y="2485295"/>
            <a:ext cx="1503580" cy="15248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reeform 39">
            <a:extLst>
              <a:ext uri="{FF2B5EF4-FFF2-40B4-BE49-F238E27FC236}">
                <a16:creationId xmlns:a16="http://schemas.microsoft.com/office/drawing/2014/main" id="{F6B66FDA-2015-4AB9-9AF1-8814934649D7}"/>
              </a:ext>
            </a:extLst>
          </p:cNvPr>
          <p:cNvSpPr/>
          <p:nvPr/>
        </p:nvSpPr>
        <p:spPr>
          <a:xfrm rot="18900000" flipH="1">
            <a:off x="5353206" y="2485295"/>
            <a:ext cx="1503580" cy="15248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BF0C155E-F250-4F88-B1B2-938C4FA42E20}"/>
              </a:ext>
            </a:extLst>
          </p:cNvPr>
          <p:cNvSpPr/>
          <p:nvPr/>
        </p:nvSpPr>
        <p:spPr>
          <a:xfrm rot="18900000" flipH="1">
            <a:off x="11456429" y="3670073"/>
            <a:ext cx="1503580" cy="152480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5605865B-EB75-4CC9-8D96-EE2E9D19C05A}"/>
              </a:ext>
            </a:extLst>
          </p:cNvPr>
          <p:cNvSpPr/>
          <p:nvPr/>
        </p:nvSpPr>
        <p:spPr>
          <a:xfrm rot="18900000" flipH="1">
            <a:off x="9024546" y="3670073"/>
            <a:ext cx="1503580" cy="152480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4B66FF16-FA45-48FA-A95D-BBA461638522}"/>
              </a:ext>
            </a:extLst>
          </p:cNvPr>
          <p:cNvSpPr/>
          <p:nvPr/>
        </p:nvSpPr>
        <p:spPr>
          <a:xfrm rot="18900000" flipH="1">
            <a:off x="6592664" y="3670073"/>
            <a:ext cx="1503580" cy="152480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C81BD6-D385-4656-ACC5-93B995FC5B14}"/>
              </a:ext>
            </a:extLst>
          </p:cNvPr>
          <p:cNvSpPr txBox="1"/>
          <p:nvPr/>
        </p:nvSpPr>
        <p:spPr>
          <a:xfrm flipH="1">
            <a:off x="1097726" y="2041952"/>
            <a:ext cx="979179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9B5251-BE61-4AB4-90F1-156510DAEA8D}"/>
              </a:ext>
            </a:extLst>
          </p:cNvPr>
          <p:cNvSpPr txBox="1"/>
          <p:nvPr/>
        </p:nvSpPr>
        <p:spPr>
          <a:xfrm flipH="1">
            <a:off x="1097725" y="2463805"/>
            <a:ext cx="4285366" cy="7927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Poppins" panose="00000500000000000000" pitchFamily="50" charset="0"/>
              </a:defRPr>
            </a:lvl1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PK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99C54-44BE-4127-842A-2824E09D745F}"/>
              </a:ext>
            </a:extLst>
          </p:cNvPr>
          <p:cNvSpPr txBox="1"/>
          <p:nvPr/>
        </p:nvSpPr>
        <p:spPr>
          <a:xfrm flipH="1">
            <a:off x="1097726" y="3400727"/>
            <a:ext cx="979179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492A52-DC21-4441-A75E-BEFC20B3AD83}"/>
              </a:ext>
            </a:extLst>
          </p:cNvPr>
          <p:cNvSpPr txBox="1"/>
          <p:nvPr/>
        </p:nvSpPr>
        <p:spPr>
          <a:xfrm flipH="1">
            <a:off x="1086309" y="3866944"/>
            <a:ext cx="4285366" cy="7927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Poppins" panose="00000500000000000000" pitchFamily="50" charset="0"/>
              </a:defRPr>
            </a:lvl1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PK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E4D63B-ABA7-4EEC-BEDD-0D14D9EC1F00}"/>
              </a:ext>
            </a:extLst>
          </p:cNvPr>
          <p:cNvSpPr txBox="1"/>
          <p:nvPr/>
        </p:nvSpPr>
        <p:spPr>
          <a:xfrm flipH="1">
            <a:off x="1097726" y="4644676"/>
            <a:ext cx="979179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C486BD-E0FE-4D4B-9F77-01369B9A64B8}"/>
              </a:ext>
            </a:extLst>
          </p:cNvPr>
          <p:cNvSpPr txBox="1"/>
          <p:nvPr/>
        </p:nvSpPr>
        <p:spPr>
          <a:xfrm flipH="1">
            <a:off x="1097725" y="5162439"/>
            <a:ext cx="4285366" cy="7927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Poppins" panose="00000500000000000000" pitchFamily="50" charset="0"/>
              </a:defRPr>
            </a:lvl1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PK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9D0E7-8A26-44CC-B599-AB52D926EEDC}"/>
              </a:ext>
            </a:extLst>
          </p:cNvPr>
          <p:cNvGrpSpPr/>
          <p:nvPr/>
        </p:nvGrpSpPr>
        <p:grpSpPr>
          <a:xfrm>
            <a:off x="5392836" y="2474070"/>
            <a:ext cx="1448080" cy="1421876"/>
            <a:chOff x="5392836" y="2474070"/>
            <a:chExt cx="1448080" cy="1421876"/>
          </a:xfrm>
          <a:solidFill>
            <a:schemeClr val="bg1">
              <a:alpha val="88000"/>
            </a:schemeClr>
          </a:solidFill>
        </p:grpSpPr>
        <p:pic>
          <p:nvPicPr>
            <p:cNvPr id="29" name="Graphic 28" descr="Laptop">
              <a:extLst>
                <a:ext uri="{FF2B5EF4-FFF2-40B4-BE49-F238E27FC236}">
                  <a16:creationId xmlns:a16="http://schemas.microsoft.com/office/drawing/2014/main" id="{CB76677C-3469-4E1B-83B5-F93B4A24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92836" y="2474070"/>
              <a:ext cx="1448080" cy="142187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D11CD0-BC1F-4999-BCDF-264E8A257E39}"/>
                </a:ext>
              </a:extLst>
            </p:cNvPr>
            <p:cNvSpPr txBox="1"/>
            <p:nvPr/>
          </p:nvSpPr>
          <p:spPr>
            <a:xfrm>
              <a:off x="5921482" y="2761981"/>
              <a:ext cx="610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K" sz="4000" dirty="0">
                  <a:solidFill>
                    <a:schemeClr val="bg1"/>
                  </a:solidFill>
                </a:rPr>
                <a:t>£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F50046-C636-421C-AAB6-ECB8AC3ACC7D}"/>
              </a:ext>
            </a:extLst>
          </p:cNvPr>
          <p:cNvGrpSpPr/>
          <p:nvPr/>
        </p:nvGrpSpPr>
        <p:grpSpPr>
          <a:xfrm>
            <a:off x="186678" y="2060132"/>
            <a:ext cx="911048" cy="894562"/>
            <a:chOff x="186678" y="2163301"/>
            <a:chExt cx="911048" cy="894562"/>
          </a:xfrm>
          <a:solidFill>
            <a:schemeClr val="bg1">
              <a:alpha val="88000"/>
            </a:schemeClr>
          </a:solidFill>
        </p:grpSpPr>
        <p:pic>
          <p:nvPicPr>
            <p:cNvPr id="31" name="Graphic 30" descr="Laptop">
              <a:extLst>
                <a:ext uri="{FF2B5EF4-FFF2-40B4-BE49-F238E27FC236}">
                  <a16:creationId xmlns:a16="http://schemas.microsoft.com/office/drawing/2014/main" id="{4E284242-3F67-4A31-B8DB-5DC4077C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678" y="2163301"/>
              <a:ext cx="911048" cy="89456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D55677-7873-480A-BA8A-455EFC9EDED1}"/>
                </a:ext>
              </a:extLst>
            </p:cNvPr>
            <p:cNvSpPr txBox="1"/>
            <p:nvPr/>
          </p:nvSpPr>
          <p:spPr>
            <a:xfrm>
              <a:off x="456867" y="2304619"/>
              <a:ext cx="384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K" sz="2800" dirty="0">
                  <a:solidFill>
                    <a:schemeClr val="bg1"/>
                  </a:solidFill>
                </a:rPr>
                <a:t>£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9A7DF2-348F-4AFC-AD47-F22DAD9776BF}"/>
              </a:ext>
            </a:extLst>
          </p:cNvPr>
          <p:cNvGrpSpPr/>
          <p:nvPr/>
        </p:nvGrpSpPr>
        <p:grpSpPr>
          <a:xfrm>
            <a:off x="7915943" y="2292456"/>
            <a:ext cx="1265322" cy="1785104"/>
            <a:chOff x="7915943" y="2292456"/>
            <a:chExt cx="1265322" cy="1785104"/>
          </a:xfrm>
          <a:solidFill>
            <a:schemeClr val="bg1">
              <a:alpha val="88000"/>
            </a:schemeClr>
          </a:solidFill>
        </p:grpSpPr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FCDA2500-B9D2-41DC-91CC-60A54F569FDF}"/>
                </a:ext>
              </a:extLst>
            </p:cNvPr>
            <p:cNvSpPr/>
            <p:nvPr/>
          </p:nvSpPr>
          <p:spPr>
            <a:xfrm rot="8100878">
              <a:off x="8732724" y="3518160"/>
              <a:ext cx="311835" cy="456016"/>
            </a:xfrm>
            <a:prstGeom prst="downArrow">
              <a:avLst>
                <a:gd name="adj1" fmla="val 22414"/>
                <a:gd name="adj2" fmla="val 91665"/>
              </a:avLst>
            </a:prstGeom>
            <a:grpFill/>
            <a:ln w="25400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F87365-5FC6-46A1-A25B-6D183826FB73}"/>
                </a:ext>
              </a:extLst>
            </p:cNvPr>
            <p:cNvSpPr/>
            <p:nvPr/>
          </p:nvSpPr>
          <p:spPr>
            <a:xfrm>
              <a:off x="7915943" y="2590417"/>
              <a:ext cx="1265322" cy="1330098"/>
            </a:xfrm>
            <a:custGeom>
              <a:avLst/>
              <a:gdLst>
                <a:gd name="connsiteX0" fmla="*/ 632363 w 1264726"/>
                <a:gd name="connsiteY0" fmla="*/ 0 h 1227222"/>
                <a:gd name="connsiteX1" fmla="*/ 1264726 w 1264726"/>
                <a:gd name="connsiteY1" fmla="*/ 613611 h 1227222"/>
                <a:gd name="connsiteX2" fmla="*/ 1156728 w 1264726"/>
                <a:gd name="connsiteY2" fmla="*/ 956687 h 1227222"/>
                <a:gd name="connsiteX3" fmla="*/ 1142250 w 1264726"/>
                <a:gd name="connsiteY3" fmla="*/ 973715 h 1227222"/>
                <a:gd name="connsiteX4" fmla="*/ 1116025 w 1264726"/>
                <a:gd name="connsiteY4" fmla="*/ 943606 h 1227222"/>
                <a:gd name="connsiteX5" fmla="*/ 1123798 w 1264726"/>
                <a:gd name="connsiteY5" fmla="*/ 934483 h 1227222"/>
                <a:gd name="connsiteX6" fmla="*/ 1225013 w 1264726"/>
                <a:gd name="connsiteY6" fmla="*/ 613611 h 1227222"/>
                <a:gd name="connsiteX7" fmla="*/ 632363 w 1264726"/>
                <a:gd name="connsiteY7" fmla="*/ 39713 h 1227222"/>
                <a:gd name="connsiteX8" fmla="*/ 39713 w 1264726"/>
                <a:gd name="connsiteY8" fmla="*/ 613611 h 1227222"/>
                <a:gd name="connsiteX9" fmla="*/ 632363 w 1264726"/>
                <a:gd name="connsiteY9" fmla="*/ 1187509 h 1227222"/>
                <a:gd name="connsiteX10" fmla="*/ 751803 w 1264726"/>
                <a:gd name="connsiteY10" fmla="*/ 1175850 h 1227222"/>
                <a:gd name="connsiteX11" fmla="*/ 812717 w 1264726"/>
                <a:gd name="connsiteY11" fmla="*/ 1157539 h 1227222"/>
                <a:gd name="connsiteX12" fmla="*/ 841199 w 1264726"/>
                <a:gd name="connsiteY12" fmla="*/ 1190239 h 1227222"/>
                <a:gd name="connsiteX13" fmla="*/ 759806 w 1264726"/>
                <a:gd name="connsiteY13" fmla="*/ 1214756 h 1227222"/>
                <a:gd name="connsiteX14" fmla="*/ 632363 w 1264726"/>
                <a:gd name="connsiteY14" fmla="*/ 1227222 h 1227222"/>
                <a:gd name="connsiteX15" fmla="*/ 0 w 1264726"/>
                <a:gd name="connsiteY15" fmla="*/ 613611 h 1227222"/>
                <a:gd name="connsiteX16" fmla="*/ 632363 w 1264726"/>
                <a:gd name="connsiteY16" fmla="*/ 0 h 12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4726" h="1227222">
                  <a:moveTo>
                    <a:pt x="632363" y="0"/>
                  </a:moveTo>
                  <a:cubicBezTo>
                    <a:pt x="981607" y="0"/>
                    <a:pt x="1264726" y="274723"/>
                    <a:pt x="1264726" y="613611"/>
                  </a:cubicBezTo>
                  <a:cubicBezTo>
                    <a:pt x="1264726" y="740694"/>
                    <a:pt x="1224913" y="858754"/>
                    <a:pt x="1156728" y="956687"/>
                  </a:cubicBezTo>
                  <a:lnTo>
                    <a:pt x="1142250" y="973715"/>
                  </a:lnTo>
                  <a:lnTo>
                    <a:pt x="1116025" y="943606"/>
                  </a:lnTo>
                  <a:lnTo>
                    <a:pt x="1123798" y="934483"/>
                  </a:lnTo>
                  <a:cubicBezTo>
                    <a:pt x="1187700" y="842888"/>
                    <a:pt x="1225013" y="732469"/>
                    <a:pt x="1225013" y="613611"/>
                  </a:cubicBezTo>
                  <a:cubicBezTo>
                    <a:pt x="1225013" y="296656"/>
                    <a:pt x="959675" y="39713"/>
                    <a:pt x="632363" y="39713"/>
                  </a:cubicBezTo>
                  <a:cubicBezTo>
                    <a:pt x="305051" y="39713"/>
                    <a:pt x="39713" y="296656"/>
                    <a:pt x="39713" y="613611"/>
                  </a:cubicBezTo>
                  <a:cubicBezTo>
                    <a:pt x="39713" y="930566"/>
                    <a:pt x="305051" y="1187509"/>
                    <a:pt x="632363" y="1187509"/>
                  </a:cubicBezTo>
                  <a:cubicBezTo>
                    <a:pt x="673277" y="1187509"/>
                    <a:pt x="713223" y="1183494"/>
                    <a:pt x="751803" y="1175850"/>
                  </a:cubicBezTo>
                  <a:lnTo>
                    <a:pt x="812717" y="1157539"/>
                  </a:lnTo>
                  <a:lnTo>
                    <a:pt x="841199" y="1190239"/>
                  </a:lnTo>
                  <a:lnTo>
                    <a:pt x="759806" y="1214756"/>
                  </a:lnTo>
                  <a:cubicBezTo>
                    <a:pt x="718641" y="1222930"/>
                    <a:pt x="676019" y="1227222"/>
                    <a:pt x="632363" y="1227222"/>
                  </a:cubicBezTo>
                  <a:cubicBezTo>
                    <a:pt x="283119" y="1227222"/>
                    <a:pt x="0" y="952499"/>
                    <a:pt x="0" y="613611"/>
                  </a:cubicBezTo>
                  <a:cubicBezTo>
                    <a:pt x="0" y="274723"/>
                    <a:pt x="283119" y="0"/>
                    <a:pt x="6323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C69971-6FCB-491E-BDB0-7A5B2CAFE107}"/>
                </a:ext>
              </a:extLst>
            </p:cNvPr>
            <p:cNvSpPr txBox="1"/>
            <p:nvPr/>
          </p:nvSpPr>
          <p:spPr>
            <a:xfrm>
              <a:off x="7991596" y="2292456"/>
              <a:ext cx="855754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PK" sz="11000" dirty="0">
                  <a:solidFill>
                    <a:schemeClr val="bg1"/>
                  </a:solidFill>
                </a:rPr>
                <a:t>£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279F95-582F-46D3-8B96-0D917AA73C63}"/>
              </a:ext>
            </a:extLst>
          </p:cNvPr>
          <p:cNvGrpSpPr/>
          <p:nvPr/>
        </p:nvGrpSpPr>
        <p:grpSpPr>
          <a:xfrm>
            <a:off x="288004" y="3404865"/>
            <a:ext cx="651650" cy="769441"/>
            <a:chOff x="7915943" y="2413440"/>
            <a:chExt cx="1265322" cy="1654267"/>
          </a:xfrm>
          <a:solidFill>
            <a:schemeClr val="bg1">
              <a:alpha val="88000"/>
            </a:schemeClr>
          </a:solidFill>
        </p:grpSpPr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6A366E84-71A5-43A5-A745-16222345C8A1}"/>
                </a:ext>
              </a:extLst>
            </p:cNvPr>
            <p:cNvSpPr/>
            <p:nvPr/>
          </p:nvSpPr>
          <p:spPr>
            <a:xfrm rot="8100878">
              <a:off x="8732724" y="3518160"/>
              <a:ext cx="311835" cy="456016"/>
            </a:xfrm>
            <a:prstGeom prst="downArrow">
              <a:avLst>
                <a:gd name="adj1" fmla="val 22414"/>
                <a:gd name="adj2" fmla="val 91665"/>
              </a:avLst>
            </a:prstGeom>
            <a:grp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30C525-1617-4EBC-A319-007EA6649C40}"/>
                </a:ext>
              </a:extLst>
            </p:cNvPr>
            <p:cNvSpPr/>
            <p:nvPr/>
          </p:nvSpPr>
          <p:spPr>
            <a:xfrm>
              <a:off x="7915943" y="2590417"/>
              <a:ext cx="1265322" cy="1330098"/>
            </a:xfrm>
            <a:custGeom>
              <a:avLst/>
              <a:gdLst>
                <a:gd name="connsiteX0" fmla="*/ 632363 w 1264726"/>
                <a:gd name="connsiteY0" fmla="*/ 0 h 1227222"/>
                <a:gd name="connsiteX1" fmla="*/ 1264726 w 1264726"/>
                <a:gd name="connsiteY1" fmla="*/ 613611 h 1227222"/>
                <a:gd name="connsiteX2" fmla="*/ 1156728 w 1264726"/>
                <a:gd name="connsiteY2" fmla="*/ 956687 h 1227222"/>
                <a:gd name="connsiteX3" fmla="*/ 1142250 w 1264726"/>
                <a:gd name="connsiteY3" fmla="*/ 973715 h 1227222"/>
                <a:gd name="connsiteX4" fmla="*/ 1116025 w 1264726"/>
                <a:gd name="connsiteY4" fmla="*/ 943606 h 1227222"/>
                <a:gd name="connsiteX5" fmla="*/ 1123798 w 1264726"/>
                <a:gd name="connsiteY5" fmla="*/ 934483 h 1227222"/>
                <a:gd name="connsiteX6" fmla="*/ 1225013 w 1264726"/>
                <a:gd name="connsiteY6" fmla="*/ 613611 h 1227222"/>
                <a:gd name="connsiteX7" fmla="*/ 632363 w 1264726"/>
                <a:gd name="connsiteY7" fmla="*/ 39713 h 1227222"/>
                <a:gd name="connsiteX8" fmla="*/ 39713 w 1264726"/>
                <a:gd name="connsiteY8" fmla="*/ 613611 h 1227222"/>
                <a:gd name="connsiteX9" fmla="*/ 632363 w 1264726"/>
                <a:gd name="connsiteY9" fmla="*/ 1187509 h 1227222"/>
                <a:gd name="connsiteX10" fmla="*/ 751803 w 1264726"/>
                <a:gd name="connsiteY10" fmla="*/ 1175850 h 1227222"/>
                <a:gd name="connsiteX11" fmla="*/ 812717 w 1264726"/>
                <a:gd name="connsiteY11" fmla="*/ 1157539 h 1227222"/>
                <a:gd name="connsiteX12" fmla="*/ 841199 w 1264726"/>
                <a:gd name="connsiteY12" fmla="*/ 1190239 h 1227222"/>
                <a:gd name="connsiteX13" fmla="*/ 759806 w 1264726"/>
                <a:gd name="connsiteY13" fmla="*/ 1214756 h 1227222"/>
                <a:gd name="connsiteX14" fmla="*/ 632363 w 1264726"/>
                <a:gd name="connsiteY14" fmla="*/ 1227222 h 1227222"/>
                <a:gd name="connsiteX15" fmla="*/ 0 w 1264726"/>
                <a:gd name="connsiteY15" fmla="*/ 613611 h 1227222"/>
                <a:gd name="connsiteX16" fmla="*/ 632363 w 1264726"/>
                <a:gd name="connsiteY16" fmla="*/ 0 h 12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4726" h="1227222">
                  <a:moveTo>
                    <a:pt x="632363" y="0"/>
                  </a:moveTo>
                  <a:cubicBezTo>
                    <a:pt x="981607" y="0"/>
                    <a:pt x="1264726" y="274723"/>
                    <a:pt x="1264726" y="613611"/>
                  </a:cubicBezTo>
                  <a:cubicBezTo>
                    <a:pt x="1264726" y="740694"/>
                    <a:pt x="1224913" y="858754"/>
                    <a:pt x="1156728" y="956687"/>
                  </a:cubicBezTo>
                  <a:lnTo>
                    <a:pt x="1142250" y="973715"/>
                  </a:lnTo>
                  <a:lnTo>
                    <a:pt x="1116025" y="943606"/>
                  </a:lnTo>
                  <a:lnTo>
                    <a:pt x="1123798" y="934483"/>
                  </a:lnTo>
                  <a:cubicBezTo>
                    <a:pt x="1187700" y="842888"/>
                    <a:pt x="1225013" y="732469"/>
                    <a:pt x="1225013" y="613611"/>
                  </a:cubicBezTo>
                  <a:cubicBezTo>
                    <a:pt x="1225013" y="296656"/>
                    <a:pt x="959675" y="39713"/>
                    <a:pt x="632363" y="39713"/>
                  </a:cubicBezTo>
                  <a:cubicBezTo>
                    <a:pt x="305051" y="39713"/>
                    <a:pt x="39713" y="296656"/>
                    <a:pt x="39713" y="613611"/>
                  </a:cubicBezTo>
                  <a:cubicBezTo>
                    <a:pt x="39713" y="930566"/>
                    <a:pt x="305051" y="1187509"/>
                    <a:pt x="632363" y="1187509"/>
                  </a:cubicBezTo>
                  <a:cubicBezTo>
                    <a:pt x="673277" y="1187509"/>
                    <a:pt x="713223" y="1183494"/>
                    <a:pt x="751803" y="1175850"/>
                  </a:cubicBezTo>
                  <a:lnTo>
                    <a:pt x="812717" y="1157539"/>
                  </a:lnTo>
                  <a:lnTo>
                    <a:pt x="841199" y="1190239"/>
                  </a:lnTo>
                  <a:lnTo>
                    <a:pt x="759806" y="1214756"/>
                  </a:lnTo>
                  <a:cubicBezTo>
                    <a:pt x="718641" y="1222930"/>
                    <a:pt x="676019" y="1227222"/>
                    <a:pt x="632363" y="1227222"/>
                  </a:cubicBezTo>
                  <a:cubicBezTo>
                    <a:pt x="283119" y="1227222"/>
                    <a:pt x="0" y="952499"/>
                    <a:pt x="0" y="613611"/>
                  </a:cubicBezTo>
                  <a:cubicBezTo>
                    <a:pt x="0" y="274723"/>
                    <a:pt x="283119" y="0"/>
                    <a:pt x="632363" y="0"/>
                  </a:cubicBezTo>
                  <a:close/>
                </a:path>
              </a:pathLst>
            </a:custGeom>
            <a:grp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E60C79-03B9-4071-9024-08D68DD5DF61}"/>
                </a:ext>
              </a:extLst>
            </p:cNvPr>
            <p:cNvSpPr txBox="1"/>
            <p:nvPr/>
          </p:nvSpPr>
          <p:spPr>
            <a:xfrm>
              <a:off x="8046229" y="2413440"/>
              <a:ext cx="855755" cy="165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K" sz="4400" dirty="0">
                  <a:solidFill>
                    <a:schemeClr val="bg1"/>
                  </a:solidFill>
                </a:rPr>
                <a:t>£</a:t>
              </a:r>
            </a:p>
          </p:txBody>
        </p:sp>
      </p:grpSp>
      <p:sp>
        <p:nvSpPr>
          <p:cNvPr id="50" name="Rectangle 30">
            <a:extLst>
              <a:ext uri="{FF2B5EF4-FFF2-40B4-BE49-F238E27FC236}">
                <a16:creationId xmlns:a16="http://schemas.microsoft.com/office/drawing/2014/main" id="{6182A3AC-52F1-4909-84DB-1BC8259A0B62}"/>
              </a:ext>
            </a:extLst>
          </p:cNvPr>
          <p:cNvSpPr/>
          <p:nvPr/>
        </p:nvSpPr>
        <p:spPr>
          <a:xfrm>
            <a:off x="359920" y="4774765"/>
            <a:ext cx="507818" cy="64655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Rectangle 30">
            <a:extLst>
              <a:ext uri="{FF2B5EF4-FFF2-40B4-BE49-F238E27FC236}">
                <a16:creationId xmlns:a16="http://schemas.microsoft.com/office/drawing/2014/main" id="{47B095C6-1C42-4402-BE28-FA60B738247B}"/>
              </a:ext>
            </a:extLst>
          </p:cNvPr>
          <p:cNvSpPr/>
          <p:nvPr/>
        </p:nvSpPr>
        <p:spPr>
          <a:xfrm>
            <a:off x="10531439" y="2562760"/>
            <a:ext cx="921677" cy="121964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691C1C-9ACB-4445-91F3-A2A4016EB200}"/>
              </a:ext>
            </a:extLst>
          </p:cNvPr>
          <p:cNvSpPr txBox="1"/>
          <p:nvPr/>
        </p:nvSpPr>
        <p:spPr>
          <a:xfrm>
            <a:off x="237201" y="1211367"/>
            <a:ext cx="688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Lorem ipsum dolor sit </a:t>
            </a:r>
            <a:r>
              <a:rPr lang="en-US" sz="2400" b="1" dirty="0" err="1">
                <a:solidFill>
                  <a:schemeClr val="bg1"/>
                </a:solidFill>
              </a:rPr>
              <a:t>amet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consectetur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adipiscing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elit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PK" sz="2400" b="1" dirty="0">
              <a:solidFill>
                <a:schemeClr val="bg1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D85A6AC9-4CAA-4A3C-B1A8-8CE44E79EE7D}"/>
              </a:ext>
            </a:extLst>
          </p:cNvPr>
          <p:cNvSpPr txBox="1">
            <a:spLocks/>
          </p:cNvSpPr>
          <p:nvPr/>
        </p:nvSpPr>
        <p:spPr>
          <a:xfrm>
            <a:off x="838994" y="20496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HEADING</a:t>
            </a:r>
            <a:endParaRPr lang="en-M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trazone Color 2">
      <a:dk1>
        <a:srgbClr val="000000"/>
      </a:dk1>
      <a:lt1>
        <a:srgbClr val="FFFFFF"/>
      </a:lt1>
      <a:dk2>
        <a:srgbClr val="10546A"/>
      </a:dk2>
      <a:lt2>
        <a:srgbClr val="A0A2AA"/>
      </a:lt2>
      <a:accent1>
        <a:srgbClr val="FFCA08"/>
      </a:accent1>
      <a:accent2>
        <a:srgbClr val="F8931D"/>
      </a:accent2>
      <a:accent3>
        <a:srgbClr val="A9A6A6"/>
      </a:accent3>
      <a:accent4>
        <a:srgbClr val="7C7978"/>
      </a:accent4>
      <a:accent5>
        <a:srgbClr val="5A7182"/>
      </a:accent5>
      <a:accent6>
        <a:srgbClr val="3C5A66"/>
      </a:accent6>
      <a:hlink>
        <a:srgbClr val="0563C1"/>
      </a:hlink>
      <a:folHlink>
        <a:srgbClr val="954F72"/>
      </a:folHlink>
    </a:clrScheme>
    <a:fontScheme name="Custom 4">
      <a:majorFont>
        <a:latin typeface="Museo 700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2472</TotalTime>
  <Words>394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Caslon Pro</vt:lpstr>
      <vt:lpstr>Arial</vt:lpstr>
      <vt:lpstr>Arial Black</vt:lpstr>
      <vt:lpstr>Calibri</vt:lpstr>
      <vt:lpstr>Museo 700</vt:lpstr>
      <vt:lpstr>Poppins</vt:lpstr>
      <vt:lpstr>Office Theme</vt:lpstr>
      <vt:lpstr>GROUP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L J</cp:lastModifiedBy>
  <cp:revision>137</cp:revision>
  <dcterms:created xsi:type="dcterms:W3CDTF">2018-11-06T00:42:49Z</dcterms:created>
  <dcterms:modified xsi:type="dcterms:W3CDTF">2021-02-12T12:50:02Z</dcterms:modified>
</cp:coreProperties>
</file>