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9" r:id="rId5"/>
    <p:sldId id="261" r:id="rId6"/>
    <p:sldId id="258" r:id="rId7"/>
    <p:sldId id="268" r:id="rId8"/>
    <p:sldId id="260" r:id="rId9"/>
    <p:sldId id="267" r:id="rId10"/>
    <p:sldId id="262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2F94-6E39-4BC2-B20E-EFE5171F0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06BFA-1172-4163-9730-F57781048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1A8E2-ECE7-4477-8D48-FB561F0B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6EBF2-AADE-40E1-8EB0-9774984A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67DE3-B39A-41B9-94B9-CEB99D30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5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A6610-3320-47C7-9B5E-77477454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581D3-2C25-490B-BC3A-FA3B645E7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88533-AFF8-4FFF-82BA-5A1E01A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E11CB-1D59-47A3-A53B-72280A23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2278-0E1E-4BDE-9358-57A6B012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2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6FB4B-9478-4C23-A758-5108A29E0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89F77-6442-4342-B43A-3F2BD00A9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AA15-582A-465E-9F64-06C3C00A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408B5-C72B-423B-9A97-F575CBB5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17734-B0D4-4066-9021-F40481CC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6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5ACD-4461-4271-8AF8-F2BA5D20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77747-9322-4E00-B6DB-9BE6E7EB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5B093-BA27-447B-979B-E5A1855D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F27F2-8877-44E1-AEEC-3E5B5654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2C538-D1C8-4EE4-A012-2ACEA762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1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E178-6CF3-47E0-9906-6AD1A20A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4C56B-F1A6-4A03-9281-BDCA56345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467A9-9CE9-40D6-ADFC-D876E9DC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DA71D-C145-44E0-BD7C-BBEF2EFD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93C6F-0E5F-466C-8D07-CDD83C63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4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D6E-7A4E-4CCC-8C28-E27241FE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51156-4933-4A72-B5B2-DECFE5F6E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5F9C8-7AFA-44A4-84BA-622746B73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AFED-D7BB-4F0C-8C5D-9445475B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3C0C9-EE05-4DB7-BFBE-334BFEDA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EF168-44BA-4799-9740-F9BCF46C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3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35EAD-4C87-41DB-945D-C8639BB5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0D84A-E675-46EA-B7BE-BBC2748F6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B57B9-B9F2-4C4E-AB62-F39446E5B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B93F0-3A24-4072-A0F2-3948DC3B1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96446-73FF-4A05-B23F-261918197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2360F-6E18-4771-A907-047BD483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2ADD35-6C45-4388-B7E4-409E12EF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29CA8-0A94-4E55-AF17-38146A31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85F9-AD53-44ED-AC51-70510DC1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EE8F2-6BC6-4710-AB2A-D615B147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2262D-343A-4A22-BDBE-A01286C5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31514-E7DD-42AA-9646-909DAFBD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30134-E17E-4BD5-B9EA-00DA9D23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11B961-5C76-4277-9EAB-4C7319A4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1903C-F7F9-4A15-96B2-F19FD6EC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7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34EBA-0D92-49E1-9DA7-0F087FDD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365BC-AB1D-4E3D-9426-98B69A5A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BE78E-D87D-43DF-AF7C-FC392602F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7CB62-9BCF-4731-AB91-235615A2B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99AD7-7DDB-4086-B76B-975D8CAB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4A9DA-A61B-4D35-91B9-51E335C9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0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C896-4384-45A0-972A-E3D778B4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55F61-F712-4B49-89F6-94E117A32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B3B9E-86D4-4BB9-AE88-E90759F46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CAD17-424E-4BFF-B875-F0139611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6DF03-1DB2-4C0A-A962-F3FB1DFA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0F46F-A849-4DD7-BB20-B73A7917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4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79087-9CC9-44C9-A67A-D12C2FB9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4F6A8-39C0-4D01-8295-8D44CE5E5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5C31B-4B20-4A4F-96B7-9975AB1E0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BA821-EE6E-498A-944F-1FF374E8C0A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1803-B70D-4739-92F6-C66E6F879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6A638-0A20-42BC-846C-0C41BE7C4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367EF-C9D3-4CD1-AE59-23A367D98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CB1AFA-77A2-4959-8231-317C378748A2}"/>
              </a:ext>
            </a:extLst>
          </p:cNvPr>
          <p:cNvSpPr/>
          <p:nvPr/>
        </p:nvSpPr>
        <p:spPr>
          <a:xfrm>
            <a:off x="4235116" y="0"/>
            <a:ext cx="8109284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BD14EEC-6F89-4535-9AA4-A49FD7083517}"/>
              </a:ext>
            </a:extLst>
          </p:cNvPr>
          <p:cNvSpPr/>
          <p:nvPr/>
        </p:nvSpPr>
        <p:spPr>
          <a:xfrm>
            <a:off x="0" y="0"/>
            <a:ext cx="2993922" cy="2951747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F855B06-F86D-41E2-AAA7-E5075C1E8565}"/>
              </a:ext>
            </a:extLst>
          </p:cNvPr>
          <p:cNvSpPr/>
          <p:nvPr/>
        </p:nvSpPr>
        <p:spPr>
          <a:xfrm rot="5400000">
            <a:off x="-633665" y="633664"/>
            <a:ext cx="2951748" cy="168442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FF748-BCB3-4FC8-AD78-72855DF98CC0}"/>
              </a:ext>
            </a:extLst>
          </p:cNvPr>
          <p:cNvSpPr/>
          <p:nvPr/>
        </p:nvSpPr>
        <p:spPr>
          <a:xfrm>
            <a:off x="4235116" y="0"/>
            <a:ext cx="810928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D74E-2AB9-47E9-BFD2-0AE6709437C6}"/>
              </a:ext>
            </a:extLst>
          </p:cNvPr>
          <p:cNvSpPr txBox="1"/>
          <p:nvPr/>
        </p:nvSpPr>
        <p:spPr>
          <a:xfrm>
            <a:off x="494330" y="2951946"/>
            <a:ext cx="29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HANDS ON</a:t>
            </a:r>
            <a:br>
              <a:rPr lang="en-US" sz="2800" b="0" i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r>
              <a:rPr lang="en-US" sz="2800" b="0" i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TEACHING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B528E24-9A00-4862-9A3C-21FDB83A5BE8}"/>
              </a:ext>
            </a:extLst>
          </p:cNvPr>
          <p:cNvSpPr/>
          <p:nvPr/>
        </p:nvSpPr>
        <p:spPr>
          <a:xfrm>
            <a:off x="4235116" y="1211179"/>
            <a:ext cx="2871537" cy="1171074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A30CC-D732-4B8C-B5E5-527D1A861815}"/>
              </a:ext>
            </a:extLst>
          </p:cNvPr>
          <p:cNvSpPr txBox="1"/>
          <p:nvPr/>
        </p:nvSpPr>
        <p:spPr>
          <a:xfrm>
            <a:off x="7106653" y="952653"/>
            <a:ext cx="2993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823060-8ABB-4C69-81D8-D20D944AAE2D}"/>
              </a:ext>
            </a:extLst>
          </p:cNvPr>
          <p:cNvSpPr txBox="1"/>
          <p:nvPr/>
        </p:nvSpPr>
        <p:spPr>
          <a:xfrm>
            <a:off x="7106653" y="1475873"/>
            <a:ext cx="5085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3AE66380-485B-42CD-B8DB-E5840C3951CA}"/>
              </a:ext>
            </a:extLst>
          </p:cNvPr>
          <p:cNvSpPr/>
          <p:nvPr/>
        </p:nvSpPr>
        <p:spPr>
          <a:xfrm>
            <a:off x="4235116" y="3900017"/>
            <a:ext cx="2871537" cy="1171074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63C6E-F8FC-40B9-8BF0-501E3E61738B}"/>
              </a:ext>
            </a:extLst>
          </p:cNvPr>
          <p:cNvSpPr txBox="1"/>
          <p:nvPr/>
        </p:nvSpPr>
        <p:spPr>
          <a:xfrm>
            <a:off x="7106653" y="3641491"/>
            <a:ext cx="2993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429B0B-0821-4927-A0CE-F2549848ADF5}"/>
              </a:ext>
            </a:extLst>
          </p:cNvPr>
          <p:cNvSpPr txBox="1"/>
          <p:nvPr/>
        </p:nvSpPr>
        <p:spPr>
          <a:xfrm>
            <a:off x="7106653" y="4164711"/>
            <a:ext cx="5085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5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745759-E968-495F-8C6D-2541B279A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r="33186" b="-1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4A1CE9-F240-4328-B5A3-F3CA8735A296}"/>
              </a:ext>
            </a:extLst>
          </p:cNvPr>
          <p:cNvSpPr txBox="1"/>
          <p:nvPr/>
        </p:nvSpPr>
        <p:spPr>
          <a:xfrm>
            <a:off x="6751320" y="4560914"/>
            <a:ext cx="4869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LOREM IPSUM DOLOR</a:t>
            </a:r>
            <a:endParaRPr lang="en-US" sz="4400" b="1" dirty="0">
              <a:solidFill>
                <a:schemeClr val="accent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A317B-95C9-4891-AE30-0899A783DD02}"/>
              </a:ext>
            </a:extLst>
          </p:cNvPr>
          <p:cNvSpPr txBox="1"/>
          <p:nvPr/>
        </p:nvSpPr>
        <p:spPr>
          <a:xfrm>
            <a:off x="6751321" y="854439"/>
            <a:ext cx="4869179" cy="35756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Lorem ipsum dolor sit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ECC7D89-FD8E-4AE0-913C-9A0CBA67F68D}"/>
              </a:ext>
            </a:extLst>
          </p:cNvPr>
          <p:cNvSpPr/>
          <p:nvPr/>
        </p:nvSpPr>
        <p:spPr>
          <a:xfrm flipH="1">
            <a:off x="6096000" y="0"/>
            <a:ext cx="6096000" cy="6858000"/>
          </a:xfrm>
          <a:prstGeom prst="homePlate">
            <a:avLst>
              <a:gd name="adj" fmla="val 17246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1EFEE-F881-4AA9-88F5-12D29AF2B6E9}"/>
              </a:ext>
            </a:extLst>
          </p:cNvPr>
          <p:cNvSpPr txBox="1"/>
          <p:nvPr/>
        </p:nvSpPr>
        <p:spPr>
          <a:xfrm>
            <a:off x="1652337" y="1244298"/>
            <a:ext cx="4315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D74E-2AB9-47E9-BFD2-0AE6709437C6}"/>
              </a:ext>
            </a:extLst>
          </p:cNvPr>
          <p:cNvSpPr txBox="1"/>
          <p:nvPr/>
        </p:nvSpPr>
        <p:spPr>
          <a:xfrm>
            <a:off x="431453" y="512313"/>
            <a:ext cx="456449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916BAF6-C6CA-4076-80D4-88011C631170}"/>
              </a:ext>
            </a:extLst>
          </p:cNvPr>
          <p:cNvSpPr/>
          <p:nvPr/>
        </p:nvSpPr>
        <p:spPr>
          <a:xfrm flipH="1">
            <a:off x="6095997" y="0"/>
            <a:ext cx="6095999" cy="6858000"/>
          </a:xfrm>
          <a:prstGeom prst="homePlate">
            <a:avLst>
              <a:gd name="adj" fmla="val 17246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2CC88542-E515-4A8A-9D3B-1BCB98B7CDE8}"/>
              </a:ext>
            </a:extLst>
          </p:cNvPr>
          <p:cNvSpPr/>
          <p:nvPr/>
        </p:nvSpPr>
        <p:spPr>
          <a:xfrm>
            <a:off x="176461" y="1303938"/>
            <a:ext cx="1475872" cy="1450379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FFFFA-BA33-4A69-A4CF-308ED88B99EE}"/>
              </a:ext>
            </a:extLst>
          </p:cNvPr>
          <p:cNvSpPr txBox="1"/>
          <p:nvPr/>
        </p:nvSpPr>
        <p:spPr>
          <a:xfrm>
            <a:off x="1652333" y="2873598"/>
            <a:ext cx="4315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AE5C1ED2-BADF-45F8-A8F1-5B4809CDD6BC}"/>
              </a:ext>
            </a:extLst>
          </p:cNvPr>
          <p:cNvSpPr/>
          <p:nvPr/>
        </p:nvSpPr>
        <p:spPr>
          <a:xfrm>
            <a:off x="176457" y="2933238"/>
            <a:ext cx="1475872" cy="1450379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4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riting implement, stationary, pencil, pen&#10;&#10;Description automatically generated">
            <a:extLst>
              <a:ext uri="{FF2B5EF4-FFF2-40B4-BE49-F238E27FC236}">
                <a16:creationId xmlns:a16="http://schemas.microsoft.com/office/drawing/2014/main" id="{90D1872E-1BED-42D3-887E-41FABB668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A3DE44-D1E6-4F66-BA4A-223402BECD02}"/>
              </a:ext>
            </a:extLst>
          </p:cNvPr>
          <p:cNvSpPr txBox="1"/>
          <p:nvPr/>
        </p:nvSpPr>
        <p:spPr>
          <a:xfrm>
            <a:off x="298149" y="850998"/>
            <a:ext cx="59653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72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tationary, writing implement, indoor, pencil&#10;&#10;Description automatically generated">
            <a:extLst>
              <a:ext uri="{FF2B5EF4-FFF2-40B4-BE49-F238E27FC236}">
                <a16:creationId xmlns:a16="http://schemas.microsoft.com/office/drawing/2014/main" id="{FAA5DDCF-8E68-4D0F-BB66-B34271B54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B5821-B2A7-4692-8D22-E70167137CC3}"/>
              </a:ext>
            </a:extLst>
          </p:cNvPr>
          <p:cNvSpPr txBox="1"/>
          <p:nvPr/>
        </p:nvSpPr>
        <p:spPr>
          <a:xfrm>
            <a:off x="7343336" y="422031"/>
            <a:ext cx="4848644" cy="4106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1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83597-2490-46A5-BEE8-1549D75B9835}"/>
              </a:ext>
            </a:extLst>
          </p:cNvPr>
          <p:cNvSpPr/>
          <p:nvPr/>
        </p:nvSpPr>
        <p:spPr>
          <a:xfrm flipH="1"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32A46-7412-460F-B7BA-C512AFCB7EDA}"/>
              </a:ext>
            </a:extLst>
          </p:cNvPr>
          <p:cNvSpPr txBox="1"/>
          <p:nvPr/>
        </p:nvSpPr>
        <p:spPr>
          <a:xfrm>
            <a:off x="3979561" y="2921168"/>
            <a:ext cx="4232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THANKS!</a:t>
            </a:r>
            <a:endParaRPr lang="en-US" sz="60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1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0ECC7D89-FD8E-4AE0-913C-9A0CBA67F68D}"/>
              </a:ext>
            </a:extLst>
          </p:cNvPr>
          <p:cNvSpPr/>
          <p:nvPr/>
        </p:nvSpPr>
        <p:spPr>
          <a:xfrm flipH="1">
            <a:off x="5351206" y="214533"/>
            <a:ext cx="6840794" cy="6428934"/>
          </a:xfrm>
          <a:prstGeom prst="flowChartDelay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1EFEE-F881-4AA9-88F5-12D29AF2B6E9}"/>
              </a:ext>
            </a:extLst>
          </p:cNvPr>
          <p:cNvSpPr txBox="1"/>
          <p:nvPr/>
        </p:nvSpPr>
        <p:spPr>
          <a:xfrm>
            <a:off x="296196" y="2639961"/>
            <a:ext cx="4866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D74E-2AB9-47E9-BFD2-0AE6709437C6}"/>
              </a:ext>
            </a:extLst>
          </p:cNvPr>
          <p:cNvSpPr txBox="1"/>
          <p:nvPr/>
        </p:nvSpPr>
        <p:spPr>
          <a:xfrm>
            <a:off x="296196" y="1685854"/>
            <a:ext cx="29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3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9D74E-2AB9-47E9-BFD2-0AE6709437C6}"/>
              </a:ext>
            </a:extLst>
          </p:cNvPr>
          <p:cNvSpPr txBox="1"/>
          <p:nvPr/>
        </p:nvSpPr>
        <p:spPr>
          <a:xfrm>
            <a:off x="127132" y="2819353"/>
            <a:ext cx="29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2A4C533-B7F7-4100-AE88-40A57515258D}"/>
              </a:ext>
            </a:extLst>
          </p:cNvPr>
          <p:cNvSpPr/>
          <p:nvPr/>
        </p:nvSpPr>
        <p:spPr>
          <a:xfrm flipV="1">
            <a:off x="2178072" y="514604"/>
            <a:ext cx="6476811" cy="535162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R</a:t>
            </a:r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A69D25-0A16-45FC-A8A5-E0DEC4B35A01}"/>
              </a:ext>
            </a:extLst>
          </p:cNvPr>
          <p:cNvSpPr/>
          <p:nvPr/>
        </p:nvSpPr>
        <p:spPr>
          <a:xfrm rot="10800000" flipV="1">
            <a:off x="5518169" y="514603"/>
            <a:ext cx="6673831" cy="5351623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CB5FA-E6A9-47F3-9EF1-964E147642FE}"/>
              </a:ext>
            </a:extLst>
          </p:cNvPr>
          <p:cNvSpPr txBox="1"/>
          <p:nvPr/>
        </p:nvSpPr>
        <p:spPr>
          <a:xfrm>
            <a:off x="3708284" y="991773"/>
            <a:ext cx="341638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</a:p>
          <a:p>
            <a:pPr algn="ctr"/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D5543-5F5C-4519-AA2A-1B071CAF4CD2}"/>
              </a:ext>
            </a:extLst>
          </p:cNvPr>
          <p:cNvSpPr txBox="1"/>
          <p:nvPr/>
        </p:nvSpPr>
        <p:spPr>
          <a:xfrm>
            <a:off x="132983" y="4250514"/>
            <a:ext cx="44594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8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F1EFEE-F881-4AA9-88F5-12D29AF2B6E9}"/>
              </a:ext>
            </a:extLst>
          </p:cNvPr>
          <p:cNvSpPr txBox="1"/>
          <p:nvPr/>
        </p:nvSpPr>
        <p:spPr>
          <a:xfrm>
            <a:off x="7698659" y="1120676"/>
            <a:ext cx="4360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D74E-2AB9-47E9-BFD2-0AE6709437C6}"/>
              </a:ext>
            </a:extLst>
          </p:cNvPr>
          <p:cNvSpPr txBox="1"/>
          <p:nvPr/>
        </p:nvSpPr>
        <p:spPr>
          <a:xfrm>
            <a:off x="7698659" y="166569"/>
            <a:ext cx="29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B1AFA-77A2-4959-8231-317C378748A2}"/>
              </a:ext>
            </a:extLst>
          </p:cNvPr>
          <p:cNvSpPr/>
          <p:nvPr/>
        </p:nvSpPr>
        <p:spPr>
          <a:xfrm>
            <a:off x="0" y="1"/>
            <a:ext cx="7551174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20B81A-C7F5-4038-9FDE-0B3518D05924}"/>
              </a:ext>
            </a:extLst>
          </p:cNvPr>
          <p:cNvSpPr/>
          <p:nvPr/>
        </p:nvSpPr>
        <p:spPr>
          <a:xfrm>
            <a:off x="162233" y="4321277"/>
            <a:ext cx="5933767" cy="15485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algn="just"/>
            <a:endParaRPr lang="en-US" sz="9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25812-EA0E-4378-B0C9-34129E3859AD}"/>
              </a:ext>
            </a:extLst>
          </p:cNvPr>
          <p:cNvSpPr txBox="1"/>
          <p:nvPr/>
        </p:nvSpPr>
        <p:spPr>
          <a:xfrm>
            <a:off x="7713407" y="4501441"/>
            <a:ext cx="4360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A6015-9D2D-4B9E-9C16-064B9778FA86}"/>
              </a:ext>
            </a:extLst>
          </p:cNvPr>
          <p:cNvSpPr txBox="1"/>
          <p:nvPr/>
        </p:nvSpPr>
        <p:spPr>
          <a:xfrm>
            <a:off x="7713407" y="3547334"/>
            <a:ext cx="29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1D0252-8105-468C-8569-DBBC4AEAC936}"/>
              </a:ext>
            </a:extLst>
          </p:cNvPr>
          <p:cNvSpPr/>
          <p:nvPr/>
        </p:nvSpPr>
        <p:spPr>
          <a:xfrm>
            <a:off x="351503" y="339213"/>
            <a:ext cx="11488994" cy="617957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590F1-3152-4CB4-B02F-68F057FB461E}"/>
              </a:ext>
            </a:extLst>
          </p:cNvPr>
          <p:cNvSpPr txBox="1"/>
          <p:nvPr/>
        </p:nvSpPr>
        <p:spPr>
          <a:xfrm>
            <a:off x="1140539" y="1829625"/>
            <a:ext cx="9910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675BA-AB72-4B1B-9B13-24A71545C9BC}"/>
              </a:ext>
            </a:extLst>
          </p:cNvPr>
          <p:cNvSpPr txBox="1"/>
          <p:nvPr/>
        </p:nvSpPr>
        <p:spPr>
          <a:xfrm>
            <a:off x="3535921" y="1244850"/>
            <a:ext cx="512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32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9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F1EFEE-F881-4AA9-88F5-12D29AF2B6E9}"/>
              </a:ext>
            </a:extLst>
          </p:cNvPr>
          <p:cNvSpPr txBox="1"/>
          <p:nvPr/>
        </p:nvSpPr>
        <p:spPr>
          <a:xfrm>
            <a:off x="383456" y="1120676"/>
            <a:ext cx="6282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D74E-2AB9-47E9-BFD2-0AE6709437C6}"/>
              </a:ext>
            </a:extLst>
          </p:cNvPr>
          <p:cNvSpPr txBox="1"/>
          <p:nvPr/>
        </p:nvSpPr>
        <p:spPr>
          <a:xfrm>
            <a:off x="383456" y="166569"/>
            <a:ext cx="4134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D6626B-5F3A-4944-BBFF-54107AE14C69}"/>
              </a:ext>
            </a:extLst>
          </p:cNvPr>
          <p:cNvSpPr/>
          <p:nvPr/>
        </p:nvSpPr>
        <p:spPr>
          <a:xfrm>
            <a:off x="6095999" y="1"/>
            <a:ext cx="609600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327354 w 7423354"/>
              <a:gd name="connsiteY0" fmla="*/ 0 h 6858000"/>
              <a:gd name="connsiteX1" fmla="*/ 7423354 w 7423354"/>
              <a:gd name="connsiteY1" fmla="*/ 0 h 6858000"/>
              <a:gd name="connsiteX2" fmla="*/ 7423354 w 7423354"/>
              <a:gd name="connsiteY2" fmla="*/ 6858000 h 6858000"/>
              <a:gd name="connsiteX3" fmla="*/ 0 w 7423354"/>
              <a:gd name="connsiteY3" fmla="*/ 6858000 h 6858000"/>
              <a:gd name="connsiteX4" fmla="*/ 1327354 w 742335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3354" h="6858000">
                <a:moveTo>
                  <a:pt x="1327354" y="0"/>
                </a:moveTo>
                <a:lnTo>
                  <a:pt x="7423354" y="0"/>
                </a:lnTo>
                <a:lnTo>
                  <a:pt x="7423354" y="6858000"/>
                </a:lnTo>
                <a:lnTo>
                  <a:pt x="0" y="6858000"/>
                </a:lnTo>
                <a:lnTo>
                  <a:pt x="1327354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20B81A-C7F5-4038-9FDE-0B3518D05924}"/>
              </a:ext>
            </a:extLst>
          </p:cNvPr>
          <p:cNvSpPr/>
          <p:nvPr/>
        </p:nvSpPr>
        <p:spPr>
          <a:xfrm>
            <a:off x="6666271" y="3900746"/>
            <a:ext cx="4498258" cy="1297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F57926E1-D9B5-4D24-852F-9661A230D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1" b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8F14C-563B-4676-94B1-287B16E233EA}"/>
              </a:ext>
            </a:extLst>
          </p:cNvPr>
          <p:cNvSpPr txBox="1"/>
          <p:nvPr/>
        </p:nvSpPr>
        <p:spPr>
          <a:xfrm>
            <a:off x="7709095" y="0"/>
            <a:ext cx="44829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9EAF2-AE01-47CE-A178-FBD9E6BDDFE5}"/>
              </a:ext>
            </a:extLst>
          </p:cNvPr>
          <p:cNvSpPr txBox="1"/>
          <p:nvPr/>
        </p:nvSpPr>
        <p:spPr>
          <a:xfrm>
            <a:off x="822960" y="2560320"/>
            <a:ext cx="484632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4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DFBD79-01BF-404F-941B-04CCCCDD305A}"/>
              </a:ext>
            </a:extLst>
          </p:cNvPr>
          <p:cNvSpPr/>
          <p:nvPr/>
        </p:nvSpPr>
        <p:spPr>
          <a:xfrm>
            <a:off x="8788867" y="3501570"/>
            <a:ext cx="3318387" cy="326676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350A6F-2B5E-43B5-A42C-5ACF3F7F848C}"/>
              </a:ext>
            </a:extLst>
          </p:cNvPr>
          <p:cNvSpPr/>
          <p:nvPr/>
        </p:nvSpPr>
        <p:spPr>
          <a:xfrm>
            <a:off x="8788867" y="162232"/>
            <a:ext cx="3318387" cy="326676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C083A-2EDA-482A-8F31-23D717D58D16}"/>
              </a:ext>
            </a:extLst>
          </p:cNvPr>
          <p:cNvSpPr/>
          <p:nvPr/>
        </p:nvSpPr>
        <p:spPr>
          <a:xfrm>
            <a:off x="5397910" y="3501570"/>
            <a:ext cx="3318387" cy="326676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72B965-04EE-444D-B9A3-2D760FFBF139}"/>
              </a:ext>
            </a:extLst>
          </p:cNvPr>
          <p:cNvSpPr/>
          <p:nvPr/>
        </p:nvSpPr>
        <p:spPr>
          <a:xfrm>
            <a:off x="157316" y="162232"/>
            <a:ext cx="8558981" cy="326676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5AB27-ED94-4A68-9903-4E6AE0AE2024}"/>
              </a:ext>
            </a:extLst>
          </p:cNvPr>
          <p:cNvSpPr txBox="1"/>
          <p:nvPr/>
        </p:nvSpPr>
        <p:spPr>
          <a:xfrm>
            <a:off x="157316" y="3952220"/>
            <a:ext cx="524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EB324-B878-44C4-96FA-13E12ECD9E89}"/>
              </a:ext>
            </a:extLst>
          </p:cNvPr>
          <p:cNvSpPr txBox="1"/>
          <p:nvPr/>
        </p:nvSpPr>
        <p:spPr>
          <a:xfrm>
            <a:off x="157316" y="3429000"/>
            <a:ext cx="524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LOREM IPSUM DOLOR</a:t>
            </a:r>
            <a:endParaRPr lang="en-US" sz="28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7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writing implement, stationary, floor&#10;&#10;Description automatically generated">
            <a:extLst>
              <a:ext uri="{FF2B5EF4-FFF2-40B4-BE49-F238E27FC236}">
                <a16:creationId xmlns:a16="http://schemas.microsoft.com/office/drawing/2014/main" id="{3270E8A3-B93A-4089-9F53-03526BB1B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9" r="1" b="1"/>
          <a:stretch/>
        </p:blipFill>
        <p:spPr>
          <a:xfrm>
            <a:off x="1" y="10"/>
            <a:ext cx="12191999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E8A757-2D1A-4470-AEDB-4FF8594D65CC}"/>
              </a:ext>
            </a:extLst>
          </p:cNvPr>
          <p:cNvSpPr txBox="1"/>
          <p:nvPr/>
        </p:nvSpPr>
        <p:spPr>
          <a:xfrm>
            <a:off x="365759" y="0"/>
            <a:ext cx="99317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Lorem ipsum dolor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Nunc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Donec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fermentum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libero.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3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843</Words>
  <Application>Microsoft Office PowerPoint</Application>
  <PresentationFormat>Widescreen</PresentationFormat>
  <Paragraphs>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Amin</dc:creator>
  <cp:lastModifiedBy>L J</cp:lastModifiedBy>
  <cp:revision>5</cp:revision>
  <dcterms:created xsi:type="dcterms:W3CDTF">2020-10-29T04:57:52Z</dcterms:created>
  <dcterms:modified xsi:type="dcterms:W3CDTF">2021-02-12T13:24:45Z</dcterms:modified>
</cp:coreProperties>
</file>