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7" r:id="rId2"/>
    <p:sldId id="288" r:id="rId3"/>
    <p:sldId id="290" r:id="rId4"/>
    <p:sldId id="301" r:id="rId5"/>
    <p:sldId id="302" r:id="rId6"/>
    <p:sldId id="309" r:id="rId7"/>
    <p:sldId id="308" r:id="rId8"/>
    <p:sldId id="310" r:id="rId9"/>
    <p:sldId id="313" r:id="rId10"/>
    <p:sldId id="321" r:id="rId11"/>
    <p:sldId id="330" r:id="rId12"/>
    <p:sldId id="402" r:id="rId13"/>
    <p:sldId id="406" r:id="rId14"/>
    <p:sldId id="598" r:id="rId15"/>
    <p:sldId id="462" r:id="rId16"/>
    <p:sldId id="465" r:id="rId17"/>
    <p:sldId id="466" r:id="rId18"/>
    <p:sldId id="450" r:id="rId19"/>
    <p:sldId id="452" r:id="rId20"/>
    <p:sldId id="395" r:id="rId21"/>
    <p:sldId id="444" r:id="rId22"/>
    <p:sldId id="524" r:id="rId23"/>
    <p:sldId id="539" r:id="rId24"/>
    <p:sldId id="589" r:id="rId25"/>
    <p:sldId id="5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E7A"/>
    <a:srgbClr val="455A64"/>
    <a:srgbClr val="37474F"/>
    <a:srgbClr val="607D8B"/>
    <a:srgbClr val="263238"/>
    <a:srgbClr val="78909C"/>
    <a:srgbClr val="388E3C"/>
    <a:srgbClr val="43A047"/>
    <a:srgbClr val="1B5E20"/>
    <a:srgbClr val="4CA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47" autoAdjust="0"/>
  </p:normalViewPr>
  <p:slideViewPr>
    <p:cSldViewPr snapToGrid="0" showGuides="1">
      <p:cViewPr varScale="1">
        <p:scale>
          <a:sx n="64" d="100"/>
          <a:sy n="64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73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047E-2"/>
          <c:y val="3.1545999999999998E-2"/>
          <c:w val="0.89883599999999997"/>
          <c:h val="0.87078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Category 4</c:v>
                </c:pt>
                <c:pt idx="1">
                  <c:v>Category 3</c:v>
                </c:pt>
                <c:pt idx="2">
                  <c:v>Category 2</c:v>
                </c:pt>
                <c:pt idx="3">
                  <c:v>Category 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1-48B2-BED1-40A21879804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Category 4</c:v>
                </c:pt>
                <c:pt idx="1">
                  <c:v>Category 3</c:v>
                </c:pt>
                <c:pt idx="2">
                  <c:v>Category 2</c:v>
                </c:pt>
                <c:pt idx="3">
                  <c:v>Category 1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2.8</c:v>
                </c:pt>
                <c:pt idx="1">
                  <c:v>1.8</c:v>
                </c:pt>
                <c:pt idx="2">
                  <c:v>4.4000000000000004</c:v>
                </c:pt>
                <c:pt idx="3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1-48B2-BED1-40A21879804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Category 4</c:v>
                </c:pt>
                <c:pt idx="1">
                  <c:v>Category 3</c:v>
                </c:pt>
                <c:pt idx="2">
                  <c:v>Category 2</c:v>
                </c:pt>
                <c:pt idx="3">
                  <c:v>Category 1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4.5</c:v>
                </c:pt>
                <c:pt idx="1">
                  <c:v>3.5</c:v>
                </c:pt>
                <c:pt idx="2">
                  <c:v>2.5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48B2-BED1-40A218798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8627824"/>
        <c:axId val="358628384"/>
      </c:barChart>
      <c:catAx>
        <c:axId val="358627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28384"/>
        <c:crosses val="autoZero"/>
        <c:auto val="1"/>
        <c:lblAlgn val="ctr"/>
        <c:lblOffset val="100"/>
        <c:noMultiLvlLbl val="1"/>
      </c:catAx>
      <c:valAx>
        <c:axId val="3586283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627824"/>
        <c:crosses val="autoZero"/>
        <c:crossBetween val="between"/>
        <c:majorUnit val="1.25"/>
        <c:minorUnit val="0.6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2668416447944"/>
          <c:y val="0.18368172252410714"/>
          <c:w val="0.78227853209253295"/>
          <c:h val="0.545171505905512"/>
        </c:manualLayout>
      </c:layout>
      <c:scatterChart>
        <c:scatterStyle val="lineMarker"/>
        <c:varyColors val="0"/>
        <c:ser>
          <c:idx val="0"/>
          <c:order val="0"/>
          <c:tx>
            <c:strRef>
              <c:f>Blatt1!$B$1</c:f>
              <c:strCache>
                <c:ptCount val="1"/>
                <c:pt idx="0">
                  <c:v>Company 1</c:v>
                </c:pt>
              </c:strCache>
            </c:strRef>
          </c:tx>
          <c:spPr>
            <a:ln w="9525" cap="rnd">
              <a:solidFill>
                <a:schemeClr val="accent1">
                  <a:shade val="58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shade val="58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Blatt1!$B$2:$B$15</c:f>
              <c:numCache>
                <c:formatCode>General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40-43AE-AA70-683580715980}"/>
            </c:ext>
          </c:extLst>
        </c:ser>
        <c:ser>
          <c:idx val="1"/>
          <c:order val="1"/>
          <c:tx>
            <c:strRef>
              <c:f>Blatt1!$C$1</c:f>
              <c:strCache>
                <c:ptCount val="1"/>
                <c:pt idx="0">
                  <c:v>Company 2</c:v>
                </c:pt>
              </c:strCache>
            </c:strRef>
          </c:tx>
          <c:spPr>
            <a:ln w="9525" cap="rnd">
              <a:solidFill>
                <a:schemeClr val="accent1">
                  <a:shade val="8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shade val="86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Blatt1!$C$2:$C$15</c:f>
              <c:numCache>
                <c:formatCode>General</c:formatCode>
                <c:ptCount val="14"/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A40-43AE-AA70-683580715980}"/>
            </c:ext>
          </c:extLst>
        </c:ser>
        <c:ser>
          <c:idx val="2"/>
          <c:order val="2"/>
          <c:tx>
            <c:strRef>
              <c:f>Blatt1!$D$1</c:f>
              <c:strCache>
                <c:ptCount val="1"/>
                <c:pt idx="0">
                  <c:v>Company 3</c:v>
                </c:pt>
              </c:strCache>
            </c:strRef>
          </c:tx>
          <c:spPr>
            <a:ln w="9525" cap="rnd">
              <a:solidFill>
                <a:schemeClr val="accent1">
                  <a:tint val="8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tint val="86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Blatt1!$D$2:$D$15</c:f>
              <c:numCache>
                <c:formatCode>General</c:formatCode>
                <c:ptCount val="14"/>
                <c:pt idx="5">
                  <c:v>0</c:v>
                </c:pt>
                <c:pt idx="6">
                  <c:v>2</c:v>
                </c:pt>
                <c:pt idx="7">
                  <c:v>4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A40-43AE-AA70-683580715980}"/>
            </c:ext>
          </c:extLst>
        </c:ser>
        <c:ser>
          <c:idx val="3"/>
          <c:order val="3"/>
          <c:tx>
            <c:strRef>
              <c:f>Blatt1!$E$1</c:f>
              <c:strCache>
                <c:ptCount val="1"/>
                <c:pt idx="0">
                  <c:v>Company 4</c:v>
                </c:pt>
              </c:strCache>
            </c:strRef>
          </c:tx>
          <c:spPr>
            <a:ln w="9525" cap="rnd">
              <a:solidFill>
                <a:schemeClr val="accent1">
                  <a:tint val="58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tint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tint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tint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>
                    <a:tint val="58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xVal>
            <c:numRef>
              <c:f>Blatt1!$A$2:$A$15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numCache>
            </c:numRef>
          </c:xVal>
          <c:yVal>
            <c:numRef>
              <c:f>Blatt1!$E$2:$E$15</c:f>
              <c:numCache>
                <c:formatCode>General</c:formatCode>
                <c:ptCount val="14"/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  <c:pt idx="1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A40-43AE-AA70-683580715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843952"/>
        <c:axId val="360844512"/>
      </c:scatterChart>
      <c:valAx>
        <c:axId val="360843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844512"/>
        <c:crosses val="autoZero"/>
        <c:crossBetween val="midCat"/>
      </c:valAx>
      <c:valAx>
        <c:axId val="36084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8439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8C434-03B4-425D-AC8E-F0941535CF57}" type="doc">
      <dgm:prSet loTypeId="urn:microsoft.com/office/officeart/2005/8/layout/hierarchy6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354A0A3-4A77-4182-B615-C6FD96E1E194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NAME</a:t>
          </a:r>
        </a:p>
      </dgm:t>
    </dgm:pt>
    <dgm:pt modelId="{009C608E-CEF7-4776-BC2E-6BCC1693A93A}" type="parTrans" cxnId="{B8738F7B-4803-4D70-BB5C-B15A27B41136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EC8D0B68-E0D4-432D-9398-D0ABDCBDEB8C}" type="sibTrans" cxnId="{B8738F7B-4803-4D70-BB5C-B15A27B41136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1CDF0653-4974-4504-99C3-C565BEA3354B}" type="asst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1</a:t>
          </a:r>
        </a:p>
      </dgm:t>
    </dgm:pt>
    <dgm:pt modelId="{28DC0586-7448-4F9A-98DE-847960B6185A}" type="parTrans" cxnId="{AAE75E3B-0AC8-43BC-A0AF-1B13C9AE2EE9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65B3583E-D8AA-4FEC-9E2B-63DBB8A9DF84}" type="sibTrans" cxnId="{AAE75E3B-0AC8-43BC-A0AF-1B13C9AE2EE9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81A77FF2-0B02-4A35-A011-1F091254AC2B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2</a:t>
          </a:r>
        </a:p>
      </dgm:t>
    </dgm:pt>
    <dgm:pt modelId="{35A8550F-581C-473A-9934-00F66136A3C0}" type="parTrans" cxnId="{71746D4C-7D89-44BE-9AE0-B1C2472364DE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1B05CD78-E19D-401D-8726-296AE875939C}" type="sibTrans" cxnId="{71746D4C-7D89-44BE-9AE0-B1C2472364DE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17FEAB56-ACEA-4608-9272-AA89C4799A9B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3</a:t>
          </a:r>
        </a:p>
      </dgm:t>
    </dgm:pt>
    <dgm:pt modelId="{96354028-264B-483D-A22B-56132BB51C17}" type="parTrans" cxnId="{F35E283D-D7E0-4011-B988-6970E040BAD3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D4031690-1AD7-4748-9577-4F3C9284A588}" type="sibTrans" cxnId="{F35E283D-D7E0-4011-B988-6970E040BAD3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0F0DF69A-A197-46C8-AB16-ED0EF72A1117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4</a:t>
          </a:r>
        </a:p>
      </dgm:t>
    </dgm:pt>
    <dgm:pt modelId="{4E9A5546-7BB1-4ABE-A2F3-27AC2C3DF311}" type="parTrans" cxnId="{1A5E4A3A-6CD6-4F87-BE2C-520D44FE4CA9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7CE1DB5D-928A-4CC1-AFA0-EF7DA080A611}" type="sibTrans" cxnId="{1A5E4A3A-6CD6-4F87-BE2C-520D44FE4CA9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92C5F5C9-D11B-4C79-B452-D7BDBC3DD26F}" type="asst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1</a:t>
          </a:r>
        </a:p>
      </dgm:t>
    </dgm:pt>
    <dgm:pt modelId="{5EFE361A-7854-4D9A-BF80-9DB873245C27}" type="parTrans" cxnId="{85CAC683-BF05-4D99-8EBC-89985DE04444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BD498960-21AA-4BCE-95E4-27BF7F2D3812}" type="sibTrans" cxnId="{85CAC683-BF05-4D99-8EBC-89985DE04444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34B3E639-03AA-494C-97DB-E5E07F48709D}" type="asst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2</a:t>
          </a:r>
        </a:p>
      </dgm:t>
    </dgm:pt>
    <dgm:pt modelId="{F7196157-F14C-4CDD-976A-35DF6FFB4797}" type="parTrans" cxnId="{B80D2F7C-D42A-45A0-BE79-CDE9166204E0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46CFF23D-715B-459F-90AF-85408F9143DF}" type="sibTrans" cxnId="{B80D2F7C-D42A-45A0-BE79-CDE9166204E0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F4859931-7649-4FB0-928F-792DA358D006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3</a:t>
          </a:r>
        </a:p>
      </dgm:t>
    </dgm:pt>
    <dgm:pt modelId="{1C95BBAB-7A92-4864-9D7C-A1102D09A6D4}" type="parTrans" cxnId="{A2CB798D-BA0E-48BF-A45A-53EC5E6DC0A9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BDE1126F-77E4-4396-97E4-2BD54782239E}" type="sibTrans" cxnId="{A2CB798D-BA0E-48BF-A45A-53EC5E6DC0A9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A5BF8E57-ECD8-464E-A883-D3817B022AB7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gm:t>
    </dgm:pt>
    <dgm:pt modelId="{6E0ED20C-7092-4C88-8049-2CB59A51FC23}" type="parTrans" cxnId="{674F60B7-5501-467E-BBBC-AF85C5DF1878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105DA9D0-6BAA-4BB3-94A6-436C3BE3664F}" type="sibTrans" cxnId="{674F60B7-5501-467E-BBBC-AF85C5DF1878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0E9A97D2-A332-4DE6-A5F8-95B79902BD19}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5</a:t>
          </a:r>
        </a:p>
      </dgm:t>
    </dgm:pt>
    <dgm:pt modelId="{C678720B-BCCA-4CE8-91A1-95E188C1D084}" type="parTrans" cxnId="{7828CC7A-B95C-463F-9FF1-7387FF0BC4E6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D426F1C5-28F8-49CA-87A1-8DBA449D98D2}" type="sibTrans" cxnId="{7828CC7A-B95C-463F-9FF1-7387FF0BC4E6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DB603F9A-D6C2-4D6F-9071-8440F1920916}" type="asst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gm:t>
    </dgm:pt>
    <dgm:pt modelId="{2EF4B270-5380-4CE3-92B9-428B89C662D5}" type="parTrans" cxnId="{6C03AE9E-A875-4193-8893-ABBF8FB84D24}">
      <dgm:prSet custT="1"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1876A2BA-829F-43C4-86C4-D5DFD5946361}" type="sibTrans" cxnId="{6C03AE9E-A875-4193-8893-ABBF8FB84D24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7616E4C3-2451-463E-9543-55D949703406}" type="asst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gm:t>
    </dgm:pt>
    <dgm:pt modelId="{592A66E7-A9F2-410F-8796-62B473F148E7}" type="parTrans" cxnId="{60F82F6C-8CF5-4A2C-B378-4473B9AE45F5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32B96D14-D0F1-42DD-ABA9-1E919EF735E7}" type="sibTrans" cxnId="{60F82F6C-8CF5-4A2C-B378-4473B9AE45F5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486C9BEC-E5B7-4E3A-A2EF-D3D8ED59C323}" type="asst">
      <dgm:prSet phldrT="[Text]"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gm:t>
    </dgm:pt>
    <dgm:pt modelId="{E1BE6407-9326-4CF0-ABD4-8C9B2140A108}" type="parTrans" cxnId="{3F648406-19A3-40AC-B4C8-C037AE328056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2125431B-BB37-4D41-976D-94B9BF3BCECF}" type="sibTrans" cxnId="{3F648406-19A3-40AC-B4C8-C037AE328056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273C885B-A713-4C23-B010-AD39DDBF3D1C}">
      <dgm:prSet custT="1"/>
      <dgm:spPr/>
      <dgm:t>
        <a:bodyPr/>
        <a:lstStyle/>
        <a:p>
          <a:r>
            <a:rPr lang="en-US" sz="1400" b="1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gm:t>
    </dgm:pt>
    <dgm:pt modelId="{64FBED9B-6248-4AA1-841D-45F9E9BB2532}" type="parTrans" cxnId="{568953F3-92B4-409E-8157-381126758F2B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4D1A18F0-D4C2-48DF-A381-BBD49E87C65D}" type="sibTrans" cxnId="{568953F3-92B4-409E-8157-381126758F2B}">
      <dgm:prSet/>
      <dgm:spPr/>
      <dgm:t>
        <a:bodyPr/>
        <a:lstStyle/>
        <a:p>
          <a:endParaRPr lang="en-US" sz="1400">
            <a:latin typeface="Montserrat" panose="00000500000000000000" pitchFamily="2" charset="0"/>
          </a:endParaRPr>
        </a:p>
      </dgm:t>
    </dgm:pt>
    <dgm:pt modelId="{185CAD77-B8E1-458E-B4DA-FE495256A6F5}" type="pres">
      <dgm:prSet presAssocID="{1258C434-03B4-425D-AC8E-F0941535CF5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89C01CE-D873-44D0-AC70-2E8A8D097EB8}" type="pres">
      <dgm:prSet presAssocID="{1258C434-03B4-425D-AC8E-F0941535CF57}" presName="hierFlow" presStyleCnt="0"/>
      <dgm:spPr/>
    </dgm:pt>
    <dgm:pt modelId="{E94DAAF4-F05C-4BC3-9784-C94092B4E4AF}" type="pres">
      <dgm:prSet presAssocID="{1258C434-03B4-425D-AC8E-F0941535CF5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873B32C-8206-41B5-A7C3-BC252C2F0A24}" type="pres">
      <dgm:prSet presAssocID="{E354A0A3-4A77-4182-B615-C6FD96E1E194}" presName="Name14" presStyleCnt="0"/>
      <dgm:spPr/>
    </dgm:pt>
    <dgm:pt modelId="{517133F9-E42B-4FE3-8DB7-74D1DF4D112C}" type="pres">
      <dgm:prSet presAssocID="{E354A0A3-4A77-4182-B615-C6FD96E1E194}" presName="level1Shape" presStyleLbl="node0" presStyleIdx="0" presStyleCnt="1">
        <dgm:presLayoutVars>
          <dgm:chPref val="3"/>
        </dgm:presLayoutVars>
      </dgm:prSet>
      <dgm:spPr>
        <a:prstGeom prst="round2DiagRect">
          <a:avLst/>
        </a:prstGeom>
      </dgm:spPr>
    </dgm:pt>
    <dgm:pt modelId="{F81A28AE-2FA3-4358-BF1B-0E43717B67A6}" type="pres">
      <dgm:prSet presAssocID="{E354A0A3-4A77-4182-B615-C6FD96E1E194}" presName="hierChild2" presStyleCnt="0"/>
      <dgm:spPr/>
    </dgm:pt>
    <dgm:pt modelId="{DFDAA0EC-FABD-4994-A047-50F675476B99}" type="pres">
      <dgm:prSet presAssocID="{28DC0586-7448-4F9A-98DE-847960B6185A}" presName="Name19" presStyleLbl="parChTrans1D2" presStyleIdx="0" presStyleCnt="4"/>
      <dgm:spPr/>
    </dgm:pt>
    <dgm:pt modelId="{C8DC0261-B8DE-413D-9F39-DEF09ABDB347}" type="pres">
      <dgm:prSet presAssocID="{1CDF0653-4974-4504-99C3-C565BEA3354B}" presName="Name21" presStyleCnt="0"/>
      <dgm:spPr/>
    </dgm:pt>
    <dgm:pt modelId="{DF6ACC59-B570-48A9-91A5-40D37D3D0B15}" type="pres">
      <dgm:prSet presAssocID="{1CDF0653-4974-4504-99C3-C565BEA3354B}" presName="level2Shape" presStyleLbl="asst1" presStyleIdx="0" presStyleCnt="6"/>
      <dgm:spPr>
        <a:prstGeom prst="round2DiagRect">
          <a:avLst/>
        </a:prstGeom>
      </dgm:spPr>
    </dgm:pt>
    <dgm:pt modelId="{CB312433-C32D-4AB7-889B-8C3677BEACFC}" type="pres">
      <dgm:prSet presAssocID="{1CDF0653-4974-4504-99C3-C565BEA3354B}" presName="hierChild3" presStyleCnt="0"/>
      <dgm:spPr/>
    </dgm:pt>
    <dgm:pt modelId="{044B3F28-D22E-4D70-A747-97661539B7D4}" type="pres">
      <dgm:prSet presAssocID="{5EFE361A-7854-4D9A-BF80-9DB873245C27}" presName="Name19" presStyleLbl="parChTrans1D3" presStyleIdx="0" presStyleCnt="4"/>
      <dgm:spPr/>
    </dgm:pt>
    <dgm:pt modelId="{DB6D1544-E388-45A3-8825-06AB046AF1F2}" type="pres">
      <dgm:prSet presAssocID="{92C5F5C9-D11B-4C79-B452-D7BDBC3DD26F}" presName="Name21" presStyleCnt="0"/>
      <dgm:spPr/>
    </dgm:pt>
    <dgm:pt modelId="{2A40A64E-8329-4234-8F9E-A374369988AB}" type="pres">
      <dgm:prSet presAssocID="{92C5F5C9-D11B-4C79-B452-D7BDBC3DD26F}" presName="level2Shape" presStyleLbl="asst1" presStyleIdx="1" presStyleCnt="6"/>
      <dgm:spPr>
        <a:prstGeom prst="round2DiagRect">
          <a:avLst/>
        </a:prstGeom>
      </dgm:spPr>
    </dgm:pt>
    <dgm:pt modelId="{6AC647F6-722B-4E56-A459-F5481FEF0E7E}" type="pres">
      <dgm:prSet presAssocID="{92C5F5C9-D11B-4C79-B452-D7BDBC3DD26F}" presName="hierChild3" presStyleCnt="0"/>
      <dgm:spPr/>
    </dgm:pt>
    <dgm:pt modelId="{837C6DB6-4022-4C7F-9BAE-D28DDEE3A717}" type="pres">
      <dgm:prSet presAssocID="{592A66E7-A9F2-410F-8796-62B473F148E7}" presName="Name19" presStyleLbl="parChTrans1D4" presStyleIdx="0" presStyleCnt="5"/>
      <dgm:spPr/>
    </dgm:pt>
    <dgm:pt modelId="{3280789D-0EAD-49EA-AF49-B658834F2475}" type="pres">
      <dgm:prSet presAssocID="{7616E4C3-2451-463E-9543-55D949703406}" presName="Name21" presStyleCnt="0"/>
      <dgm:spPr/>
    </dgm:pt>
    <dgm:pt modelId="{14BCAB19-84BE-4C10-8373-478F3E126860}" type="pres">
      <dgm:prSet presAssocID="{7616E4C3-2451-463E-9543-55D949703406}" presName="level2Shape" presStyleLbl="asst1" presStyleIdx="2" presStyleCnt="6"/>
      <dgm:spPr>
        <a:prstGeom prst="round2DiagRect">
          <a:avLst/>
        </a:prstGeom>
      </dgm:spPr>
    </dgm:pt>
    <dgm:pt modelId="{1621F727-8899-4693-A43C-3C9282EADD0E}" type="pres">
      <dgm:prSet presAssocID="{7616E4C3-2451-463E-9543-55D949703406}" presName="hierChild3" presStyleCnt="0"/>
      <dgm:spPr/>
    </dgm:pt>
    <dgm:pt modelId="{7C490130-4E7D-42C4-A1F7-4355A01F94F7}" type="pres">
      <dgm:prSet presAssocID="{E1BE6407-9326-4CF0-ABD4-8C9B2140A108}" presName="Name19" presStyleLbl="parChTrans1D4" presStyleIdx="1" presStyleCnt="5"/>
      <dgm:spPr/>
    </dgm:pt>
    <dgm:pt modelId="{BE7A7A4F-38F5-4A8A-B75A-211D40BCCBE4}" type="pres">
      <dgm:prSet presAssocID="{486C9BEC-E5B7-4E3A-A2EF-D3D8ED59C323}" presName="Name21" presStyleCnt="0"/>
      <dgm:spPr/>
    </dgm:pt>
    <dgm:pt modelId="{48C58627-CE86-4239-81BB-EA3C8884820E}" type="pres">
      <dgm:prSet presAssocID="{486C9BEC-E5B7-4E3A-A2EF-D3D8ED59C323}" presName="level2Shape" presStyleLbl="asst1" presStyleIdx="3" presStyleCnt="6"/>
      <dgm:spPr>
        <a:prstGeom prst="round2DiagRect">
          <a:avLst/>
        </a:prstGeom>
      </dgm:spPr>
    </dgm:pt>
    <dgm:pt modelId="{AA06C18A-ED73-4C5D-9346-24DFF26F01C5}" type="pres">
      <dgm:prSet presAssocID="{486C9BEC-E5B7-4E3A-A2EF-D3D8ED59C323}" presName="hierChild3" presStyleCnt="0"/>
      <dgm:spPr/>
    </dgm:pt>
    <dgm:pt modelId="{EB8D9D92-69B1-417A-ADE5-A40997392D70}" type="pres">
      <dgm:prSet presAssocID="{F7196157-F14C-4CDD-976A-35DF6FFB4797}" presName="Name19" presStyleLbl="parChTrans1D3" presStyleIdx="1" presStyleCnt="4"/>
      <dgm:spPr/>
    </dgm:pt>
    <dgm:pt modelId="{5AD258CF-D2FB-4AE8-9F56-2418990E352F}" type="pres">
      <dgm:prSet presAssocID="{34B3E639-03AA-494C-97DB-E5E07F48709D}" presName="Name21" presStyleCnt="0"/>
      <dgm:spPr/>
    </dgm:pt>
    <dgm:pt modelId="{BBEB89CF-5D2F-4FDC-9677-CA736A19E2B2}" type="pres">
      <dgm:prSet presAssocID="{34B3E639-03AA-494C-97DB-E5E07F48709D}" presName="level2Shape" presStyleLbl="asst1" presStyleIdx="4" presStyleCnt="6"/>
      <dgm:spPr>
        <a:prstGeom prst="round2DiagRect">
          <a:avLst/>
        </a:prstGeom>
      </dgm:spPr>
    </dgm:pt>
    <dgm:pt modelId="{33175F06-B292-4F4E-8FA9-72F7C425DF8B}" type="pres">
      <dgm:prSet presAssocID="{34B3E639-03AA-494C-97DB-E5E07F48709D}" presName="hierChild3" presStyleCnt="0"/>
      <dgm:spPr/>
    </dgm:pt>
    <dgm:pt modelId="{F1A5E665-34EC-4411-A4F2-57DB4FB76160}" type="pres">
      <dgm:prSet presAssocID="{2EF4B270-5380-4CE3-92B9-428B89C662D5}" presName="Name19" presStyleLbl="parChTrans1D4" presStyleIdx="2" presStyleCnt="5"/>
      <dgm:spPr/>
    </dgm:pt>
    <dgm:pt modelId="{C6825667-BC32-4881-9B40-0A89C6D7FEAF}" type="pres">
      <dgm:prSet presAssocID="{DB603F9A-D6C2-4D6F-9071-8440F1920916}" presName="Name21" presStyleCnt="0"/>
      <dgm:spPr/>
    </dgm:pt>
    <dgm:pt modelId="{1CA21FDA-E9C0-46D2-A90D-6FFDE77AAAB2}" type="pres">
      <dgm:prSet presAssocID="{DB603F9A-D6C2-4D6F-9071-8440F1920916}" presName="level2Shape" presStyleLbl="asst1" presStyleIdx="5" presStyleCnt="6"/>
      <dgm:spPr>
        <a:prstGeom prst="round2DiagRect">
          <a:avLst/>
        </a:prstGeom>
      </dgm:spPr>
    </dgm:pt>
    <dgm:pt modelId="{7CD84A8C-0D83-4773-9E06-1B25DB10AFC8}" type="pres">
      <dgm:prSet presAssocID="{DB603F9A-D6C2-4D6F-9071-8440F1920916}" presName="hierChild3" presStyleCnt="0"/>
      <dgm:spPr/>
    </dgm:pt>
    <dgm:pt modelId="{A1E2F072-0D30-44F1-8637-DA3171B6F084}" type="pres">
      <dgm:prSet presAssocID="{35A8550F-581C-473A-9934-00F66136A3C0}" presName="Name19" presStyleLbl="parChTrans1D2" presStyleIdx="1" presStyleCnt="4"/>
      <dgm:spPr/>
    </dgm:pt>
    <dgm:pt modelId="{664E2381-20D1-4466-8209-A649174DD445}" type="pres">
      <dgm:prSet presAssocID="{81A77FF2-0B02-4A35-A011-1F091254AC2B}" presName="Name21" presStyleCnt="0"/>
      <dgm:spPr/>
    </dgm:pt>
    <dgm:pt modelId="{B3AA6A4F-51C5-4ECA-A7E6-3FF51A6553B9}" type="pres">
      <dgm:prSet presAssocID="{81A77FF2-0B02-4A35-A011-1F091254AC2B}" presName="level2Shape" presStyleLbl="node2" presStyleIdx="0" presStyleCnt="3"/>
      <dgm:spPr>
        <a:prstGeom prst="round2DiagRect">
          <a:avLst/>
        </a:prstGeom>
      </dgm:spPr>
    </dgm:pt>
    <dgm:pt modelId="{178DEA43-E824-4FD3-A593-5AC0255C1F2E}" type="pres">
      <dgm:prSet presAssocID="{81A77FF2-0B02-4A35-A011-1F091254AC2B}" presName="hierChild3" presStyleCnt="0"/>
      <dgm:spPr/>
    </dgm:pt>
    <dgm:pt modelId="{ACA034E8-437D-49AE-AF70-C45073FB1603}" type="pres">
      <dgm:prSet presAssocID="{96354028-264B-483D-A22B-56132BB51C17}" presName="Name19" presStyleLbl="parChTrans1D2" presStyleIdx="2" presStyleCnt="4"/>
      <dgm:spPr/>
    </dgm:pt>
    <dgm:pt modelId="{314997C9-66A4-48A6-B9AC-753C81EAFAAF}" type="pres">
      <dgm:prSet presAssocID="{17FEAB56-ACEA-4608-9272-AA89C4799A9B}" presName="Name21" presStyleCnt="0"/>
      <dgm:spPr/>
    </dgm:pt>
    <dgm:pt modelId="{0EA80974-0276-4E8A-9BFD-6CA32F740BC3}" type="pres">
      <dgm:prSet presAssocID="{17FEAB56-ACEA-4608-9272-AA89C4799A9B}" presName="level2Shape" presStyleLbl="node2" presStyleIdx="1" presStyleCnt="3"/>
      <dgm:spPr>
        <a:prstGeom prst="round2DiagRect">
          <a:avLst/>
        </a:prstGeom>
      </dgm:spPr>
    </dgm:pt>
    <dgm:pt modelId="{8EC70107-5DA3-436D-88F6-5E93F6070401}" type="pres">
      <dgm:prSet presAssocID="{17FEAB56-ACEA-4608-9272-AA89C4799A9B}" presName="hierChild3" presStyleCnt="0"/>
      <dgm:spPr/>
    </dgm:pt>
    <dgm:pt modelId="{C7FEC4EB-78F6-42D5-AD60-448E88DFBEC7}" type="pres">
      <dgm:prSet presAssocID="{C678720B-BCCA-4CE8-91A1-95E188C1D084}" presName="Name19" presStyleLbl="parChTrans1D3" presStyleIdx="2" presStyleCnt="4"/>
      <dgm:spPr/>
    </dgm:pt>
    <dgm:pt modelId="{6E639905-E413-47EF-A2B5-9D249D3BF9FF}" type="pres">
      <dgm:prSet presAssocID="{0E9A97D2-A332-4DE6-A5F8-95B79902BD19}" presName="Name21" presStyleCnt="0"/>
      <dgm:spPr/>
    </dgm:pt>
    <dgm:pt modelId="{E9DD98CB-FCCE-42A8-B947-0A8C48C4432F}" type="pres">
      <dgm:prSet presAssocID="{0E9A97D2-A332-4DE6-A5F8-95B79902BD19}" presName="level2Shape" presStyleLbl="node3" presStyleIdx="0" presStyleCnt="2"/>
      <dgm:spPr>
        <a:prstGeom prst="round2DiagRect">
          <a:avLst/>
        </a:prstGeom>
      </dgm:spPr>
    </dgm:pt>
    <dgm:pt modelId="{6DBA32D8-28F0-4F43-8536-F1426BB39A49}" type="pres">
      <dgm:prSet presAssocID="{0E9A97D2-A332-4DE6-A5F8-95B79902BD19}" presName="hierChild3" presStyleCnt="0"/>
      <dgm:spPr/>
    </dgm:pt>
    <dgm:pt modelId="{46EE4342-4C37-4FF0-A81A-9CC424CB3385}" type="pres">
      <dgm:prSet presAssocID="{4E9A5546-7BB1-4ABE-A2F3-27AC2C3DF311}" presName="Name19" presStyleLbl="parChTrans1D2" presStyleIdx="3" presStyleCnt="4"/>
      <dgm:spPr/>
    </dgm:pt>
    <dgm:pt modelId="{4A5B3901-345D-445C-A6D9-D019F65B7401}" type="pres">
      <dgm:prSet presAssocID="{0F0DF69A-A197-46C8-AB16-ED0EF72A1117}" presName="Name21" presStyleCnt="0"/>
      <dgm:spPr/>
    </dgm:pt>
    <dgm:pt modelId="{A0B81DE5-2D50-4C39-9133-214A30A3C101}" type="pres">
      <dgm:prSet presAssocID="{0F0DF69A-A197-46C8-AB16-ED0EF72A1117}" presName="level2Shape" presStyleLbl="node2" presStyleIdx="2" presStyleCnt="3"/>
      <dgm:spPr>
        <a:prstGeom prst="round2DiagRect">
          <a:avLst/>
        </a:prstGeom>
      </dgm:spPr>
    </dgm:pt>
    <dgm:pt modelId="{9907CD22-9635-4CEC-9BFB-617176AB996A}" type="pres">
      <dgm:prSet presAssocID="{0F0DF69A-A197-46C8-AB16-ED0EF72A1117}" presName="hierChild3" presStyleCnt="0"/>
      <dgm:spPr/>
    </dgm:pt>
    <dgm:pt modelId="{62AC50B3-9EB6-4EFB-A477-613AD541720D}" type="pres">
      <dgm:prSet presAssocID="{1C95BBAB-7A92-4864-9D7C-A1102D09A6D4}" presName="Name19" presStyleLbl="parChTrans1D3" presStyleIdx="3" presStyleCnt="4"/>
      <dgm:spPr/>
    </dgm:pt>
    <dgm:pt modelId="{E7BA7EF6-9AD3-4592-8283-446D811C96AA}" type="pres">
      <dgm:prSet presAssocID="{F4859931-7649-4FB0-928F-792DA358D006}" presName="Name21" presStyleCnt="0"/>
      <dgm:spPr/>
    </dgm:pt>
    <dgm:pt modelId="{2E524769-BC42-4E52-9E9B-F93648D44977}" type="pres">
      <dgm:prSet presAssocID="{F4859931-7649-4FB0-928F-792DA358D006}" presName="level2Shape" presStyleLbl="node3" presStyleIdx="1" presStyleCnt="2"/>
      <dgm:spPr>
        <a:prstGeom prst="round2DiagRect">
          <a:avLst/>
        </a:prstGeom>
      </dgm:spPr>
    </dgm:pt>
    <dgm:pt modelId="{0F1A32FB-3A67-4607-AB1B-AA0B1A6D084B}" type="pres">
      <dgm:prSet presAssocID="{F4859931-7649-4FB0-928F-792DA358D006}" presName="hierChild3" presStyleCnt="0"/>
      <dgm:spPr/>
    </dgm:pt>
    <dgm:pt modelId="{155E1376-CCF4-42FD-8A46-3149A8391D3C}" type="pres">
      <dgm:prSet presAssocID="{6E0ED20C-7092-4C88-8049-2CB59A51FC23}" presName="Name19" presStyleLbl="parChTrans1D4" presStyleIdx="3" presStyleCnt="5"/>
      <dgm:spPr/>
    </dgm:pt>
    <dgm:pt modelId="{DBF6F461-E047-40BD-996F-7B9A42B16B74}" type="pres">
      <dgm:prSet presAssocID="{A5BF8E57-ECD8-464E-A883-D3817B022AB7}" presName="Name21" presStyleCnt="0"/>
      <dgm:spPr/>
    </dgm:pt>
    <dgm:pt modelId="{84E37DBA-F8D5-4496-A18E-76684412D5B1}" type="pres">
      <dgm:prSet presAssocID="{A5BF8E57-ECD8-464E-A883-D3817B022AB7}" presName="level2Shape" presStyleLbl="node4" presStyleIdx="0" presStyleCnt="2"/>
      <dgm:spPr>
        <a:prstGeom prst="round2DiagRect">
          <a:avLst/>
        </a:prstGeom>
      </dgm:spPr>
    </dgm:pt>
    <dgm:pt modelId="{2807229D-059E-4786-8A04-519DF3244F98}" type="pres">
      <dgm:prSet presAssocID="{A5BF8E57-ECD8-464E-A883-D3817B022AB7}" presName="hierChild3" presStyleCnt="0"/>
      <dgm:spPr/>
    </dgm:pt>
    <dgm:pt modelId="{67990745-914F-4631-8DA8-25F09CB9619C}" type="pres">
      <dgm:prSet presAssocID="{64FBED9B-6248-4AA1-841D-45F9E9BB2532}" presName="Name19" presStyleLbl="parChTrans1D4" presStyleIdx="4" presStyleCnt="5"/>
      <dgm:spPr/>
    </dgm:pt>
    <dgm:pt modelId="{702ACB13-28E8-4B6E-B0F1-052B71DFFF8F}" type="pres">
      <dgm:prSet presAssocID="{273C885B-A713-4C23-B010-AD39DDBF3D1C}" presName="Name21" presStyleCnt="0"/>
      <dgm:spPr/>
    </dgm:pt>
    <dgm:pt modelId="{9B1E6838-E61F-4C5D-8DEA-94D18B206CA0}" type="pres">
      <dgm:prSet presAssocID="{273C885B-A713-4C23-B010-AD39DDBF3D1C}" presName="level2Shape" presStyleLbl="node4" presStyleIdx="1" presStyleCnt="2"/>
      <dgm:spPr>
        <a:prstGeom prst="round2DiagRect">
          <a:avLst/>
        </a:prstGeom>
      </dgm:spPr>
    </dgm:pt>
    <dgm:pt modelId="{CBBE5469-9FC3-4075-B6ED-CE0192436720}" type="pres">
      <dgm:prSet presAssocID="{273C885B-A713-4C23-B010-AD39DDBF3D1C}" presName="hierChild3" presStyleCnt="0"/>
      <dgm:spPr/>
    </dgm:pt>
    <dgm:pt modelId="{0A292DB6-7E7E-43BF-87DC-060ECB608DDE}" type="pres">
      <dgm:prSet presAssocID="{1258C434-03B4-425D-AC8E-F0941535CF57}" presName="bgShapesFlow" presStyleCnt="0"/>
      <dgm:spPr/>
    </dgm:pt>
  </dgm:ptLst>
  <dgm:cxnLst>
    <dgm:cxn modelId="{3F648406-19A3-40AC-B4C8-C037AE328056}" srcId="{92C5F5C9-D11B-4C79-B452-D7BDBC3DD26F}" destId="{486C9BEC-E5B7-4E3A-A2EF-D3D8ED59C323}" srcOrd="1" destOrd="0" parTransId="{E1BE6407-9326-4CF0-ABD4-8C9B2140A108}" sibTransId="{2125431B-BB37-4D41-976D-94B9BF3BCECF}"/>
    <dgm:cxn modelId="{F3ACA30A-1571-4ECC-8FA4-0A42097CD5AE}" type="presOf" srcId="{35A8550F-581C-473A-9934-00F66136A3C0}" destId="{A1E2F072-0D30-44F1-8637-DA3171B6F084}" srcOrd="0" destOrd="0" presId="urn:microsoft.com/office/officeart/2005/8/layout/hierarchy6"/>
    <dgm:cxn modelId="{2A3E690E-36FC-48E7-B0F7-893A416D8289}" type="presOf" srcId="{DB603F9A-D6C2-4D6F-9071-8440F1920916}" destId="{1CA21FDA-E9C0-46D2-A90D-6FFDE77AAAB2}" srcOrd="0" destOrd="0" presId="urn:microsoft.com/office/officeart/2005/8/layout/hierarchy6"/>
    <dgm:cxn modelId="{3136B326-B3F9-4E15-BFC9-91A7AFBF0D59}" type="presOf" srcId="{81A77FF2-0B02-4A35-A011-1F091254AC2B}" destId="{B3AA6A4F-51C5-4ECA-A7E6-3FF51A6553B9}" srcOrd="0" destOrd="0" presId="urn:microsoft.com/office/officeart/2005/8/layout/hierarchy6"/>
    <dgm:cxn modelId="{4C47E928-A880-4952-9ED6-88252946654B}" type="presOf" srcId="{34B3E639-03AA-494C-97DB-E5E07F48709D}" destId="{BBEB89CF-5D2F-4FDC-9677-CA736A19E2B2}" srcOrd="0" destOrd="0" presId="urn:microsoft.com/office/officeart/2005/8/layout/hierarchy6"/>
    <dgm:cxn modelId="{62D9F82A-73FF-4D05-AA1B-48D88A133E73}" type="presOf" srcId="{96354028-264B-483D-A22B-56132BB51C17}" destId="{ACA034E8-437D-49AE-AF70-C45073FB1603}" srcOrd="0" destOrd="0" presId="urn:microsoft.com/office/officeart/2005/8/layout/hierarchy6"/>
    <dgm:cxn modelId="{1A5E4A3A-6CD6-4F87-BE2C-520D44FE4CA9}" srcId="{E354A0A3-4A77-4182-B615-C6FD96E1E194}" destId="{0F0DF69A-A197-46C8-AB16-ED0EF72A1117}" srcOrd="3" destOrd="0" parTransId="{4E9A5546-7BB1-4ABE-A2F3-27AC2C3DF311}" sibTransId="{7CE1DB5D-928A-4CC1-AFA0-EF7DA080A611}"/>
    <dgm:cxn modelId="{AAE75E3B-0AC8-43BC-A0AF-1B13C9AE2EE9}" srcId="{E354A0A3-4A77-4182-B615-C6FD96E1E194}" destId="{1CDF0653-4974-4504-99C3-C565BEA3354B}" srcOrd="0" destOrd="0" parTransId="{28DC0586-7448-4F9A-98DE-847960B6185A}" sibTransId="{65B3583E-D8AA-4FEC-9E2B-63DBB8A9DF84}"/>
    <dgm:cxn modelId="{F35E283D-D7E0-4011-B988-6970E040BAD3}" srcId="{E354A0A3-4A77-4182-B615-C6FD96E1E194}" destId="{17FEAB56-ACEA-4608-9272-AA89C4799A9B}" srcOrd="2" destOrd="0" parTransId="{96354028-264B-483D-A22B-56132BB51C17}" sibTransId="{D4031690-1AD7-4748-9577-4F3C9284A588}"/>
    <dgm:cxn modelId="{17E2D042-E974-4E1F-B463-81311E784268}" type="presOf" srcId="{17FEAB56-ACEA-4608-9272-AA89C4799A9B}" destId="{0EA80974-0276-4E8A-9BFD-6CA32F740BC3}" srcOrd="0" destOrd="0" presId="urn:microsoft.com/office/officeart/2005/8/layout/hierarchy6"/>
    <dgm:cxn modelId="{0A611844-D396-4682-B30E-078D1892A582}" type="presOf" srcId="{92C5F5C9-D11B-4C79-B452-D7BDBC3DD26F}" destId="{2A40A64E-8329-4234-8F9E-A374369988AB}" srcOrd="0" destOrd="0" presId="urn:microsoft.com/office/officeart/2005/8/layout/hierarchy6"/>
    <dgm:cxn modelId="{7DE98847-568A-4C72-BBD6-66177474221B}" type="presOf" srcId="{28DC0586-7448-4F9A-98DE-847960B6185A}" destId="{DFDAA0EC-FABD-4994-A047-50F675476B99}" srcOrd="0" destOrd="0" presId="urn:microsoft.com/office/officeart/2005/8/layout/hierarchy6"/>
    <dgm:cxn modelId="{60F82F6C-8CF5-4A2C-B378-4473B9AE45F5}" srcId="{92C5F5C9-D11B-4C79-B452-D7BDBC3DD26F}" destId="{7616E4C3-2451-463E-9543-55D949703406}" srcOrd="0" destOrd="0" parTransId="{592A66E7-A9F2-410F-8796-62B473F148E7}" sibTransId="{32B96D14-D0F1-42DD-ABA9-1E919EF735E7}"/>
    <dgm:cxn modelId="{71746D4C-7D89-44BE-9AE0-B1C2472364DE}" srcId="{E354A0A3-4A77-4182-B615-C6FD96E1E194}" destId="{81A77FF2-0B02-4A35-A011-1F091254AC2B}" srcOrd="1" destOrd="0" parTransId="{35A8550F-581C-473A-9934-00F66136A3C0}" sibTransId="{1B05CD78-E19D-401D-8726-296AE875939C}"/>
    <dgm:cxn modelId="{12C5874E-B62E-47CC-8A02-63829603E994}" type="presOf" srcId="{F7196157-F14C-4CDD-976A-35DF6FFB4797}" destId="{EB8D9D92-69B1-417A-ADE5-A40997392D70}" srcOrd="0" destOrd="0" presId="urn:microsoft.com/office/officeart/2005/8/layout/hierarchy6"/>
    <dgm:cxn modelId="{A56E6A5A-FBED-4F14-B950-787F83EDF34B}" type="presOf" srcId="{273C885B-A713-4C23-B010-AD39DDBF3D1C}" destId="{9B1E6838-E61F-4C5D-8DEA-94D18B206CA0}" srcOrd="0" destOrd="0" presId="urn:microsoft.com/office/officeart/2005/8/layout/hierarchy6"/>
    <dgm:cxn modelId="{7828CC7A-B95C-463F-9FF1-7387FF0BC4E6}" srcId="{17FEAB56-ACEA-4608-9272-AA89C4799A9B}" destId="{0E9A97D2-A332-4DE6-A5F8-95B79902BD19}" srcOrd="0" destOrd="0" parTransId="{C678720B-BCCA-4CE8-91A1-95E188C1D084}" sibTransId="{D426F1C5-28F8-49CA-87A1-8DBA449D98D2}"/>
    <dgm:cxn modelId="{B8738F7B-4803-4D70-BB5C-B15A27B41136}" srcId="{1258C434-03B4-425D-AC8E-F0941535CF57}" destId="{E354A0A3-4A77-4182-B615-C6FD96E1E194}" srcOrd="0" destOrd="0" parTransId="{009C608E-CEF7-4776-BC2E-6BCC1693A93A}" sibTransId="{EC8D0B68-E0D4-432D-9398-D0ABDCBDEB8C}"/>
    <dgm:cxn modelId="{B80D2F7C-D42A-45A0-BE79-CDE9166204E0}" srcId="{1CDF0653-4974-4504-99C3-C565BEA3354B}" destId="{34B3E639-03AA-494C-97DB-E5E07F48709D}" srcOrd="1" destOrd="0" parTransId="{F7196157-F14C-4CDD-976A-35DF6FFB4797}" sibTransId="{46CFF23D-715B-459F-90AF-85408F9143DF}"/>
    <dgm:cxn modelId="{3987427F-707A-4717-B5EC-2FE6E1A5B885}" type="presOf" srcId="{1C95BBAB-7A92-4864-9D7C-A1102D09A6D4}" destId="{62AC50B3-9EB6-4EFB-A477-613AD541720D}" srcOrd="0" destOrd="0" presId="urn:microsoft.com/office/officeart/2005/8/layout/hierarchy6"/>
    <dgm:cxn modelId="{AC170282-45DE-42C2-A05B-B9FEBE387DC3}" type="presOf" srcId="{64FBED9B-6248-4AA1-841D-45F9E9BB2532}" destId="{67990745-914F-4631-8DA8-25F09CB9619C}" srcOrd="0" destOrd="0" presId="urn:microsoft.com/office/officeart/2005/8/layout/hierarchy6"/>
    <dgm:cxn modelId="{85CAC683-BF05-4D99-8EBC-89985DE04444}" srcId="{1CDF0653-4974-4504-99C3-C565BEA3354B}" destId="{92C5F5C9-D11B-4C79-B452-D7BDBC3DD26F}" srcOrd="0" destOrd="0" parTransId="{5EFE361A-7854-4D9A-BF80-9DB873245C27}" sibTransId="{BD498960-21AA-4BCE-95E4-27BF7F2D3812}"/>
    <dgm:cxn modelId="{12F3048D-B1CB-4E26-9921-96909580401A}" type="presOf" srcId="{7616E4C3-2451-463E-9543-55D949703406}" destId="{14BCAB19-84BE-4C10-8373-478F3E126860}" srcOrd="0" destOrd="0" presId="urn:microsoft.com/office/officeart/2005/8/layout/hierarchy6"/>
    <dgm:cxn modelId="{A2CB798D-BA0E-48BF-A45A-53EC5E6DC0A9}" srcId="{0F0DF69A-A197-46C8-AB16-ED0EF72A1117}" destId="{F4859931-7649-4FB0-928F-792DA358D006}" srcOrd="0" destOrd="0" parTransId="{1C95BBAB-7A92-4864-9D7C-A1102D09A6D4}" sibTransId="{BDE1126F-77E4-4396-97E4-2BD54782239E}"/>
    <dgm:cxn modelId="{C5B64B91-5A85-40DC-9108-F171E78E1789}" type="presOf" srcId="{2EF4B270-5380-4CE3-92B9-428B89C662D5}" destId="{F1A5E665-34EC-4411-A4F2-57DB4FB76160}" srcOrd="0" destOrd="0" presId="urn:microsoft.com/office/officeart/2005/8/layout/hierarchy6"/>
    <dgm:cxn modelId="{DF908892-C3EE-46E8-B56A-DC7CF82B2D86}" type="presOf" srcId="{A5BF8E57-ECD8-464E-A883-D3817B022AB7}" destId="{84E37DBA-F8D5-4496-A18E-76684412D5B1}" srcOrd="0" destOrd="0" presId="urn:microsoft.com/office/officeart/2005/8/layout/hierarchy6"/>
    <dgm:cxn modelId="{6C03AE9E-A875-4193-8893-ABBF8FB84D24}" srcId="{34B3E639-03AA-494C-97DB-E5E07F48709D}" destId="{DB603F9A-D6C2-4D6F-9071-8440F1920916}" srcOrd="0" destOrd="0" parTransId="{2EF4B270-5380-4CE3-92B9-428B89C662D5}" sibTransId="{1876A2BA-829F-43C4-86C4-D5DFD5946361}"/>
    <dgm:cxn modelId="{CDCBE7A4-FABF-46D9-B578-3BA93082B522}" type="presOf" srcId="{0E9A97D2-A332-4DE6-A5F8-95B79902BD19}" destId="{E9DD98CB-FCCE-42A8-B947-0A8C48C4432F}" srcOrd="0" destOrd="0" presId="urn:microsoft.com/office/officeart/2005/8/layout/hierarchy6"/>
    <dgm:cxn modelId="{07E518A9-0525-4838-84C9-0A98FBD09613}" type="presOf" srcId="{C678720B-BCCA-4CE8-91A1-95E188C1D084}" destId="{C7FEC4EB-78F6-42D5-AD60-448E88DFBEC7}" srcOrd="0" destOrd="0" presId="urn:microsoft.com/office/officeart/2005/8/layout/hierarchy6"/>
    <dgm:cxn modelId="{674F60B7-5501-467E-BBBC-AF85C5DF1878}" srcId="{F4859931-7649-4FB0-928F-792DA358D006}" destId="{A5BF8E57-ECD8-464E-A883-D3817B022AB7}" srcOrd="0" destOrd="0" parTransId="{6E0ED20C-7092-4C88-8049-2CB59A51FC23}" sibTransId="{105DA9D0-6BAA-4BB3-94A6-436C3BE3664F}"/>
    <dgm:cxn modelId="{A00D42BE-3E68-452D-B8EF-BC4B32422F3B}" type="presOf" srcId="{1258C434-03B4-425D-AC8E-F0941535CF57}" destId="{185CAD77-B8E1-458E-B4DA-FE495256A6F5}" srcOrd="0" destOrd="0" presId="urn:microsoft.com/office/officeart/2005/8/layout/hierarchy6"/>
    <dgm:cxn modelId="{E8B251C6-44DC-45F9-A7F5-0C650F60767C}" type="presOf" srcId="{1CDF0653-4974-4504-99C3-C565BEA3354B}" destId="{DF6ACC59-B570-48A9-91A5-40D37D3D0B15}" srcOrd="0" destOrd="0" presId="urn:microsoft.com/office/officeart/2005/8/layout/hierarchy6"/>
    <dgm:cxn modelId="{00EF01CB-3DD6-47B2-B36D-7F75738E0D63}" type="presOf" srcId="{6E0ED20C-7092-4C88-8049-2CB59A51FC23}" destId="{155E1376-CCF4-42FD-8A46-3149A8391D3C}" srcOrd="0" destOrd="0" presId="urn:microsoft.com/office/officeart/2005/8/layout/hierarchy6"/>
    <dgm:cxn modelId="{9E0F2CD2-E8A4-4592-9CCD-03B7211B86F5}" type="presOf" srcId="{4E9A5546-7BB1-4ABE-A2F3-27AC2C3DF311}" destId="{46EE4342-4C37-4FF0-A81A-9CC424CB3385}" srcOrd="0" destOrd="0" presId="urn:microsoft.com/office/officeart/2005/8/layout/hierarchy6"/>
    <dgm:cxn modelId="{E4BE04DE-D2B2-4137-816B-C2B2CE3C5823}" type="presOf" srcId="{E1BE6407-9326-4CF0-ABD4-8C9B2140A108}" destId="{7C490130-4E7D-42C4-A1F7-4355A01F94F7}" srcOrd="0" destOrd="0" presId="urn:microsoft.com/office/officeart/2005/8/layout/hierarchy6"/>
    <dgm:cxn modelId="{CB5502E2-D829-493D-BF0E-D925C8057A2E}" type="presOf" srcId="{5EFE361A-7854-4D9A-BF80-9DB873245C27}" destId="{044B3F28-D22E-4D70-A747-97661539B7D4}" srcOrd="0" destOrd="0" presId="urn:microsoft.com/office/officeart/2005/8/layout/hierarchy6"/>
    <dgm:cxn modelId="{93F8F3E5-9286-4D4D-B9F4-806FBC779286}" type="presOf" srcId="{592A66E7-A9F2-410F-8796-62B473F148E7}" destId="{837C6DB6-4022-4C7F-9BAE-D28DDEE3A717}" srcOrd="0" destOrd="0" presId="urn:microsoft.com/office/officeart/2005/8/layout/hierarchy6"/>
    <dgm:cxn modelId="{388112E6-2AD2-425A-AD60-030BCF6E40AB}" type="presOf" srcId="{486C9BEC-E5B7-4E3A-A2EF-D3D8ED59C323}" destId="{48C58627-CE86-4239-81BB-EA3C8884820E}" srcOrd="0" destOrd="0" presId="urn:microsoft.com/office/officeart/2005/8/layout/hierarchy6"/>
    <dgm:cxn modelId="{70A462E9-9488-404B-B765-D8113B211831}" type="presOf" srcId="{0F0DF69A-A197-46C8-AB16-ED0EF72A1117}" destId="{A0B81DE5-2D50-4C39-9133-214A30A3C101}" srcOrd="0" destOrd="0" presId="urn:microsoft.com/office/officeart/2005/8/layout/hierarchy6"/>
    <dgm:cxn modelId="{568953F3-92B4-409E-8157-381126758F2B}" srcId="{F4859931-7649-4FB0-928F-792DA358D006}" destId="{273C885B-A713-4C23-B010-AD39DDBF3D1C}" srcOrd="1" destOrd="0" parTransId="{64FBED9B-6248-4AA1-841D-45F9E9BB2532}" sibTransId="{4D1A18F0-D4C2-48DF-A381-BBD49E87C65D}"/>
    <dgm:cxn modelId="{D6703BF4-3C92-401E-A0FC-650FF23285EB}" type="presOf" srcId="{F4859931-7649-4FB0-928F-792DA358D006}" destId="{2E524769-BC42-4E52-9E9B-F93648D44977}" srcOrd="0" destOrd="0" presId="urn:microsoft.com/office/officeart/2005/8/layout/hierarchy6"/>
    <dgm:cxn modelId="{2E8899FF-A1A4-4D0E-801F-B5E2CEA6E798}" type="presOf" srcId="{E354A0A3-4A77-4182-B615-C6FD96E1E194}" destId="{517133F9-E42B-4FE3-8DB7-74D1DF4D112C}" srcOrd="0" destOrd="0" presId="urn:microsoft.com/office/officeart/2005/8/layout/hierarchy6"/>
    <dgm:cxn modelId="{B913065D-5F92-441E-8DBF-105EAFBD56F7}" type="presParOf" srcId="{185CAD77-B8E1-458E-B4DA-FE495256A6F5}" destId="{689C01CE-D873-44D0-AC70-2E8A8D097EB8}" srcOrd="0" destOrd="0" presId="urn:microsoft.com/office/officeart/2005/8/layout/hierarchy6"/>
    <dgm:cxn modelId="{3A9CBF7D-5233-4D17-A9A4-99AB4277988B}" type="presParOf" srcId="{689C01CE-D873-44D0-AC70-2E8A8D097EB8}" destId="{E94DAAF4-F05C-4BC3-9784-C94092B4E4AF}" srcOrd="0" destOrd="0" presId="urn:microsoft.com/office/officeart/2005/8/layout/hierarchy6"/>
    <dgm:cxn modelId="{659A4BD4-24A1-4419-AB59-4D0E723550F4}" type="presParOf" srcId="{E94DAAF4-F05C-4BC3-9784-C94092B4E4AF}" destId="{2873B32C-8206-41B5-A7C3-BC252C2F0A24}" srcOrd="0" destOrd="0" presId="urn:microsoft.com/office/officeart/2005/8/layout/hierarchy6"/>
    <dgm:cxn modelId="{3350A806-FA3E-4DC6-8369-21DE6941B829}" type="presParOf" srcId="{2873B32C-8206-41B5-A7C3-BC252C2F0A24}" destId="{517133F9-E42B-4FE3-8DB7-74D1DF4D112C}" srcOrd="0" destOrd="0" presId="urn:microsoft.com/office/officeart/2005/8/layout/hierarchy6"/>
    <dgm:cxn modelId="{5B93B20A-5DA6-4BC9-83F3-7540C85B148D}" type="presParOf" srcId="{2873B32C-8206-41B5-A7C3-BC252C2F0A24}" destId="{F81A28AE-2FA3-4358-BF1B-0E43717B67A6}" srcOrd="1" destOrd="0" presId="urn:microsoft.com/office/officeart/2005/8/layout/hierarchy6"/>
    <dgm:cxn modelId="{FD717F8F-7A2D-4099-A89A-A28365E056ED}" type="presParOf" srcId="{F81A28AE-2FA3-4358-BF1B-0E43717B67A6}" destId="{DFDAA0EC-FABD-4994-A047-50F675476B99}" srcOrd="0" destOrd="0" presId="urn:microsoft.com/office/officeart/2005/8/layout/hierarchy6"/>
    <dgm:cxn modelId="{048353C5-330B-41BB-896D-5D01F87F5E04}" type="presParOf" srcId="{F81A28AE-2FA3-4358-BF1B-0E43717B67A6}" destId="{C8DC0261-B8DE-413D-9F39-DEF09ABDB347}" srcOrd="1" destOrd="0" presId="urn:microsoft.com/office/officeart/2005/8/layout/hierarchy6"/>
    <dgm:cxn modelId="{56EA3126-1D2D-4510-A7E6-1C891F3CD52D}" type="presParOf" srcId="{C8DC0261-B8DE-413D-9F39-DEF09ABDB347}" destId="{DF6ACC59-B570-48A9-91A5-40D37D3D0B15}" srcOrd="0" destOrd="0" presId="urn:microsoft.com/office/officeart/2005/8/layout/hierarchy6"/>
    <dgm:cxn modelId="{C810E797-51AC-4D2C-BC08-FC8D63017309}" type="presParOf" srcId="{C8DC0261-B8DE-413D-9F39-DEF09ABDB347}" destId="{CB312433-C32D-4AB7-889B-8C3677BEACFC}" srcOrd="1" destOrd="0" presId="urn:microsoft.com/office/officeart/2005/8/layout/hierarchy6"/>
    <dgm:cxn modelId="{73EB6CA4-7BF8-4208-AB7B-DD7CF2D866CE}" type="presParOf" srcId="{CB312433-C32D-4AB7-889B-8C3677BEACFC}" destId="{044B3F28-D22E-4D70-A747-97661539B7D4}" srcOrd="0" destOrd="0" presId="urn:microsoft.com/office/officeart/2005/8/layout/hierarchy6"/>
    <dgm:cxn modelId="{6B6B3F30-83E0-408A-8360-680A3735A0FB}" type="presParOf" srcId="{CB312433-C32D-4AB7-889B-8C3677BEACFC}" destId="{DB6D1544-E388-45A3-8825-06AB046AF1F2}" srcOrd="1" destOrd="0" presId="urn:microsoft.com/office/officeart/2005/8/layout/hierarchy6"/>
    <dgm:cxn modelId="{C3ACEC88-EADB-4285-AB96-5C5F905A618F}" type="presParOf" srcId="{DB6D1544-E388-45A3-8825-06AB046AF1F2}" destId="{2A40A64E-8329-4234-8F9E-A374369988AB}" srcOrd="0" destOrd="0" presId="urn:microsoft.com/office/officeart/2005/8/layout/hierarchy6"/>
    <dgm:cxn modelId="{52653BE1-B968-467A-8C27-7D01E76E92BF}" type="presParOf" srcId="{DB6D1544-E388-45A3-8825-06AB046AF1F2}" destId="{6AC647F6-722B-4E56-A459-F5481FEF0E7E}" srcOrd="1" destOrd="0" presId="urn:microsoft.com/office/officeart/2005/8/layout/hierarchy6"/>
    <dgm:cxn modelId="{33BB579A-048A-4070-B070-82C73CC03228}" type="presParOf" srcId="{6AC647F6-722B-4E56-A459-F5481FEF0E7E}" destId="{837C6DB6-4022-4C7F-9BAE-D28DDEE3A717}" srcOrd="0" destOrd="0" presId="urn:microsoft.com/office/officeart/2005/8/layout/hierarchy6"/>
    <dgm:cxn modelId="{FA24F277-EED6-4197-A3C8-564585E8F24B}" type="presParOf" srcId="{6AC647F6-722B-4E56-A459-F5481FEF0E7E}" destId="{3280789D-0EAD-49EA-AF49-B658834F2475}" srcOrd="1" destOrd="0" presId="urn:microsoft.com/office/officeart/2005/8/layout/hierarchy6"/>
    <dgm:cxn modelId="{B7AAE9E5-6F6C-4027-8568-5596BEB547FE}" type="presParOf" srcId="{3280789D-0EAD-49EA-AF49-B658834F2475}" destId="{14BCAB19-84BE-4C10-8373-478F3E126860}" srcOrd="0" destOrd="0" presId="urn:microsoft.com/office/officeart/2005/8/layout/hierarchy6"/>
    <dgm:cxn modelId="{9313B882-6F57-4ECA-9730-DD44504F27C8}" type="presParOf" srcId="{3280789D-0EAD-49EA-AF49-B658834F2475}" destId="{1621F727-8899-4693-A43C-3C9282EADD0E}" srcOrd="1" destOrd="0" presId="urn:microsoft.com/office/officeart/2005/8/layout/hierarchy6"/>
    <dgm:cxn modelId="{1DA25C24-39DF-41DD-A70E-7990A6976CDB}" type="presParOf" srcId="{6AC647F6-722B-4E56-A459-F5481FEF0E7E}" destId="{7C490130-4E7D-42C4-A1F7-4355A01F94F7}" srcOrd="2" destOrd="0" presId="urn:microsoft.com/office/officeart/2005/8/layout/hierarchy6"/>
    <dgm:cxn modelId="{BD744315-AFA9-40C6-9F58-4450624B8D6B}" type="presParOf" srcId="{6AC647F6-722B-4E56-A459-F5481FEF0E7E}" destId="{BE7A7A4F-38F5-4A8A-B75A-211D40BCCBE4}" srcOrd="3" destOrd="0" presId="urn:microsoft.com/office/officeart/2005/8/layout/hierarchy6"/>
    <dgm:cxn modelId="{3480B493-2D1F-4934-941B-558B9B951503}" type="presParOf" srcId="{BE7A7A4F-38F5-4A8A-B75A-211D40BCCBE4}" destId="{48C58627-CE86-4239-81BB-EA3C8884820E}" srcOrd="0" destOrd="0" presId="urn:microsoft.com/office/officeart/2005/8/layout/hierarchy6"/>
    <dgm:cxn modelId="{3085FF46-38F2-4234-B828-2CB4895637D5}" type="presParOf" srcId="{BE7A7A4F-38F5-4A8A-B75A-211D40BCCBE4}" destId="{AA06C18A-ED73-4C5D-9346-24DFF26F01C5}" srcOrd="1" destOrd="0" presId="urn:microsoft.com/office/officeart/2005/8/layout/hierarchy6"/>
    <dgm:cxn modelId="{32F23791-724F-42C9-9B89-66E3AA87F640}" type="presParOf" srcId="{CB312433-C32D-4AB7-889B-8C3677BEACFC}" destId="{EB8D9D92-69B1-417A-ADE5-A40997392D70}" srcOrd="2" destOrd="0" presId="urn:microsoft.com/office/officeart/2005/8/layout/hierarchy6"/>
    <dgm:cxn modelId="{A445F3F5-438D-49C5-A277-6C8E8B959CB3}" type="presParOf" srcId="{CB312433-C32D-4AB7-889B-8C3677BEACFC}" destId="{5AD258CF-D2FB-4AE8-9F56-2418990E352F}" srcOrd="3" destOrd="0" presId="urn:microsoft.com/office/officeart/2005/8/layout/hierarchy6"/>
    <dgm:cxn modelId="{5BD42879-3276-483B-8BB4-FE8C0E062360}" type="presParOf" srcId="{5AD258CF-D2FB-4AE8-9F56-2418990E352F}" destId="{BBEB89CF-5D2F-4FDC-9677-CA736A19E2B2}" srcOrd="0" destOrd="0" presId="urn:microsoft.com/office/officeart/2005/8/layout/hierarchy6"/>
    <dgm:cxn modelId="{793C3EC2-2707-4AEF-B6CB-3051B000E941}" type="presParOf" srcId="{5AD258CF-D2FB-4AE8-9F56-2418990E352F}" destId="{33175F06-B292-4F4E-8FA9-72F7C425DF8B}" srcOrd="1" destOrd="0" presId="urn:microsoft.com/office/officeart/2005/8/layout/hierarchy6"/>
    <dgm:cxn modelId="{E5A1FA45-0A0D-481F-BC56-9C49F8CB3AE4}" type="presParOf" srcId="{33175F06-B292-4F4E-8FA9-72F7C425DF8B}" destId="{F1A5E665-34EC-4411-A4F2-57DB4FB76160}" srcOrd="0" destOrd="0" presId="urn:microsoft.com/office/officeart/2005/8/layout/hierarchy6"/>
    <dgm:cxn modelId="{693AF97C-9422-4D99-900F-93C22C136708}" type="presParOf" srcId="{33175F06-B292-4F4E-8FA9-72F7C425DF8B}" destId="{C6825667-BC32-4881-9B40-0A89C6D7FEAF}" srcOrd="1" destOrd="0" presId="urn:microsoft.com/office/officeart/2005/8/layout/hierarchy6"/>
    <dgm:cxn modelId="{9C8CAA73-3FB4-4995-86E2-4BE430425F19}" type="presParOf" srcId="{C6825667-BC32-4881-9B40-0A89C6D7FEAF}" destId="{1CA21FDA-E9C0-46D2-A90D-6FFDE77AAAB2}" srcOrd="0" destOrd="0" presId="urn:microsoft.com/office/officeart/2005/8/layout/hierarchy6"/>
    <dgm:cxn modelId="{9BD8AFD2-706A-41A0-879B-C1645CB71762}" type="presParOf" srcId="{C6825667-BC32-4881-9B40-0A89C6D7FEAF}" destId="{7CD84A8C-0D83-4773-9E06-1B25DB10AFC8}" srcOrd="1" destOrd="0" presId="urn:microsoft.com/office/officeart/2005/8/layout/hierarchy6"/>
    <dgm:cxn modelId="{E55A733D-F4F4-4550-8D89-77C45EF4E4C6}" type="presParOf" srcId="{F81A28AE-2FA3-4358-BF1B-0E43717B67A6}" destId="{A1E2F072-0D30-44F1-8637-DA3171B6F084}" srcOrd="2" destOrd="0" presId="urn:microsoft.com/office/officeart/2005/8/layout/hierarchy6"/>
    <dgm:cxn modelId="{D7244AA2-22B3-41E2-B4F7-387FC4A81FD7}" type="presParOf" srcId="{F81A28AE-2FA3-4358-BF1B-0E43717B67A6}" destId="{664E2381-20D1-4466-8209-A649174DD445}" srcOrd="3" destOrd="0" presId="urn:microsoft.com/office/officeart/2005/8/layout/hierarchy6"/>
    <dgm:cxn modelId="{6464B69D-8F97-42B9-BC3B-1B666ECC26B0}" type="presParOf" srcId="{664E2381-20D1-4466-8209-A649174DD445}" destId="{B3AA6A4F-51C5-4ECA-A7E6-3FF51A6553B9}" srcOrd="0" destOrd="0" presId="urn:microsoft.com/office/officeart/2005/8/layout/hierarchy6"/>
    <dgm:cxn modelId="{6CC68275-50D6-4BE2-B47D-072AFB864AB1}" type="presParOf" srcId="{664E2381-20D1-4466-8209-A649174DD445}" destId="{178DEA43-E824-4FD3-A593-5AC0255C1F2E}" srcOrd="1" destOrd="0" presId="urn:microsoft.com/office/officeart/2005/8/layout/hierarchy6"/>
    <dgm:cxn modelId="{44A9D2A3-FD06-4B52-B377-1216DD5D2E05}" type="presParOf" srcId="{F81A28AE-2FA3-4358-BF1B-0E43717B67A6}" destId="{ACA034E8-437D-49AE-AF70-C45073FB1603}" srcOrd="4" destOrd="0" presId="urn:microsoft.com/office/officeart/2005/8/layout/hierarchy6"/>
    <dgm:cxn modelId="{9BF5327C-E55C-4EA3-84D1-FBB43A26148D}" type="presParOf" srcId="{F81A28AE-2FA3-4358-BF1B-0E43717B67A6}" destId="{314997C9-66A4-48A6-B9AC-753C81EAFAAF}" srcOrd="5" destOrd="0" presId="urn:microsoft.com/office/officeart/2005/8/layout/hierarchy6"/>
    <dgm:cxn modelId="{63D259F9-8913-44D8-BB42-DA85B93A7351}" type="presParOf" srcId="{314997C9-66A4-48A6-B9AC-753C81EAFAAF}" destId="{0EA80974-0276-4E8A-9BFD-6CA32F740BC3}" srcOrd="0" destOrd="0" presId="urn:microsoft.com/office/officeart/2005/8/layout/hierarchy6"/>
    <dgm:cxn modelId="{09184EDA-2AE1-419A-8E95-60785855CCE8}" type="presParOf" srcId="{314997C9-66A4-48A6-B9AC-753C81EAFAAF}" destId="{8EC70107-5DA3-436D-88F6-5E93F6070401}" srcOrd="1" destOrd="0" presId="urn:microsoft.com/office/officeart/2005/8/layout/hierarchy6"/>
    <dgm:cxn modelId="{B32C799D-0EB6-4382-A5C2-49E40DE54E8A}" type="presParOf" srcId="{8EC70107-5DA3-436D-88F6-5E93F6070401}" destId="{C7FEC4EB-78F6-42D5-AD60-448E88DFBEC7}" srcOrd="0" destOrd="0" presId="urn:microsoft.com/office/officeart/2005/8/layout/hierarchy6"/>
    <dgm:cxn modelId="{97BB6EFA-C79C-4F1F-8A5A-9E2C362EBCEA}" type="presParOf" srcId="{8EC70107-5DA3-436D-88F6-5E93F6070401}" destId="{6E639905-E413-47EF-A2B5-9D249D3BF9FF}" srcOrd="1" destOrd="0" presId="urn:microsoft.com/office/officeart/2005/8/layout/hierarchy6"/>
    <dgm:cxn modelId="{A5F3BC66-12CB-4E6C-AA68-9CEA730390F9}" type="presParOf" srcId="{6E639905-E413-47EF-A2B5-9D249D3BF9FF}" destId="{E9DD98CB-FCCE-42A8-B947-0A8C48C4432F}" srcOrd="0" destOrd="0" presId="urn:microsoft.com/office/officeart/2005/8/layout/hierarchy6"/>
    <dgm:cxn modelId="{5F0CC0B0-29AD-42FF-9DF3-64C39C944971}" type="presParOf" srcId="{6E639905-E413-47EF-A2B5-9D249D3BF9FF}" destId="{6DBA32D8-28F0-4F43-8536-F1426BB39A49}" srcOrd="1" destOrd="0" presId="urn:microsoft.com/office/officeart/2005/8/layout/hierarchy6"/>
    <dgm:cxn modelId="{447938B8-157C-491E-B46C-AE304EB4BEA9}" type="presParOf" srcId="{F81A28AE-2FA3-4358-BF1B-0E43717B67A6}" destId="{46EE4342-4C37-4FF0-A81A-9CC424CB3385}" srcOrd="6" destOrd="0" presId="urn:microsoft.com/office/officeart/2005/8/layout/hierarchy6"/>
    <dgm:cxn modelId="{C99FAFE9-EFE9-4D28-A575-4624EDAA302A}" type="presParOf" srcId="{F81A28AE-2FA3-4358-BF1B-0E43717B67A6}" destId="{4A5B3901-345D-445C-A6D9-D019F65B7401}" srcOrd="7" destOrd="0" presId="urn:microsoft.com/office/officeart/2005/8/layout/hierarchy6"/>
    <dgm:cxn modelId="{13247ECE-D303-44C9-9EA6-F6E44D4E06C4}" type="presParOf" srcId="{4A5B3901-345D-445C-A6D9-D019F65B7401}" destId="{A0B81DE5-2D50-4C39-9133-214A30A3C101}" srcOrd="0" destOrd="0" presId="urn:microsoft.com/office/officeart/2005/8/layout/hierarchy6"/>
    <dgm:cxn modelId="{D35AF837-A46E-48F4-BA18-2CA24D2F1274}" type="presParOf" srcId="{4A5B3901-345D-445C-A6D9-D019F65B7401}" destId="{9907CD22-9635-4CEC-9BFB-617176AB996A}" srcOrd="1" destOrd="0" presId="urn:microsoft.com/office/officeart/2005/8/layout/hierarchy6"/>
    <dgm:cxn modelId="{9BE84A05-BBE4-4B9F-A0FF-51904B4A756D}" type="presParOf" srcId="{9907CD22-9635-4CEC-9BFB-617176AB996A}" destId="{62AC50B3-9EB6-4EFB-A477-613AD541720D}" srcOrd="0" destOrd="0" presId="urn:microsoft.com/office/officeart/2005/8/layout/hierarchy6"/>
    <dgm:cxn modelId="{1CDCFA65-DA52-4775-912D-54E749228556}" type="presParOf" srcId="{9907CD22-9635-4CEC-9BFB-617176AB996A}" destId="{E7BA7EF6-9AD3-4592-8283-446D811C96AA}" srcOrd="1" destOrd="0" presId="urn:microsoft.com/office/officeart/2005/8/layout/hierarchy6"/>
    <dgm:cxn modelId="{0B98306B-1034-49C7-976A-4EE4E0EF49AA}" type="presParOf" srcId="{E7BA7EF6-9AD3-4592-8283-446D811C96AA}" destId="{2E524769-BC42-4E52-9E9B-F93648D44977}" srcOrd="0" destOrd="0" presId="urn:microsoft.com/office/officeart/2005/8/layout/hierarchy6"/>
    <dgm:cxn modelId="{254DA4C8-93D3-4561-9854-E58529C22A2B}" type="presParOf" srcId="{E7BA7EF6-9AD3-4592-8283-446D811C96AA}" destId="{0F1A32FB-3A67-4607-AB1B-AA0B1A6D084B}" srcOrd="1" destOrd="0" presId="urn:microsoft.com/office/officeart/2005/8/layout/hierarchy6"/>
    <dgm:cxn modelId="{77F7490E-6010-47BE-A352-AF3D43295C2E}" type="presParOf" srcId="{0F1A32FB-3A67-4607-AB1B-AA0B1A6D084B}" destId="{155E1376-CCF4-42FD-8A46-3149A8391D3C}" srcOrd="0" destOrd="0" presId="urn:microsoft.com/office/officeart/2005/8/layout/hierarchy6"/>
    <dgm:cxn modelId="{FD5FF7EE-706B-4A43-B56D-450C1A43C0F4}" type="presParOf" srcId="{0F1A32FB-3A67-4607-AB1B-AA0B1A6D084B}" destId="{DBF6F461-E047-40BD-996F-7B9A42B16B74}" srcOrd="1" destOrd="0" presId="urn:microsoft.com/office/officeart/2005/8/layout/hierarchy6"/>
    <dgm:cxn modelId="{D884F269-027F-46C9-8C5A-7932FA6EC03D}" type="presParOf" srcId="{DBF6F461-E047-40BD-996F-7B9A42B16B74}" destId="{84E37DBA-F8D5-4496-A18E-76684412D5B1}" srcOrd="0" destOrd="0" presId="urn:microsoft.com/office/officeart/2005/8/layout/hierarchy6"/>
    <dgm:cxn modelId="{50A385EA-A4F4-4BB0-83F5-1400AFD40C62}" type="presParOf" srcId="{DBF6F461-E047-40BD-996F-7B9A42B16B74}" destId="{2807229D-059E-4786-8A04-519DF3244F98}" srcOrd="1" destOrd="0" presId="urn:microsoft.com/office/officeart/2005/8/layout/hierarchy6"/>
    <dgm:cxn modelId="{6CFD39EE-E2A9-4E0A-B746-D89F60FDA2BB}" type="presParOf" srcId="{0F1A32FB-3A67-4607-AB1B-AA0B1A6D084B}" destId="{67990745-914F-4631-8DA8-25F09CB9619C}" srcOrd="2" destOrd="0" presId="urn:microsoft.com/office/officeart/2005/8/layout/hierarchy6"/>
    <dgm:cxn modelId="{607F5688-1164-4933-B852-E4C0DE74DA86}" type="presParOf" srcId="{0F1A32FB-3A67-4607-AB1B-AA0B1A6D084B}" destId="{702ACB13-28E8-4B6E-B0F1-052B71DFFF8F}" srcOrd="3" destOrd="0" presId="urn:microsoft.com/office/officeart/2005/8/layout/hierarchy6"/>
    <dgm:cxn modelId="{E548BF00-16F0-48BC-8D22-5DD4B585734A}" type="presParOf" srcId="{702ACB13-28E8-4B6E-B0F1-052B71DFFF8F}" destId="{9B1E6838-E61F-4C5D-8DEA-94D18B206CA0}" srcOrd="0" destOrd="0" presId="urn:microsoft.com/office/officeart/2005/8/layout/hierarchy6"/>
    <dgm:cxn modelId="{D6133202-7454-4370-9403-51EA220C670F}" type="presParOf" srcId="{702ACB13-28E8-4B6E-B0F1-052B71DFFF8F}" destId="{CBBE5469-9FC3-4075-B6ED-CE0192436720}" srcOrd="1" destOrd="0" presId="urn:microsoft.com/office/officeart/2005/8/layout/hierarchy6"/>
    <dgm:cxn modelId="{4FA41492-B73C-430A-8DE6-4D17A73E8DF3}" type="presParOf" srcId="{185CAD77-B8E1-458E-B4DA-FE495256A6F5}" destId="{0A292DB6-7E7E-43BF-87DC-060ECB608D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133F9-E42B-4FE3-8DB7-74D1DF4D112C}">
      <dsp:nvSpPr>
        <dsp:cNvPr id="0" name=""/>
        <dsp:cNvSpPr/>
      </dsp:nvSpPr>
      <dsp:spPr>
        <a:xfrm>
          <a:off x="4950740" y="1033"/>
          <a:ext cx="1121191" cy="747460"/>
        </a:xfrm>
        <a:prstGeom prst="round2Diag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NAME</a:t>
          </a:r>
        </a:p>
      </dsp:txBody>
      <dsp:txXfrm>
        <a:off x="4987228" y="37521"/>
        <a:ext cx="1048215" cy="674484"/>
      </dsp:txXfrm>
    </dsp:sp>
    <dsp:sp modelId="{DFDAA0EC-FABD-4994-A047-50F675476B99}">
      <dsp:nvSpPr>
        <dsp:cNvPr id="0" name=""/>
        <dsp:cNvSpPr/>
      </dsp:nvSpPr>
      <dsp:spPr>
        <a:xfrm>
          <a:off x="2960626" y="748494"/>
          <a:ext cx="2550709" cy="298984"/>
        </a:xfrm>
        <a:custGeom>
          <a:avLst/>
          <a:gdLst/>
          <a:ahLst/>
          <a:cxnLst/>
          <a:rect l="0" t="0" r="0" b="0"/>
          <a:pathLst>
            <a:path>
              <a:moveTo>
                <a:pt x="2550709" y="0"/>
              </a:moveTo>
              <a:lnTo>
                <a:pt x="2550709" y="149492"/>
              </a:lnTo>
              <a:lnTo>
                <a:pt x="0" y="149492"/>
              </a:lnTo>
              <a:lnTo>
                <a:pt x="0" y="298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ACC59-B570-48A9-91A5-40D37D3D0B15}">
      <dsp:nvSpPr>
        <dsp:cNvPr id="0" name=""/>
        <dsp:cNvSpPr/>
      </dsp:nvSpPr>
      <dsp:spPr>
        <a:xfrm>
          <a:off x="2400030" y="104747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1</a:t>
          </a:r>
        </a:p>
      </dsp:txBody>
      <dsp:txXfrm>
        <a:off x="2436518" y="1083966"/>
        <a:ext cx="1048215" cy="674484"/>
      </dsp:txXfrm>
    </dsp:sp>
    <dsp:sp modelId="{044B3F28-D22E-4D70-A747-97661539B7D4}">
      <dsp:nvSpPr>
        <dsp:cNvPr id="0" name=""/>
        <dsp:cNvSpPr/>
      </dsp:nvSpPr>
      <dsp:spPr>
        <a:xfrm>
          <a:off x="1867465" y="1794939"/>
          <a:ext cx="1093161" cy="298984"/>
        </a:xfrm>
        <a:custGeom>
          <a:avLst/>
          <a:gdLst/>
          <a:ahLst/>
          <a:cxnLst/>
          <a:rect l="0" t="0" r="0" b="0"/>
          <a:pathLst>
            <a:path>
              <a:moveTo>
                <a:pt x="1093161" y="0"/>
              </a:moveTo>
              <a:lnTo>
                <a:pt x="1093161" y="149492"/>
              </a:lnTo>
              <a:lnTo>
                <a:pt x="0" y="149492"/>
              </a:lnTo>
              <a:lnTo>
                <a:pt x="0" y="298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0A64E-8329-4234-8F9E-A374369988AB}">
      <dsp:nvSpPr>
        <dsp:cNvPr id="0" name=""/>
        <dsp:cNvSpPr/>
      </dsp:nvSpPr>
      <dsp:spPr>
        <a:xfrm>
          <a:off x="1306869" y="2093923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1</a:t>
          </a:r>
        </a:p>
      </dsp:txBody>
      <dsp:txXfrm>
        <a:off x="1343357" y="2130411"/>
        <a:ext cx="1048215" cy="674484"/>
      </dsp:txXfrm>
    </dsp:sp>
    <dsp:sp modelId="{837C6DB6-4022-4C7F-9BAE-D28DDEE3A717}">
      <dsp:nvSpPr>
        <dsp:cNvPr id="0" name=""/>
        <dsp:cNvSpPr/>
      </dsp:nvSpPr>
      <dsp:spPr>
        <a:xfrm>
          <a:off x="1138690" y="2841384"/>
          <a:ext cx="728774" cy="298984"/>
        </a:xfrm>
        <a:custGeom>
          <a:avLst/>
          <a:gdLst/>
          <a:ahLst/>
          <a:cxnLst/>
          <a:rect l="0" t="0" r="0" b="0"/>
          <a:pathLst>
            <a:path>
              <a:moveTo>
                <a:pt x="728774" y="0"/>
              </a:moveTo>
              <a:lnTo>
                <a:pt x="728774" y="149492"/>
              </a:lnTo>
              <a:lnTo>
                <a:pt x="0" y="149492"/>
              </a:lnTo>
              <a:lnTo>
                <a:pt x="0" y="2989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CAB19-84BE-4C10-8373-478F3E126860}">
      <dsp:nvSpPr>
        <dsp:cNvPr id="0" name=""/>
        <dsp:cNvSpPr/>
      </dsp:nvSpPr>
      <dsp:spPr>
        <a:xfrm>
          <a:off x="578095" y="314036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sp:txBody>
      <dsp:txXfrm>
        <a:off x="614583" y="3176856"/>
        <a:ext cx="1048215" cy="674484"/>
      </dsp:txXfrm>
    </dsp:sp>
    <dsp:sp modelId="{7C490130-4E7D-42C4-A1F7-4355A01F94F7}">
      <dsp:nvSpPr>
        <dsp:cNvPr id="0" name=""/>
        <dsp:cNvSpPr/>
      </dsp:nvSpPr>
      <dsp:spPr>
        <a:xfrm>
          <a:off x="1867465" y="2841384"/>
          <a:ext cx="728774" cy="2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"/>
              </a:lnTo>
              <a:lnTo>
                <a:pt x="728774" y="149492"/>
              </a:lnTo>
              <a:lnTo>
                <a:pt x="728774" y="2989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C58627-CE86-4239-81BB-EA3C8884820E}">
      <dsp:nvSpPr>
        <dsp:cNvPr id="0" name=""/>
        <dsp:cNvSpPr/>
      </dsp:nvSpPr>
      <dsp:spPr>
        <a:xfrm>
          <a:off x="2035643" y="314036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sp:txBody>
      <dsp:txXfrm>
        <a:off x="2072131" y="3176856"/>
        <a:ext cx="1048215" cy="674484"/>
      </dsp:txXfrm>
    </dsp:sp>
    <dsp:sp modelId="{EB8D9D92-69B1-417A-ADE5-A40997392D70}">
      <dsp:nvSpPr>
        <dsp:cNvPr id="0" name=""/>
        <dsp:cNvSpPr/>
      </dsp:nvSpPr>
      <dsp:spPr>
        <a:xfrm>
          <a:off x="2960626" y="1794939"/>
          <a:ext cx="1093161" cy="2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"/>
              </a:lnTo>
              <a:lnTo>
                <a:pt x="1093161" y="149492"/>
              </a:lnTo>
              <a:lnTo>
                <a:pt x="1093161" y="298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89CF-5D2F-4FDC-9677-CA736A19E2B2}">
      <dsp:nvSpPr>
        <dsp:cNvPr id="0" name=""/>
        <dsp:cNvSpPr/>
      </dsp:nvSpPr>
      <dsp:spPr>
        <a:xfrm>
          <a:off x="3493192" y="2093923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2</a:t>
          </a:r>
        </a:p>
      </dsp:txBody>
      <dsp:txXfrm>
        <a:off x="3529680" y="2130411"/>
        <a:ext cx="1048215" cy="674484"/>
      </dsp:txXfrm>
    </dsp:sp>
    <dsp:sp modelId="{F1A5E665-34EC-4411-A4F2-57DB4FB76160}">
      <dsp:nvSpPr>
        <dsp:cNvPr id="0" name=""/>
        <dsp:cNvSpPr/>
      </dsp:nvSpPr>
      <dsp:spPr>
        <a:xfrm>
          <a:off x="4008067" y="2841384"/>
          <a:ext cx="91440" cy="29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A21FDA-E9C0-46D2-A90D-6FFDE77AAAB2}">
      <dsp:nvSpPr>
        <dsp:cNvPr id="0" name=""/>
        <dsp:cNvSpPr/>
      </dsp:nvSpPr>
      <dsp:spPr>
        <a:xfrm>
          <a:off x="3493192" y="314036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sp:txBody>
      <dsp:txXfrm>
        <a:off x="3529680" y="3176856"/>
        <a:ext cx="1048215" cy="674484"/>
      </dsp:txXfrm>
    </dsp:sp>
    <dsp:sp modelId="{A1E2F072-0D30-44F1-8637-DA3171B6F084}">
      <dsp:nvSpPr>
        <dsp:cNvPr id="0" name=""/>
        <dsp:cNvSpPr/>
      </dsp:nvSpPr>
      <dsp:spPr>
        <a:xfrm>
          <a:off x="4418174" y="748494"/>
          <a:ext cx="1093161" cy="298984"/>
        </a:xfrm>
        <a:custGeom>
          <a:avLst/>
          <a:gdLst/>
          <a:ahLst/>
          <a:cxnLst/>
          <a:rect l="0" t="0" r="0" b="0"/>
          <a:pathLst>
            <a:path>
              <a:moveTo>
                <a:pt x="1093161" y="0"/>
              </a:moveTo>
              <a:lnTo>
                <a:pt x="1093161" y="149492"/>
              </a:lnTo>
              <a:lnTo>
                <a:pt x="0" y="149492"/>
              </a:lnTo>
              <a:lnTo>
                <a:pt x="0" y="298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A6A4F-51C5-4ECA-A7E6-3FF51A6553B9}">
      <dsp:nvSpPr>
        <dsp:cNvPr id="0" name=""/>
        <dsp:cNvSpPr/>
      </dsp:nvSpPr>
      <dsp:spPr>
        <a:xfrm>
          <a:off x="3857579" y="104747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2</a:t>
          </a:r>
        </a:p>
      </dsp:txBody>
      <dsp:txXfrm>
        <a:off x="3894067" y="1083966"/>
        <a:ext cx="1048215" cy="674484"/>
      </dsp:txXfrm>
    </dsp:sp>
    <dsp:sp modelId="{ACA034E8-437D-49AE-AF70-C45073FB1603}">
      <dsp:nvSpPr>
        <dsp:cNvPr id="0" name=""/>
        <dsp:cNvSpPr/>
      </dsp:nvSpPr>
      <dsp:spPr>
        <a:xfrm>
          <a:off x="5511336" y="748494"/>
          <a:ext cx="364387" cy="2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"/>
              </a:lnTo>
              <a:lnTo>
                <a:pt x="364387" y="149492"/>
              </a:lnTo>
              <a:lnTo>
                <a:pt x="364387" y="298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80974-0276-4E8A-9BFD-6CA32F740BC3}">
      <dsp:nvSpPr>
        <dsp:cNvPr id="0" name=""/>
        <dsp:cNvSpPr/>
      </dsp:nvSpPr>
      <dsp:spPr>
        <a:xfrm>
          <a:off x="5315127" y="104747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3</a:t>
          </a:r>
        </a:p>
      </dsp:txBody>
      <dsp:txXfrm>
        <a:off x="5351615" y="1083966"/>
        <a:ext cx="1048215" cy="674484"/>
      </dsp:txXfrm>
    </dsp:sp>
    <dsp:sp modelId="{C7FEC4EB-78F6-42D5-AD60-448E88DFBEC7}">
      <dsp:nvSpPr>
        <dsp:cNvPr id="0" name=""/>
        <dsp:cNvSpPr/>
      </dsp:nvSpPr>
      <dsp:spPr>
        <a:xfrm>
          <a:off x="5830003" y="1794939"/>
          <a:ext cx="91440" cy="29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D98CB-FCCE-42A8-B947-0A8C48C4432F}">
      <dsp:nvSpPr>
        <dsp:cNvPr id="0" name=""/>
        <dsp:cNvSpPr/>
      </dsp:nvSpPr>
      <dsp:spPr>
        <a:xfrm>
          <a:off x="5315127" y="2093923"/>
          <a:ext cx="1121191" cy="747460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5</a:t>
          </a:r>
        </a:p>
      </dsp:txBody>
      <dsp:txXfrm>
        <a:off x="5351615" y="2130411"/>
        <a:ext cx="1048215" cy="674484"/>
      </dsp:txXfrm>
    </dsp:sp>
    <dsp:sp modelId="{46EE4342-4C37-4FF0-A81A-9CC424CB3385}">
      <dsp:nvSpPr>
        <dsp:cNvPr id="0" name=""/>
        <dsp:cNvSpPr/>
      </dsp:nvSpPr>
      <dsp:spPr>
        <a:xfrm>
          <a:off x="5511336" y="748494"/>
          <a:ext cx="2550709" cy="2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"/>
              </a:lnTo>
              <a:lnTo>
                <a:pt x="2550709" y="149492"/>
              </a:lnTo>
              <a:lnTo>
                <a:pt x="2550709" y="2989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81DE5-2D50-4C39-9133-214A30A3C101}">
      <dsp:nvSpPr>
        <dsp:cNvPr id="0" name=""/>
        <dsp:cNvSpPr/>
      </dsp:nvSpPr>
      <dsp:spPr>
        <a:xfrm>
          <a:off x="7501450" y="1047478"/>
          <a:ext cx="1121191" cy="747460"/>
        </a:xfrm>
        <a:prstGeom prst="round2Diag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LEVEL 4</a:t>
          </a:r>
        </a:p>
      </dsp:txBody>
      <dsp:txXfrm>
        <a:off x="7537938" y="1083966"/>
        <a:ext cx="1048215" cy="674484"/>
      </dsp:txXfrm>
    </dsp:sp>
    <dsp:sp modelId="{62AC50B3-9EB6-4EFB-A477-613AD541720D}">
      <dsp:nvSpPr>
        <dsp:cNvPr id="0" name=""/>
        <dsp:cNvSpPr/>
      </dsp:nvSpPr>
      <dsp:spPr>
        <a:xfrm>
          <a:off x="8016325" y="1794939"/>
          <a:ext cx="91440" cy="2989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898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4769-BC42-4E52-9E9B-F93648D44977}">
      <dsp:nvSpPr>
        <dsp:cNvPr id="0" name=""/>
        <dsp:cNvSpPr/>
      </dsp:nvSpPr>
      <dsp:spPr>
        <a:xfrm>
          <a:off x="7501450" y="2093923"/>
          <a:ext cx="1121191" cy="747460"/>
        </a:xfrm>
        <a:prstGeom prst="round2Diag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LEAF 3</a:t>
          </a:r>
        </a:p>
      </dsp:txBody>
      <dsp:txXfrm>
        <a:off x="7537938" y="2130411"/>
        <a:ext cx="1048215" cy="674484"/>
      </dsp:txXfrm>
    </dsp:sp>
    <dsp:sp modelId="{155E1376-CCF4-42FD-8A46-3149A8391D3C}">
      <dsp:nvSpPr>
        <dsp:cNvPr id="0" name=""/>
        <dsp:cNvSpPr/>
      </dsp:nvSpPr>
      <dsp:spPr>
        <a:xfrm>
          <a:off x="7333271" y="2841384"/>
          <a:ext cx="728774" cy="298984"/>
        </a:xfrm>
        <a:custGeom>
          <a:avLst/>
          <a:gdLst/>
          <a:ahLst/>
          <a:cxnLst/>
          <a:rect l="0" t="0" r="0" b="0"/>
          <a:pathLst>
            <a:path>
              <a:moveTo>
                <a:pt x="728774" y="0"/>
              </a:moveTo>
              <a:lnTo>
                <a:pt x="728774" y="149492"/>
              </a:lnTo>
              <a:lnTo>
                <a:pt x="0" y="149492"/>
              </a:lnTo>
              <a:lnTo>
                <a:pt x="0" y="2989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37DBA-F8D5-4496-A18E-76684412D5B1}">
      <dsp:nvSpPr>
        <dsp:cNvPr id="0" name=""/>
        <dsp:cNvSpPr/>
      </dsp:nvSpPr>
      <dsp:spPr>
        <a:xfrm>
          <a:off x="6772676" y="3140368"/>
          <a:ext cx="1121191" cy="747460"/>
        </a:xfrm>
        <a:prstGeom prst="round2Diag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sp:txBody>
      <dsp:txXfrm>
        <a:off x="6809164" y="3176856"/>
        <a:ext cx="1048215" cy="674484"/>
      </dsp:txXfrm>
    </dsp:sp>
    <dsp:sp modelId="{67990745-914F-4631-8DA8-25F09CB9619C}">
      <dsp:nvSpPr>
        <dsp:cNvPr id="0" name=""/>
        <dsp:cNvSpPr/>
      </dsp:nvSpPr>
      <dsp:spPr>
        <a:xfrm>
          <a:off x="8062045" y="2841384"/>
          <a:ext cx="728774" cy="298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492"/>
              </a:lnTo>
              <a:lnTo>
                <a:pt x="728774" y="149492"/>
              </a:lnTo>
              <a:lnTo>
                <a:pt x="728774" y="2989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E6838-E61F-4C5D-8DEA-94D18B206CA0}">
      <dsp:nvSpPr>
        <dsp:cNvPr id="0" name=""/>
        <dsp:cNvSpPr/>
      </dsp:nvSpPr>
      <dsp:spPr>
        <a:xfrm>
          <a:off x="8230224" y="3140368"/>
          <a:ext cx="1121191" cy="747460"/>
        </a:xfrm>
        <a:prstGeom prst="round2Diag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rPr>
            <a:t>CHILD</a:t>
          </a:r>
        </a:p>
      </dsp:txBody>
      <dsp:txXfrm>
        <a:off x="8266712" y="3176856"/>
        <a:ext cx="1048215" cy="67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67125-1A09-4365-BAAF-2660CC642956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6DB61-E06C-4324-B4D0-8E1CFDD887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7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39C8F-8E57-4738-80B2-0FF1C69FBFD5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E523B-B555-446B-8992-6ECEFD2DFB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030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3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E523B-B555-446B-8992-6ECEFD2DFB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35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38359" y="-28083"/>
            <a:ext cx="12153641" cy="6886083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66700" y="65990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279244" y="914400"/>
            <a:ext cx="2819401" cy="2514599"/>
          </a:xfrm>
          <a:custGeom>
            <a:avLst/>
            <a:gdLst>
              <a:gd name="connsiteX0" fmla="*/ 0 w 2819401"/>
              <a:gd name="connsiteY0" fmla="*/ 0 h 2514599"/>
              <a:gd name="connsiteX1" fmla="*/ 2819401 w 2819401"/>
              <a:gd name="connsiteY1" fmla="*/ 0 h 2514599"/>
              <a:gd name="connsiteX2" fmla="*/ 2819401 w 2819401"/>
              <a:gd name="connsiteY2" fmla="*/ 2514599 h 2514599"/>
              <a:gd name="connsiteX3" fmla="*/ 0 w 2819401"/>
              <a:gd name="connsiteY3" fmla="*/ 2514599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14599">
                <a:moveTo>
                  <a:pt x="0" y="0"/>
                </a:moveTo>
                <a:lnTo>
                  <a:pt x="2819401" y="0"/>
                </a:lnTo>
                <a:lnTo>
                  <a:pt x="2819401" y="2514599"/>
                </a:lnTo>
                <a:lnTo>
                  <a:pt x="0" y="251459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095394" y="914997"/>
            <a:ext cx="5334606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79244" y="3428999"/>
            <a:ext cx="2819401" cy="2542823"/>
          </a:xfrm>
          <a:custGeom>
            <a:avLst/>
            <a:gdLst>
              <a:gd name="connsiteX0" fmla="*/ 0 w 2819401"/>
              <a:gd name="connsiteY0" fmla="*/ 0 h 2542823"/>
              <a:gd name="connsiteX1" fmla="*/ 2819401 w 2819401"/>
              <a:gd name="connsiteY1" fmla="*/ 0 h 2542823"/>
              <a:gd name="connsiteX2" fmla="*/ 2819401 w 2819401"/>
              <a:gd name="connsiteY2" fmla="*/ 2542823 h 2542823"/>
              <a:gd name="connsiteX3" fmla="*/ 0 w 2819401"/>
              <a:gd name="connsiteY3" fmla="*/ 2542823 h 254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1" h="2542823">
                <a:moveTo>
                  <a:pt x="0" y="0"/>
                </a:moveTo>
                <a:lnTo>
                  <a:pt x="2819401" y="0"/>
                </a:lnTo>
                <a:lnTo>
                  <a:pt x="2819401" y="2542823"/>
                </a:lnTo>
                <a:lnTo>
                  <a:pt x="0" y="2542823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941" y="914997"/>
            <a:ext cx="2667303" cy="5056825"/>
          </a:xfrm>
          <a:custGeom>
            <a:avLst/>
            <a:gdLst>
              <a:gd name="connsiteX0" fmla="*/ 0 w 5334606"/>
              <a:gd name="connsiteY0" fmla="*/ 0 h 5056825"/>
              <a:gd name="connsiteX1" fmla="*/ 5334606 w 5334606"/>
              <a:gd name="connsiteY1" fmla="*/ 0 h 5056825"/>
              <a:gd name="connsiteX2" fmla="*/ 5334606 w 5334606"/>
              <a:gd name="connsiteY2" fmla="*/ 5056825 h 5056825"/>
              <a:gd name="connsiteX3" fmla="*/ 0 w 5334606"/>
              <a:gd name="connsiteY3" fmla="*/ 5056825 h 505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606" h="5056825">
                <a:moveTo>
                  <a:pt x="0" y="0"/>
                </a:moveTo>
                <a:lnTo>
                  <a:pt x="5334606" y="0"/>
                </a:lnTo>
                <a:lnTo>
                  <a:pt x="5334606" y="5056825"/>
                </a:lnTo>
                <a:lnTo>
                  <a:pt x="0" y="5056825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9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_sid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0" y="0"/>
            <a:ext cx="6356195" cy="6858000"/>
          </a:xfrm>
          <a:custGeom>
            <a:avLst/>
            <a:gdLst>
              <a:gd name="connsiteX0" fmla="*/ 2533650 w 2533650"/>
              <a:gd name="connsiteY0" fmla="*/ 0 h 2733675"/>
              <a:gd name="connsiteX1" fmla="*/ 2533650 w 2533650"/>
              <a:gd name="connsiteY1" fmla="*/ 2733675 h 2733675"/>
              <a:gd name="connsiteX2" fmla="*/ 2533650 w 2533650"/>
              <a:gd name="connsiteY2" fmla="*/ 0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3650" h="2733675">
                <a:moveTo>
                  <a:pt x="2533650" y="0"/>
                </a:moveTo>
                <a:lnTo>
                  <a:pt x="2533650" y="2733675"/>
                </a:lnTo>
                <a:cubicBezTo>
                  <a:pt x="2533650" y="2733675"/>
                  <a:pt x="-3167063" y="0"/>
                  <a:pt x="253365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8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803191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16896" y="-161132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6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77201" y="1914621"/>
            <a:ext cx="5518799" cy="4293412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6096000" y="1914621"/>
            <a:ext cx="5518799" cy="4293412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107" cy="3599411"/>
          </a:xfrm>
          <a:custGeom>
            <a:avLst/>
            <a:gdLst>
              <a:gd name="connsiteX0" fmla="*/ 0 w 4826000"/>
              <a:gd name="connsiteY0" fmla="*/ 0 h 1425222"/>
              <a:gd name="connsiteX1" fmla="*/ 4826000 w 4826000"/>
              <a:gd name="connsiteY1" fmla="*/ 0 h 1425222"/>
              <a:gd name="connsiteX2" fmla="*/ 0 w 4826000"/>
              <a:gd name="connsiteY2" fmla="*/ 0 h 142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6000" h="1425222">
                <a:moveTo>
                  <a:pt x="0" y="0"/>
                </a:moveTo>
                <a:lnTo>
                  <a:pt x="4826000" y="0"/>
                </a:lnTo>
                <a:cubicBezTo>
                  <a:pt x="4826000" y="0"/>
                  <a:pt x="0" y="3206750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6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9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6" r:id="rId2"/>
    <p:sldLayoutId id="2147483676" r:id="rId3"/>
    <p:sldLayoutId id="2147483686" r:id="rId4"/>
    <p:sldLayoutId id="2147483690" r:id="rId5"/>
    <p:sldLayoutId id="2147483691" r:id="rId6"/>
    <p:sldLayoutId id="2147483693" r:id="rId7"/>
    <p:sldLayoutId id="2147483694" r:id="rId8"/>
    <p:sldLayoutId id="2147483695" r:id="rId9"/>
    <p:sldLayoutId id="2147483698" r:id="rId10"/>
    <p:sldLayoutId id="2147483705" r:id="rId11"/>
    <p:sldLayoutId id="2147483716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6635D9F-36F9-409B-8A17-FF93D22877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6" name="Прямоугольник 13">
            <a:extLst>
              <a:ext uri="{FF2B5EF4-FFF2-40B4-BE49-F238E27FC236}">
                <a16:creationId xmlns:a16="http://schemas.microsoft.com/office/drawing/2014/main" id="{BF95407D-40DC-46FE-A254-899B932A17D5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29875" y="2260983"/>
            <a:ext cx="53463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E9124-3555-4713-A9E1-00449D913202}"/>
              </a:ext>
            </a:extLst>
          </p:cNvPr>
          <p:cNvSpPr txBox="1"/>
          <p:nvPr/>
        </p:nvSpPr>
        <p:spPr>
          <a:xfrm>
            <a:off x="1129875" y="3429000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Education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2594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0" y="216199"/>
            <a:ext cx="6819900" cy="5949651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B7CAB74-E31D-4D41-89F8-04FD62D328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r="-158"/>
          <a:stretch/>
        </p:blipFill>
        <p:spPr>
          <a:xfrm>
            <a:off x="266700" y="659902"/>
            <a:ext cx="6311295" cy="550594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07C342-8219-4A0B-B104-93425B3A28B1}"/>
              </a:ext>
            </a:extLst>
          </p:cNvPr>
          <p:cNvSpPr txBox="1"/>
          <p:nvPr/>
        </p:nvSpPr>
        <p:spPr>
          <a:xfrm flipV="1">
            <a:off x="10632638" y="1129668"/>
            <a:ext cx="1292662" cy="50361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B88CB7-0DB9-4A60-AF3C-374932B32EE3}"/>
              </a:ext>
            </a:extLst>
          </p:cNvPr>
          <p:cNvSpPr txBox="1"/>
          <p:nvPr/>
        </p:nvSpPr>
        <p:spPr>
          <a:xfrm>
            <a:off x="6460149" y="1129668"/>
            <a:ext cx="3930584" cy="130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Montserrat Semi" charset="0"/>
                <a:cs typeface="Montserrat Semi" charset="0"/>
              </a:rPr>
              <a:t>ACADEMY ATTITUDE POSITIVE ATTITUDE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2CF663-3715-4E7A-B024-466B4457DF84}"/>
              </a:ext>
            </a:extLst>
          </p:cNvPr>
          <p:cNvSpPr txBox="1"/>
          <p:nvPr/>
        </p:nvSpPr>
        <p:spPr>
          <a:xfrm>
            <a:off x="6460149" y="2619101"/>
            <a:ext cx="373161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29322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7"/>
          <p:cNvSpPr/>
          <p:nvPr/>
        </p:nvSpPr>
        <p:spPr>
          <a:xfrm>
            <a:off x="8838632" y="2117"/>
            <a:ext cx="335336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0B0089-0B78-4EB9-96EB-24F37A51CE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7" t="-285" r="32427" b="285"/>
          <a:stretch/>
        </p:blipFill>
        <p:spPr>
          <a:xfrm>
            <a:off x="611941" y="900586"/>
            <a:ext cx="2667303" cy="5056825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CA8F684-4EE7-427F-812D-3030C06793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280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3A0CE9B-F10F-4FE8-BC62-5274885D5A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r="1307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DACB96C-8C6F-45A6-BD0D-E8BF84DC939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148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077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11900" y="2085444"/>
            <a:ext cx="47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ABC Infographic Element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233246" y="1004048"/>
            <a:ext cx="3746854" cy="5083966"/>
          </a:xfrm>
          <a:custGeom>
            <a:avLst/>
            <a:gdLst>
              <a:gd name="T0" fmla="*/ 1832 w 1832"/>
              <a:gd name="T1" fmla="*/ 257 h 2595"/>
              <a:gd name="T2" fmla="*/ 1780 w 1832"/>
              <a:gd name="T3" fmla="*/ 201 h 2595"/>
              <a:gd name="T4" fmla="*/ 1699 w 1832"/>
              <a:gd name="T5" fmla="*/ 244 h 2595"/>
              <a:gd name="T6" fmla="*/ 1626 w 1832"/>
              <a:gd name="T7" fmla="*/ 161 h 2595"/>
              <a:gd name="T8" fmla="*/ 1687 w 1832"/>
              <a:gd name="T9" fmla="*/ 74 h 2595"/>
              <a:gd name="T10" fmla="*/ 1745 w 1832"/>
              <a:gd name="T11" fmla="*/ 130 h 2595"/>
              <a:gd name="T12" fmla="*/ 1824 w 1832"/>
              <a:gd name="T13" fmla="*/ 130 h 2595"/>
              <a:gd name="T14" fmla="*/ 1824 w 1832"/>
              <a:gd name="T15" fmla="*/ 5 h 2595"/>
              <a:gd name="T16" fmla="*/ 1755 w 1832"/>
              <a:gd name="T17" fmla="*/ 5 h 2595"/>
              <a:gd name="T18" fmla="*/ 1745 w 1832"/>
              <a:gd name="T19" fmla="*/ 29 h 2595"/>
              <a:gd name="T20" fmla="*/ 1677 w 1832"/>
              <a:gd name="T21" fmla="*/ 0 h 2595"/>
              <a:gd name="T22" fmla="*/ 1523 w 1832"/>
              <a:gd name="T23" fmla="*/ 161 h 2595"/>
              <a:gd name="T24" fmla="*/ 1550 w 1832"/>
              <a:gd name="T25" fmla="*/ 258 h 2595"/>
              <a:gd name="T26" fmla="*/ 1520 w 1832"/>
              <a:gd name="T27" fmla="*/ 258 h 2595"/>
              <a:gd name="T28" fmla="*/ 1517 w 1832"/>
              <a:gd name="T29" fmla="*/ 1611 h 2595"/>
              <a:gd name="T30" fmla="*/ 1075 w 1832"/>
              <a:gd name="T31" fmla="*/ 2038 h 2595"/>
              <a:gd name="T32" fmla="*/ 520 w 1832"/>
              <a:gd name="T33" fmla="*/ 2214 h 2595"/>
              <a:gd name="T34" fmla="*/ 82 w 1832"/>
              <a:gd name="T35" fmla="*/ 1646 h 2595"/>
              <a:gd name="T36" fmla="*/ 242 w 1832"/>
              <a:gd name="T37" fmla="*/ 2250 h 2595"/>
              <a:gd name="T38" fmla="*/ 1293 w 1832"/>
              <a:gd name="T39" fmla="*/ 2392 h 2595"/>
              <a:gd name="T40" fmla="*/ 1832 w 1832"/>
              <a:gd name="T41" fmla="*/ 1505 h 2595"/>
              <a:gd name="T42" fmla="*/ 1832 w 1832"/>
              <a:gd name="T43" fmla="*/ 258 h 2595"/>
              <a:gd name="T44" fmla="*/ 1831 w 1832"/>
              <a:gd name="T45" fmla="*/ 258 h 2595"/>
              <a:gd name="T46" fmla="*/ 1832 w 1832"/>
              <a:gd name="T47" fmla="*/ 257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32" h="2595">
                <a:moveTo>
                  <a:pt x="1832" y="257"/>
                </a:moveTo>
                <a:cubicBezTo>
                  <a:pt x="1780" y="201"/>
                  <a:pt x="1780" y="201"/>
                  <a:pt x="1780" y="201"/>
                </a:cubicBezTo>
                <a:cubicBezTo>
                  <a:pt x="1776" y="205"/>
                  <a:pt x="1735" y="244"/>
                  <a:pt x="1699" y="244"/>
                </a:cubicBezTo>
                <a:cubicBezTo>
                  <a:pt x="1657" y="244"/>
                  <a:pt x="1626" y="205"/>
                  <a:pt x="1626" y="161"/>
                </a:cubicBezTo>
                <a:cubicBezTo>
                  <a:pt x="1626" y="113"/>
                  <a:pt x="1655" y="74"/>
                  <a:pt x="1687" y="74"/>
                </a:cubicBezTo>
                <a:cubicBezTo>
                  <a:pt x="1718" y="74"/>
                  <a:pt x="1744" y="101"/>
                  <a:pt x="1745" y="130"/>
                </a:cubicBezTo>
                <a:cubicBezTo>
                  <a:pt x="1824" y="130"/>
                  <a:pt x="1824" y="130"/>
                  <a:pt x="1824" y="130"/>
                </a:cubicBezTo>
                <a:cubicBezTo>
                  <a:pt x="1824" y="5"/>
                  <a:pt x="1824" y="5"/>
                  <a:pt x="1824" y="5"/>
                </a:cubicBezTo>
                <a:cubicBezTo>
                  <a:pt x="1755" y="5"/>
                  <a:pt x="1755" y="5"/>
                  <a:pt x="1755" y="5"/>
                </a:cubicBezTo>
                <a:cubicBezTo>
                  <a:pt x="1745" y="29"/>
                  <a:pt x="1745" y="29"/>
                  <a:pt x="1745" y="29"/>
                </a:cubicBezTo>
                <a:cubicBezTo>
                  <a:pt x="1741" y="24"/>
                  <a:pt x="1721" y="0"/>
                  <a:pt x="1677" y="0"/>
                </a:cubicBezTo>
                <a:cubicBezTo>
                  <a:pt x="1620" y="0"/>
                  <a:pt x="1523" y="60"/>
                  <a:pt x="1523" y="161"/>
                </a:cubicBezTo>
                <a:cubicBezTo>
                  <a:pt x="1523" y="200"/>
                  <a:pt x="1533" y="233"/>
                  <a:pt x="1550" y="258"/>
                </a:cubicBezTo>
                <a:cubicBezTo>
                  <a:pt x="1520" y="258"/>
                  <a:pt x="1520" y="258"/>
                  <a:pt x="1520" y="258"/>
                </a:cubicBezTo>
                <a:cubicBezTo>
                  <a:pt x="1517" y="1611"/>
                  <a:pt x="1517" y="1611"/>
                  <a:pt x="1517" y="1611"/>
                </a:cubicBezTo>
                <a:cubicBezTo>
                  <a:pt x="1075" y="2038"/>
                  <a:pt x="1075" y="2038"/>
                  <a:pt x="1075" y="2038"/>
                </a:cubicBezTo>
                <a:cubicBezTo>
                  <a:pt x="520" y="2214"/>
                  <a:pt x="520" y="2214"/>
                  <a:pt x="520" y="2214"/>
                </a:cubicBezTo>
                <a:cubicBezTo>
                  <a:pt x="82" y="1646"/>
                  <a:pt x="82" y="1646"/>
                  <a:pt x="82" y="1646"/>
                </a:cubicBezTo>
                <a:cubicBezTo>
                  <a:pt x="82" y="1646"/>
                  <a:pt x="0" y="1999"/>
                  <a:pt x="242" y="2250"/>
                </a:cubicBezTo>
                <a:cubicBezTo>
                  <a:pt x="484" y="2501"/>
                  <a:pt x="914" y="2595"/>
                  <a:pt x="1293" y="2392"/>
                </a:cubicBezTo>
                <a:cubicBezTo>
                  <a:pt x="1671" y="2189"/>
                  <a:pt x="1832" y="1823"/>
                  <a:pt x="1832" y="1505"/>
                </a:cubicBezTo>
                <a:cubicBezTo>
                  <a:pt x="1832" y="1187"/>
                  <a:pt x="1832" y="258"/>
                  <a:pt x="1832" y="258"/>
                </a:cubicBezTo>
                <a:cubicBezTo>
                  <a:pt x="1831" y="258"/>
                  <a:pt x="1831" y="258"/>
                  <a:pt x="1831" y="258"/>
                </a:cubicBezTo>
                <a:cubicBezTo>
                  <a:pt x="1832" y="257"/>
                  <a:pt x="1832" y="257"/>
                  <a:pt x="1832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Freeform 16"/>
          <p:cNvSpPr>
            <a:spLocks noEditPoints="1"/>
          </p:cNvSpPr>
          <p:nvPr/>
        </p:nvSpPr>
        <p:spPr bwMode="auto">
          <a:xfrm>
            <a:off x="7064711" y="1871072"/>
            <a:ext cx="3330401" cy="4022710"/>
          </a:xfrm>
          <a:custGeom>
            <a:avLst/>
            <a:gdLst>
              <a:gd name="T0" fmla="*/ 1604 w 1628"/>
              <a:gd name="T1" fmla="*/ 1060 h 2053"/>
              <a:gd name="T2" fmla="*/ 1604 w 1628"/>
              <a:gd name="T3" fmla="*/ 269 h 2053"/>
              <a:gd name="T4" fmla="*/ 1584 w 1628"/>
              <a:gd name="T5" fmla="*/ 261 h 2053"/>
              <a:gd name="T6" fmla="*/ 1596 w 1628"/>
              <a:gd name="T7" fmla="*/ 212 h 2053"/>
              <a:gd name="T8" fmla="*/ 1539 w 1628"/>
              <a:gd name="T9" fmla="*/ 139 h 2053"/>
              <a:gd name="T10" fmla="*/ 1582 w 1628"/>
              <a:gd name="T11" fmla="*/ 73 h 2053"/>
              <a:gd name="T12" fmla="*/ 1475 w 1628"/>
              <a:gd name="T13" fmla="*/ 0 h 2053"/>
              <a:gd name="T14" fmla="*/ 1294 w 1628"/>
              <a:gd name="T15" fmla="*/ 0 h 2053"/>
              <a:gd name="T16" fmla="*/ 1294 w 1628"/>
              <a:gd name="T17" fmla="*/ 55 h 2053"/>
              <a:gd name="T18" fmla="*/ 1319 w 1628"/>
              <a:gd name="T19" fmla="*/ 55 h 2053"/>
              <a:gd name="T20" fmla="*/ 1319 w 1628"/>
              <a:gd name="T21" fmla="*/ 243 h 2053"/>
              <a:gd name="T22" fmla="*/ 1294 w 1628"/>
              <a:gd name="T23" fmla="*/ 243 h 2053"/>
              <a:gd name="T24" fmla="*/ 1294 w 1628"/>
              <a:gd name="T25" fmla="*/ 298 h 2053"/>
              <a:gd name="T26" fmla="*/ 1294 w 1628"/>
              <a:gd name="T27" fmla="*/ 298 h 2053"/>
              <a:gd name="T28" fmla="*/ 1292 w 1628"/>
              <a:gd name="T29" fmla="*/ 753 h 2053"/>
              <a:gd name="T30" fmla="*/ 958 w 1628"/>
              <a:gd name="T31" fmla="*/ 1538 h 2053"/>
              <a:gd name="T32" fmla="*/ 129 w 1628"/>
              <a:gd name="T33" fmla="*/ 1153 h 2053"/>
              <a:gd name="T34" fmla="*/ 509 w 1628"/>
              <a:gd name="T35" fmla="*/ 1888 h 2053"/>
              <a:gd name="T36" fmla="*/ 1604 w 1628"/>
              <a:gd name="T37" fmla="*/ 1060 h 2053"/>
              <a:gd name="T38" fmla="*/ 1406 w 1628"/>
              <a:gd name="T39" fmla="*/ 56 h 2053"/>
              <a:gd name="T40" fmla="*/ 1456 w 1628"/>
              <a:gd name="T41" fmla="*/ 56 h 2053"/>
              <a:gd name="T42" fmla="*/ 1485 w 1628"/>
              <a:gd name="T43" fmla="*/ 88 h 2053"/>
              <a:gd name="T44" fmla="*/ 1455 w 1628"/>
              <a:gd name="T45" fmla="*/ 120 h 2053"/>
              <a:gd name="T46" fmla="*/ 1406 w 1628"/>
              <a:gd name="T47" fmla="*/ 120 h 2053"/>
              <a:gd name="T48" fmla="*/ 1406 w 1628"/>
              <a:gd name="T49" fmla="*/ 56 h 2053"/>
              <a:gd name="T50" fmla="*/ 1406 w 1628"/>
              <a:gd name="T51" fmla="*/ 169 h 2053"/>
              <a:gd name="T52" fmla="*/ 1462 w 1628"/>
              <a:gd name="T53" fmla="*/ 169 h 2053"/>
              <a:gd name="T54" fmla="*/ 1498 w 1628"/>
              <a:gd name="T55" fmla="*/ 206 h 2053"/>
              <a:gd name="T56" fmla="*/ 1463 w 1628"/>
              <a:gd name="T57" fmla="*/ 243 h 2053"/>
              <a:gd name="T58" fmla="*/ 1406 w 1628"/>
              <a:gd name="T59" fmla="*/ 243 h 2053"/>
              <a:gd name="T60" fmla="*/ 1406 w 1628"/>
              <a:gd name="T61" fmla="*/ 169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28" h="2053">
                <a:moveTo>
                  <a:pt x="1604" y="1060"/>
                </a:moveTo>
                <a:cubicBezTo>
                  <a:pt x="1604" y="269"/>
                  <a:pt x="1604" y="269"/>
                  <a:pt x="1604" y="269"/>
                </a:cubicBezTo>
                <a:cubicBezTo>
                  <a:pt x="1584" y="261"/>
                  <a:pt x="1584" y="261"/>
                  <a:pt x="1584" y="261"/>
                </a:cubicBezTo>
                <a:cubicBezTo>
                  <a:pt x="1592" y="248"/>
                  <a:pt x="1596" y="232"/>
                  <a:pt x="1596" y="212"/>
                </a:cubicBezTo>
                <a:cubicBezTo>
                  <a:pt x="1596" y="170"/>
                  <a:pt x="1570" y="148"/>
                  <a:pt x="1539" y="139"/>
                </a:cubicBezTo>
                <a:cubicBezTo>
                  <a:pt x="1572" y="126"/>
                  <a:pt x="1582" y="109"/>
                  <a:pt x="1582" y="73"/>
                </a:cubicBezTo>
                <a:cubicBezTo>
                  <a:pt x="1582" y="27"/>
                  <a:pt x="1547" y="0"/>
                  <a:pt x="1475" y="0"/>
                </a:cubicBezTo>
                <a:cubicBezTo>
                  <a:pt x="1294" y="0"/>
                  <a:pt x="1294" y="0"/>
                  <a:pt x="1294" y="0"/>
                </a:cubicBezTo>
                <a:cubicBezTo>
                  <a:pt x="1294" y="55"/>
                  <a:pt x="1294" y="55"/>
                  <a:pt x="1294" y="55"/>
                </a:cubicBezTo>
                <a:cubicBezTo>
                  <a:pt x="1319" y="55"/>
                  <a:pt x="1319" y="55"/>
                  <a:pt x="1319" y="55"/>
                </a:cubicBezTo>
                <a:cubicBezTo>
                  <a:pt x="1319" y="243"/>
                  <a:pt x="1319" y="243"/>
                  <a:pt x="1319" y="243"/>
                </a:cubicBezTo>
                <a:cubicBezTo>
                  <a:pt x="1294" y="243"/>
                  <a:pt x="1294" y="243"/>
                  <a:pt x="1294" y="243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4" y="298"/>
                  <a:pt x="1294" y="298"/>
                  <a:pt x="1294" y="298"/>
                </a:cubicBezTo>
                <a:cubicBezTo>
                  <a:pt x="1292" y="753"/>
                  <a:pt x="1292" y="753"/>
                  <a:pt x="1292" y="753"/>
                </a:cubicBezTo>
                <a:cubicBezTo>
                  <a:pt x="958" y="1538"/>
                  <a:pt x="958" y="1538"/>
                  <a:pt x="958" y="1538"/>
                </a:cubicBezTo>
                <a:cubicBezTo>
                  <a:pt x="129" y="1153"/>
                  <a:pt x="129" y="1153"/>
                  <a:pt x="129" y="1153"/>
                </a:cubicBezTo>
                <a:cubicBezTo>
                  <a:pt x="129" y="1153"/>
                  <a:pt x="0" y="1706"/>
                  <a:pt x="509" y="1888"/>
                </a:cubicBezTo>
                <a:cubicBezTo>
                  <a:pt x="1143" y="2053"/>
                  <a:pt x="1628" y="1615"/>
                  <a:pt x="1604" y="1060"/>
                </a:cubicBezTo>
                <a:moveTo>
                  <a:pt x="1406" y="56"/>
                </a:moveTo>
                <a:cubicBezTo>
                  <a:pt x="1456" y="56"/>
                  <a:pt x="1456" y="56"/>
                  <a:pt x="1456" y="56"/>
                </a:cubicBezTo>
                <a:cubicBezTo>
                  <a:pt x="1472" y="56"/>
                  <a:pt x="1485" y="68"/>
                  <a:pt x="1485" y="88"/>
                </a:cubicBezTo>
                <a:cubicBezTo>
                  <a:pt x="1485" y="108"/>
                  <a:pt x="1478" y="120"/>
                  <a:pt x="1455" y="120"/>
                </a:cubicBezTo>
                <a:cubicBezTo>
                  <a:pt x="1406" y="120"/>
                  <a:pt x="1406" y="120"/>
                  <a:pt x="1406" y="120"/>
                </a:cubicBezTo>
                <a:cubicBezTo>
                  <a:pt x="1406" y="56"/>
                  <a:pt x="1406" y="56"/>
                  <a:pt x="1406" y="56"/>
                </a:cubicBezTo>
                <a:moveTo>
                  <a:pt x="1406" y="169"/>
                </a:moveTo>
                <a:cubicBezTo>
                  <a:pt x="1462" y="169"/>
                  <a:pt x="1462" y="169"/>
                  <a:pt x="1462" y="169"/>
                </a:cubicBezTo>
                <a:cubicBezTo>
                  <a:pt x="1486" y="169"/>
                  <a:pt x="1498" y="184"/>
                  <a:pt x="1498" y="206"/>
                </a:cubicBezTo>
                <a:cubicBezTo>
                  <a:pt x="1498" y="229"/>
                  <a:pt x="1482" y="243"/>
                  <a:pt x="1463" y="243"/>
                </a:cubicBezTo>
                <a:cubicBezTo>
                  <a:pt x="1406" y="243"/>
                  <a:pt x="1406" y="243"/>
                  <a:pt x="1406" y="243"/>
                </a:cubicBezTo>
                <a:cubicBezTo>
                  <a:pt x="1406" y="169"/>
                  <a:pt x="1406" y="169"/>
                  <a:pt x="1406" y="16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64711" y="2822341"/>
            <a:ext cx="2692899" cy="2885399"/>
            <a:chOff x="7064711" y="2822341"/>
            <a:chExt cx="2692899" cy="2885399"/>
          </a:xfrm>
        </p:grpSpPr>
        <p:sp>
          <p:nvSpPr>
            <p:cNvPr id="9" name="Freeform 28"/>
            <p:cNvSpPr>
              <a:spLocks noEditPoints="1"/>
            </p:cNvSpPr>
            <p:nvPr/>
          </p:nvSpPr>
          <p:spPr bwMode="auto">
            <a:xfrm>
              <a:off x="7064711" y="2822341"/>
              <a:ext cx="2692899" cy="2885399"/>
            </a:xfrm>
            <a:custGeom>
              <a:avLst/>
              <a:gdLst>
                <a:gd name="T0" fmla="*/ 1293 w 1316"/>
                <a:gd name="T1" fmla="*/ 260 h 1473"/>
                <a:gd name="T2" fmla="*/ 1293 w 1316"/>
                <a:gd name="T3" fmla="*/ 260 h 1473"/>
                <a:gd name="T4" fmla="*/ 1293 w 1316"/>
                <a:gd name="T5" fmla="*/ 222 h 1473"/>
                <a:gd name="T6" fmla="*/ 1265 w 1316"/>
                <a:gd name="T7" fmla="*/ 222 h 1473"/>
                <a:gd name="T8" fmla="*/ 1196 w 1316"/>
                <a:gd name="T9" fmla="*/ 0 h 1473"/>
                <a:gd name="T10" fmla="*/ 1046 w 1316"/>
                <a:gd name="T11" fmla="*/ 0 h 1473"/>
                <a:gd name="T12" fmla="*/ 1046 w 1316"/>
                <a:gd name="T13" fmla="*/ 50 h 1473"/>
                <a:gd name="T14" fmla="*/ 1062 w 1316"/>
                <a:gd name="T15" fmla="*/ 50 h 1473"/>
                <a:gd name="T16" fmla="*/ 1009 w 1316"/>
                <a:gd name="T17" fmla="*/ 222 h 1473"/>
                <a:gd name="T18" fmla="*/ 983 w 1316"/>
                <a:gd name="T19" fmla="*/ 222 h 1473"/>
                <a:gd name="T20" fmla="*/ 983 w 1316"/>
                <a:gd name="T21" fmla="*/ 260 h 1473"/>
                <a:gd name="T22" fmla="*/ 982 w 1316"/>
                <a:gd name="T23" fmla="*/ 260 h 1473"/>
                <a:gd name="T24" fmla="*/ 982 w 1316"/>
                <a:gd name="T25" fmla="*/ 690 h 1473"/>
                <a:gd name="T26" fmla="*/ 832 w 1316"/>
                <a:gd name="T27" fmla="*/ 1041 h 1473"/>
                <a:gd name="T28" fmla="*/ 128 w 1316"/>
                <a:gd name="T29" fmla="*/ 668 h 1473"/>
                <a:gd name="T30" fmla="*/ 240 w 1316"/>
                <a:gd name="T31" fmla="*/ 1191 h 1473"/>
                <a:gd name="T32" fmla="*/ 1171 w 1316"/>
                <a:gd name="T33" fmla="*/ 1051 h 1473"/>
                <a:gd name="T34" fmla="*/ 1293 w 1316"/>
                <a:gd name="T35" fmla="*/ 260 h 1473"/>
                <a:gd name="T36" fmla="*/ 1125 w 1316"/>
                <a:gd name="T37" fmla="*/ 64 h 1473"/>
                <a:gd name="T38" fmla="*/ 1150 w 1316"/>
                <a:gd name="T39" fmla="*/ 148 h 1473"/>
                <a:gd name="T40" fmla="*/ 1099 w 1316"/>
                <a:gd name="T41" fmla="*/ 148 h 1473"/>
                <a:gd name="T42" fmla="*/ 1125 w 1316"/>
                <a:gd name="T43" fmla="*/ 64 h 1473"/>
                <a:gd name="T44" fmla="*/ 1077 w 1316"/>
                <a:gd name="T45" fmla="*/ 222 h 1473"/>
                <a:gd name="T46" fmla="*/ 1085 w 1316"/>
                <a:gd name="T47" fmla="*/ 195 h 1473"/>
                <a:gd name="T48" fmla="*/ 1165 w 1316"/>
                <a:gd name="T49" fmla="*/ 195 h 1473"/>
                <a:gd name="T50" fmla="*/ 1173 w 1316"/>
                <a:gd name="T51" fmla="*/ 222 h 1473"/>
                <a:gd name="T52" fmla="*/ 1136 w 1316"/>
                <a:gd name="T53" fmla="*/ 222 h 1473"/>
                <a:gd name="T54" fmla="*/ 1136 w 1316"/>
                <a:gd name="T55" fmla="*/ 260 h 1473"/>
                <a:gd name="T56" fmla="*/ 1107 w 1316"/>
                <a:gd name="T57" fmla="*/ 260 h 1473"/>
                <a:gd name="T58" fmla="*/ 1107 w 1316"/>
                <a:gd name="T59" fmla="*/ 222 h 1473"/>
                <a:gd name="T60" fmla="*/ 1077 w 1316"/>
                <a:gd name="T61" fmla="*/ 222 h 1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16" h="1473">
                  <a:moveTo>
                    <a:pt x="1293" y="260"/>
                  </a:moveTo>
                  <a:cubicBezTo>
                    <a:pt x="1293" y="260"/>
                    <a:pt x="1293" y="260"/>
                    <a:pt x="1293" y="260"/>
                  </a:cubicBezTo>
                  <a:cubicBezTo>
                    <a:pt x="1293" y="222"/>
                    <a:pt x="1293" y="222"/>
                    <a:pt x="1293" y="222"/>
                  </a:cubicBezTo>
                  <a:cubicBezTo>
                    <a:pt x="1265" y="222"/>
                    <a:pt x="1265" y="222"/>
                    <a:pt x="1265" y="222"/>
                  </a:cubicBezTo>
                  <a:cubicBezTo>
                    <a:pt x="1196" y="0"/>
                    <a:pt x="1196" y="0"/>
                    <a:pt x="1196" y="0"/>
                  </a:cubicBezTo>
                  <a:cubicBezTo>
                    <a:pt x="1046" y="0"/>
                    <a:pt x="1046" y="0"/>
                    <a:pt x="1046" y="0"/>
                  </a:cubicBezTo>
                  <a:cubicBezTo>
                    <a:pt x="1046" y="50"/>
                    <a:pt x="1046" y="50"/>
                    <a:pt x="1046" y="50"/>
                  </a:cubicBezTo>
                  <a:cubicBezTo>
                    <a:pt x="1062" y="50"/>
                    <a:pt x="1062" y="50"/>
                    <a:pt x="1062" y="50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3" y="260"/>
                    <a:pt x="983" y="260"/>
                    <a:pt x="983" y="260"/>
                  </a:cubicBezTo>
                  <a:cubicBezTo>
                    <a:pt x="982" y="260"/>
                    <a:pt x="982" y="260"/>
                    <a:pt x="982" y="260"/>
                  </a:cubicBezTo>
                  <a:cubicBezTo>
                    <a:pt x="982" y="690"/>
                    <a:pt x="982" y="690"/>
                    <a:pt x="982" y="690"/>
                  </a:cubicBezTo>
                  <a:cubicBezTo>
                    <a:pt x="982" y="690"/>
                    <a:pt x="1009" y="909"/>
                    <a:pt x="832" y="1041"/>
                  </a:cubicBezTo>
                  <a:cubicBezTo>
                    <a:pt x="636" y="1191"/>
                    <a:pt x="128" y="668"/>
                    <a:pt x="128" y="668"/>
                  </a:cubicBezTo>
                  <a:cubicBezTo>
                    <a:pt x="128" y="668"/>
                    <a:pt x="0" y="957"/>
                    <a:pt x="240" y="1191"/>
                  </a:cubicBezTo>
                  <a:cubicBezTo>
                    <a:pt x="532" y="1473"/>
                    <a:pt x="983" y="1337"/>
                    <a:pt x="1171" y="1051"/>
                  </a:cubicBezTo>
                  <a:cubicBezTo>
                    <a:pt x="1316" y="850"/>
                    <a:pt x="1294" y="585"/>
                    <a:pt x="1293" y="260"/>
                  </a:cubicBezTo>
                  <a:close/>
                  <a:moveTo>
                    <a:pt x="1125" y="64"/>
                  </a:moveTo>
                  <a:cubicBezTo>
                    <a:pt x="1150" y="148"/>
                    <a:pt x="1150" y="148"/>
                    <a:pt x="1150" y="148"/>
                  </a:cubicBezTo>
                  <a:cubicBezTo>
                    <a:pt x="1099" y="148"/>
                    <a:pt x="1099" y="148"/>
                    <a:pt x="1099" y="148"/>
                  </a:cubicBezTo>
                  <a:lnTo>
                    <a:pt x="1125" y="64"/>
                  </a:lnTo>
                  <a:close/>
                  <a:moveTo>
                    <a:pt x="1077" y="222"/>
                  </a:moveTo>
                  <a:cubicBezTo>
                    <a:pt x="1085" y="195"/>
                    <a:pt x="1085" y="195"/>
                    <a:pt x="1085" y="195"/>
                  </a:cubicBezTo>
                  <a:cubicBezTo>
                    <a:pt x="1165" y="195"/>
                    <a:pt x="1165" y="195"/>
                    <a:pt x="1165" y="195"/>
                  </a:cubicBezTo>
                  <a:cubicBezTo>
                    <a:pt x="1173" y="222"/>
                    <a:pt x="1173" y="222"/>
                    <a:pt x="1173" y="222"/>
                  </a:cubicBezTo>
                  <a:cubicBezTo>
                    <a:pt x="1136" y="222"/>
                    <a:pt x="1136" y="222"/>
                    <a:pt x="1136" y="222"/>
                  </a:cubicBezTo>
                  <a:cubicBezTo>
                    <a:pt x="1136" y="260"/>
                    <a:pt x="1136" y="260"/>
                    <a:pt x="1136" y="260"/>
                  </a:cubicBezTo>
                  <a:cubicBezTo>
                    <a:pt x="1107" y="260"/>
                    <a:pt x="1107" y="260"/>
                    <a:pt x="1107" y="260"/>
                  </a:cubicBezTo>
                  <a:cubicBezTo>
                    <a:pt x="1107" y="222"/>
                    <a:pt x="1107" y="222"/>
                    <a:pt x="1107" y="222"/>
                  </a:cubicBezTo>
                  <a:lnTo>
                    <a:pt x="1077" y="2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ontserrat" panose="000005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12628" y="3436629"/>
              <a:ext cx="1763513" cy="1689585"/>
              <a:chOff x="7312628" y="3436629"/>
              <a:chExt cx="1763513" cy="1689585"/>
            </a:xfrm>
          </p:grpSpPr>
          <p:sp>
            <p:nvSpPr>
              <p:cNvPr id="10" name="Oval 29"/>
              <p:cNvSpPr>
                <a:spLocks noChangeArrowheads="1"/>
              </p:cNvSpPr>
              <p:nvPr/>
            </p:nvSpPr>
            <p:spPr bwMode="auto">
              <a:xfrm>
                <a:off x="7312628" y="3436629"/>
                <a:ext cx="1763513" cy="168958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dirty="0"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730154" y="4126329"/>
                <a:ext cx="9284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START</a:t>
                </a:r>
                <a:endParaRPr lang="en-US" dirty="0">
                  <a:solidFill>
                    <a:schemeClr val="bg1"/>
                  </a:solidFill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51" name="Freeform 50"/>
          <p:cNvSpPr>
            <a:spLocks/>
          </p:cNvSpPr>
          <p:nvPr/>
        </p:nvSpPr>
        <p:spPr bwMode="auto">
          <a:xfrm>
            <a:off x="1251326" y="4353830"/>
            <a:ext cx="914400" cy="914400"/>
          </a:xfrm>
          <a:custGeom>
            <a:avLst/>
            <a:gdLst>
              <a:gd name="T0" fmla="*/ 0 w 217"/>
              <a:gd name="T1" fmla="*/ 108 h 217"/>
              <a:gd name="T2" fmla="*/ 32 w 217"/>
              <a:gd name="T3" fmla="*/ 31 h 217"/>
              <a:gd name="T4" fmla="*/ 108 w 217"/>
              <a:gd name="T5" fmla="*/ 0 h 217"/>
              <a:gd name="T6" fmla="*/ 185 w 217"/>
              <a:gd name="T7" fmla="*/ 31 h 217"/>
              <a:gd name="T8" fmla="*/ 217 w 217"/>
              <a:gd name="T9" fmla="*/ 108 h 217"/>
              <a:gd name="T10" fmla="*/ 185 w 217"/>
              <a:gd name="T11" fmla="*/ 185 h 217"/>
              <a:gd name="T12" fmla="*/ 108 w 217"/>
              <a:gd name="T13" fmla="*/ 217 h 217"/>
              <a:gd name="T14" fmla="*/ 32 w 217"/>
              <a:gd name="T15" fmla="*/ 185 h 217"/>
              <a:gd name="T16" fmla="*/ 0 w 217"/>
              <a:gd name="T17" fmla="*/ 10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7" h="217">
                <a:moveTo>
                  <a:pt x="0" y="108"/>
                </a:moveTo>
                <a:cubicBezTo>
                  <a:pt x="0" y="78"/>
                  <a:pt x="12" y="51"/>
                  <a:pt x="32" y="31"/>
                </a:cubicBezTo>
                <a:cubicBezTo>
                  <a:pt x="51" y="12"/>
                  <a:pt x="78" y="0"/>
                  <a:pt x="108" y="0"/>
                </a:cubicBezTo>
                <a:cubicBezTo>
                  <a:pt x="138" y="0"/>
                  <a:pt x="165" y="12"/>
                  <a:pt x="185" y="31"/>
                </a:cubicBezTo>
                <a:cubicBezTo>
                  <a:pt x="205" y="51"/>
                  <a:pt x="217" y="78"/>
                  <a:pt x="217" y="108"/>
                </a:cubicBezTo>
                <a:cubicBezTo>
                  <a:pt x="217" y="138"/>
                  <a:pt x="205" y="165"/>
                  <a:pt x="185" y="185"/>
                </a:cubicBezTo>
                <a:cubicBezTo>
                  <a:pt x="165" y="204"/>
                  <a:pt x="138" y="217"/>
                  <a:pt x="108" y="217"/>
                </a:cubicBezTo>
                <a:cubicBezTo>
                  <a:pt x="78" y="217"/>
                  <a:pt x="51" y="204"/>
                  <a:pt x="32" y="185"/>
                </a:cubicBezTo>
                <a:cubicBezTo>
                  <a:pt x="12" y="165"/>
                  <a:pt x="0" y="138"/>
                  <a:pt x="0" y="108"/>
                </a:cubicBezTo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1326175" y="4429719"/>
            <a:ext cx="759713" cy="757646"/>
          </a:xfrm>
          <a:custGeom>
            <a:avLst/>
            <a:gdLst>
              <a:gd name="T0" fmla="*/ 180 w 180"/>
              <a:gd name="T1" fmla="*/ 90 h 180"/>
              <a:gd name="T2" fmla="*/ 154 w 180"/>
              <a:gd name="T3" fmla="*/ 154 h 180"/>
              <a:gd name="T4" fmla="*/ 90 w 180"/>
              <a:gd name="T5" fmla="*/ 180 h 180"/>
              <a:gd name="T6" fmla="*/ 27 w 180"/>
              <a:gd name="T7" fmla="*/ 154 h 180"/>
              <a:gd name="T8" fmla="*/ 0 w 180"/>
              <a:gd name="T9" fmla="*/ 90 h 180"/>
              <a:gd name="T10" fmla="*/ 27 w 180"/>
              <a:gd name="T11" fmla="*/ 26 h 180"/>
              <a:gd name="T12" fmla="*/ 90 w 180"/>
              <a:gd name="T13" fmla="*/ 0 h 180"/>
              <a:gd name="T14" fmla="*/ 154 w 180"/>
              <a:gd name="T15" fmla="*/ 26 h 180"/>
              <a:gd name="T16" fmla="*/ 180 w 180"/>
              <a:gd name="T17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180">
                <a:moveTo>
                  <a:pt x="180" y="90"/>
                </a:moveTo>
                <a:cubicBezTo>
                  <a:pt x="180" y="115"/>
                  <a:pt x="170" y="137"/>
                  <a:pt x="154" y="154"/>
                </a:cubicBezTo>
                <a:cubicBezTo>
                  <a:pt x="138" y="170"/>
                  <a:pt x="115" y="180"/>
                  <a:pt x="90" y="180"/>
                </a:cubicBezTo>
                <a:cubicBezTo>
                  <a:pt x="65" y="180"/>
                  <a:pt x="43" y="170"/>
                  <a:pt x="27" y="154"/>
                </a:cubicBezTo>
                <a:cubicBezTo>
                  <a:pt x="10" y="137"/>
                  <a:pt x="0" y="115"/>
                  <a:pt x="0" y="90"/>
                </a:cubicBezTo>
                <a:cubicBezTo>
                  <a:pt x="0" y="65"/>
                  <a:pt x="10" y="43"/>
                  <a:pt x="27" y="26"/>
                </a:cubicBezTo>
                <a:cubicBezTo>
                  <a:pt x="43" y="10"/>
                  <a:pt x="65" y="0"/>
                  <a:pt x="90" y="0"/>
                </a:cubicBezTo>
                <a:cubicBezTo>
                  <a:pt x="115" y="0"/>
                  <a:pt x="138" y="10"/>
                  <a:pt x="154" y="26"/>
                </a:cubicBezTo>
                <a:cubicBezTo>
                  <a:pt x="170" y="43"/>
                  <a:pt x="180" y="65"/>
                  <a:pt x="180" y="90"/>
                </a:cubicBezTo>
                <a:close/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1407260" y="4510584"/>
            <a:ext cx="602531" cy="600892"/>
          </a:xfrm>
          <a:custGeom>
            <a:avLst/>
            <a:gdLst>
              <a:gd name="T0" fmla="*/ 143 w 143"/>
              <a:gd name="T1" fmla="*/ 71 h 143"/>
              <a:gd name="T2" fmla="*/ 122 w 143"/>
              <a:gd name="T3" fmla="*/ 122 h 143"/>
              <a:gd name="T4" fmla="*/ 71 w 143"/>
              <a:gd name="T5" fmla="*/ 143 h 143"/>
              <a:gd name="T6" fmla="*/ 21 w 143"/>
              <a:gd name="T7" fmla="*/ 122 h 143"/>
              <a:gd name="T8" fmla="*/ 0 w 143"/>
              <a:gd name="T9" fmla="*/ 71 h 143"/>
              <a:gd name="T10" fmla="*/ 21 w 143"/>
              <a:gd name="T11" fmla="*/ 21 h 143"/>
              <a:gd name="T12" fmla="*/ 71 w 143"/>
              <a:gd name="T13" fmla="*/ 0 h 143"/>
              <a:gd name="T14" fmla="*/ 122 w 143"/>
              <a:gd name="T15" fmla="*/ 21 h 143"/>
              <a:gd name="T16" fmla="*/ 143 w 143"/>
              <a:gd name="T17" fmla="*/ 7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143">
                <a:moveTo>
                  <a:pt x="143" y="71"/>
                </a:moveTo>
                <a:cubicBezTo>
                  <a:pt x="143" y="91"/>
                  <a:pt x="135" y="109"/>
                  <a:pt x="122" y="122"/>
                </a:cubicBezTo>
                <a:cubicBezTo>
                  <a:pt x="109" y="135"/>
                  <a:pt x="91" y="143"/>
                  <a:pt x="71" y="143"/>
                </a:cubicBezTo>
                <a:cubicBezTo>
                  <a:pt x="52" y="143"/>
                  <a:pt x="34" y="135"/>
                  <a:pt x="21" y="122"/>
                </a:cubicBezTo>
                <a:cubicBezTo>
                  <a:pt x="8" y="109"/>
                  <a:pt x="0" y="91"/>
                  <a:pt x="0" y="71"/>
                </a:cubicBezTo>
                <a:cubicBezTo>
                  <a:pt x="0" y="51"/>
                  <a:pt x="8" y="33"/>
                  <a:pt x="21" y="21"/>
                </a:cubicBezTo>
                <a:cubicBezTo>
                  <a:pt x="34" y="8"/>
                  <a:pt x="52" y="0"/>
                  <a:pt x="71" y="0"/>
                </a:cubicBezTo>
                <a:cubicBezTo>
                  <a:pt x="91" y="0"/>
                  <a:pt x="109" y="8"/>
                  <a:pt x="122" y="21"/>
                </a:cubicBezTo>
                <a:cubicBezTo>
                  <a:pt x="135" y="33"/>
                  <a:pt x="143" y="51"/>
                  <a:pt x="143" y="71"/>
                </a:cubicBezTo>
                <a:close/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1386053" y="4353830"/>
            <a:ext cx="779673" cy="914400"/>
          </a:xfrm>
          <a:custGeom>
            <a:avLst/>
            <a:gdLst>
              <a:gd name="T0" fmla="*/ 76 w 185"/>
              <a:gd name="T1" fmla="*/ 0 h 217"/>
              <a:gd name="T2" fmla="*/ 119 w 185"/>
              <a:gd name="T3" fmla="*/ 8 h 217"/>
              <a:gd name="T4" fmla="*/ 153 w 185"/>
              <a:gd name="T5" fmla="*/ 31 h 217"/>
              <a:gd name="T6" fmla="*/ 176 w 185"/>
              <a:gd name="T7" fmla="*/ 66 h 217"/>
              <a:gd name="T8" fmla="*/ 185 w 185"/>
              <a:gd name="T9" fmla="*/ 108 h 217"/>
              <a:gd name="T10" fmla="*/ 176 w 185"/>
              <a:gd name="T11" fmla="*/ 150 h 217"/>
              <a:gd name="T12" fmla="*/ 153 w 185"/>
              <a:gd name="T13" fmla="*/ 185 h 217"/>
              <a:gd name="T14" fmla="*/ 119 w 185"/>
              <a:gd name="T15" fmla="*/ 208 h 217"/>
              <a:gd name="T16" fmla="*/ 76 w 185"/>
              <a:gd name="T17" fmla="*/ 217 h 217"/>
              <a:gd name="T18" fmla="*/ 34 w 185"/>
              <a:gd name="T19" fmla="*/ 208 h 217"/>
              <a:gd name="T20" fmla="*/ 0 w 185"/>
              <a:gd name="T21" fmla="*/ 185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5" h="217">
                <a:moveTo>
                  <a:pt x="76" y="0"/>
                </a:moveTo>
                <a:cubicBezTo>
                  <a:pt x="91" y="0"/>
                  <a:pt x="106" y="3"/>
                  <a:pt x="119" y="8"/>
                </a:cubicBezTo>
                <a:cubicBezTo>
                  <a:pt x="132" y="14"/>
                  <a:pt x="143" y="22"/>
                  <a:pt x="153" y="31"/>
                </a:cubicBezTo>
                <a:cubicBezTo>
                  <a:pt x="163" y="41"/>
                  <a:pt x="171" y="53"/>
                  <a:pt x="176" y="66"/>
                </a:cubicBezTo>
                <a:cubicBezTo>
                  <a:pt x="182" y="79"/>
                  <a:pt x="185" y="93"/>
                  <a:pt x="185" y="108"/>
                </a:cubicBezTo>
                <a:cubicBezTo>
                  <a:pt x="185" y="123"/>
                  <a:pt x="182" y="137"/>
                  <a:pt x="176" y="150"/>
                </a:cubicBezTo>
                <a:cubicBezTo>
                  <a:pt x="171" y="163"/>
                  <a:pt x="163" y="175"/>
                  <a:pt x="153" y="185"/>
                </a:cubicBezTo>
                <a:cubicBezTo>
                  <a:pt x="143" y="195"/>
                  <a:pt x="132" y="203"/>
                  <a:pt x="119" y="208"/>
                </a:cubicBezTo>
                <a:cubicBezTo>
                  <a:pt x="106" y="214"/>
                  <a:pt x="91" y="217"/>
                  <a:pt x="76" y="217"/>
                </a:cubicBezTo>
                <a:cubicBezTo>
                  <a:pt x="61" y="217"/>
                  <a:pt x="47" y="214"/>
                  <a:pt x="34" y="208"/>
                </a:cubicBezTo>
                <a:cubicBezTo>
                  <a:pt x="21" y="203"/>
                  <a:pt x="9" y="195"/>
                  <a:pt x="0" y="185"/>
                </a:cubicBezTo>
              </a:path>
            </a:pathLst>
          </a:custGeom>
          <a:noFill/>
          <a:ln w="53975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326175" y="4539198"/>
            <a:ext cx="759713" cy="648167"/>
          </a:xfrm>
          <a:custGeom>
            <a:avLst/>
            <a:gdLst>
              <a:gd name="T0" fmla="*/ 154 w 180"/>
              <a:gd name="T1" fmla="*/ 0 h 154"/>
              <a:gd name="T2" fmla="*/ 180 w 180"/>
              <a:gd name="T3" fmla="*/ 64 h 154"/>
              <a:gd name="T4" fmla="*/ 154 w 180"/>
              <a:gd name="T5" fmla="*/ 128 h 154"/>
              <a:gd name="T6" fmla="*/ 90 w 180"/>
              <a:gd name="T7" fmla="*/ 154 h 154"/>
              <a:gd name="T8" fmla="*/ 27 w 180"/>
              <a:gd name="T9" fmla="*/ 128 h 154"/>
              <a:gd name="T10" fmla="*/ 0 w 180"/>
              <a:gd name="T11" fmla="*/ 6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0" h="154">
                <a:moveTo>
                  <a:pt x="154" y="0"/>
                </a:moveTo>
                <a:cubicBezTo>
                  <a:pt x="170" y="17"/>
                  <a:pt x="180" y="39"/>
                  <a:pt x="180" y="64"/>
                </a:cubicBezTo>
                <a:cubicBezTo>
                  <a:pt x="180" y="89"/>
                  <a:pt x="170" y="111"/>
                  <a:pt x="154" y="128"/>
                </a:cubicBezTo>
                <a:cubicBezTo>
                  <a:pt x="138" y="144"/>
                  <a:pt x="115" y="154"/>
                  <a:pt x="90" y="154"/>
                </a:cubicBezTo>
                <a:cubicBezTo>
                  <a:pt x="65" y="154"/>
                  <a:pt x="43" y="144"/>
                  <a:pt x="27" y="128"/>
                </a:cubicBezTo>
                <a:cubicBezTo>
                  <a:pt x="10" y="111"/>
                  <a:pt x="0" y="89"/>
                  <a:pt x="0" y="64"/>
                </a:cubicBezTo>
              </a:path>
            </a:pathLst>
          </a:custGeom>
          <a:noFill/>
          <a:ln w="53975" cap="rnd">
            <a:solidFill>
              <a:schemeClr val="accent4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1495831" y="4510584"/>
            <a:ext cx="513960" cy="600892"/>
          </a:xfrm>
          <a:custGeom>
            <a:avLst/>
            <a:gdLst>
              <a:gd name="T0" fmla="*/ 50 w 122"/>
              <a:gd name="T1" fmla="*/ 0 h 143"/>
              <a:gd name="T2" fmla="*/ 101 w 122"/>
              <a:gd name="T3" fmla="*/ 21 h 143"/>
              <a:gd name="T4" fmla="*/ 122 w 122"/>
              <a:gd name="T5" fmla="*/ 71 h 143"/>
              <a:gd name="T6" fmla="*/ 101 w 122"/>
              <a:gd name="T7" fmla="*/ 122 h 143"/>
              <a:gd name="T8" fmla="*/ 50 w 122"/>
              <a:gd name="T9" fmla="*/ 143 h 143"/>
              <a:gd name="T10" fmla="*/ 0 w 122"/>
              <a:gd name="T11" fmla="*/ 12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2" h="143">
                <a:moveTo>
                  <a:pt x="50" y="0"/>
                </a:moveTo>
                <a:cubicBezTo>
                  <a:pt x="70" y="0"/>
                  <a:pt x="88" y="8"/>
                  <a:pt x="101" y="21"/>
                </a:cubicBezTo>
                <a:cubicBezTo>
                  <a:pt x="114" y="33"/>
                  <a:pt x="122" y="51"/>
                  <a:pt x="122" y="71"/>
                </a:cubicBezTo>
                <a:cubicBezTo>
                  <a:pt x="122" y="91"/>
                  <a:pt x="114" y="109"/>
                  <a:pt x="101" y="122"/>
                </a:cubicBezTo>
                <a:cubicBezTo>
                  <a:pt x="88" y="135"/>
                  <a:pt x="70" y="143"/>
                  <a:pt x="50" y="143"/>
                </a:cubicBezTo>
                <a:cubicBezTo>
                  <a:pt x="31" y="143"/>
                  <a:pt x="13" y="135"/>
                  <a:pt x="0" y="122"/>
                </a:cubicBezTo>
              </a:path>
            </a:pathLst>
          </a:custGeom>
          <a:noFill/>
          <a:ln w="53975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7" name="Freeform 26"/>
          <p:cNvSpPr>
            <a:spLocks/>
          </p:cNvSpPr>
          <p:nvPr/>
        </p:nvSpPr>
        <p:spPr bwMode="auto">
          <a:xfrm>
            <a:off x="5154200" y="4322765"/>
            <a:ext cx="914400" cy="914400"/>
          </a:xfrm>
          <a:custGeom>
            <a:avLst/>
            <a:gdLst>
              <a:gd name="T0" fmla="*/ 3 w 222"/>
              <a:gd name="T1" fmla="*/ 122 h 222"/>
              <a:gd name="T2" fmla="*/ 28 w 222"/>
              <a:gd name="T3" fmla="*/ 42 h 222"/>
              <a:gd name="T4" fmla="*/ 101 w 222"/>
              <a:gd name="T5" fmla="*/ 3 h 222"/>
              <a:gd name="T6" fmla="*/ 180 w 222"/>
              <a:gd name="T7" fmla="*/ 28 h 222"/>
              <a:gd name="T8" fmla="*/ 219 w 222"/>
              <a:gd name="T9" fmla="*/ 101 h 222"/>
              <a:gd name="T10" fmla="*/ 195 w 222"/>
              <a:gd name="T11" fmla="*/ 180 h 222"/>
              <a:gd name="T12" fmla="*/ 122 w 222"/>
              <a:gd name="T13" fmla="*/ 219 h 222"/>
              <a:gd name="T14" fmla="*/ 42 w 222"/>
              <a:gd name="T15" fmla="*/ 195 h 222"/>
              <a:gd name="T16" fmla="*/ 3 w 222"/>
              <a:gd name="T17" fmla="*/ 1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2" h="222">
                <a:moveTo>
                  <a:pt x="3" y="122"/>
                </a:moveTo>
                <a:cubicBezTo>
                  <a:pt x="0" y="92"/>
                  <a:pt x="10" y="64"/>
                  <a:pt x="28" y="42"/>
                </a:cubicBezTo>
                <a:cubicBezTo>
                  <a:pt x="45" y="21"/>
                  <a:pt x="71" y="6"/>
                  <a:pt x="101" y="3"/>
                </a:cubicBezTo>
                <a:cubicBezTo>
                  <a:pt x="131" y="0"/>
                  <a:pt x="159" y="10"/>
                  <a:pt x="180" y="28"/>
                </a:cubicBezTo>
                <a:cubicBezTo>
                  <a:pt x="202" y="45"/>
                  <a:pt x="216" y="71"/>
                  <a:pt x="219" y="101"/>
                </a:cubicBezTo>
                <a:cubicBezTo>
                  <a:pt x="222" y="131"/>
                  <a:pt x="213" y="159"/>
                  <a:pt x="195" y="180"/>
                </a:cubicBezTo>
                <a:cubicBezTo>
                  <a:pt x="177" y="202"/>
                  <a:pt x="152" y="216"/>
                  <a:pt x="122" y="219"/>
                </a:cubicBezTo>
                <a:cubicBezTo>
                  <a:pt x="92" y="222"/>
                  <a:pt x="64" y="213"/>
                  <a:pt x="42" y="195"/>
                </a:cubicBezTo>
                <a:cubicBezTo>
                  <a:pt x="21" y="177"/>
                  <a:pt x="6" y="151"/>
                  <a:pt x="3" y="122"/>
                </a:cubicBezTo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5233343" y="4400690"/>
            <a:ext cx="757332" cy="758550"/>
          </a:xfrm>
          <a:custGeom>
            <a:avLst/>
            <a:gdLst>
              <a:gd name="T0" fmla="*/ 101 w 184"/>
              <a:gd name="T1" fmla="*/ 182 h 184"/>
              <a:gd name="T2" fmla="*/ 35 w 184"/>
              <a:gd name="T3" fmla="*/ 162 h 184"/>
              <a:gd name="T4" fmla="*/ 3 w 184"/>
              <a:gd name="T5" fmla="*/ 101 h 184"/>
              <a:gd name="T6" fmla="*/ 23 w 184"/>
              <a:gd name="T7" fmla="*/ 35 h 184"/>
              <a:gd name="T8" fmla="*/ 84 w 184"/>
              <a:gd name="T9" fmla="*/ 3 h 184"/>
              <a:gd name="T10" fmla="*/ 150 w 184"/>
              <a:gd name="T11" fmla="*/ 23 h 184"/>
              <a:gd name="T12" fmla="*/ 182 w 184"/>
              <a:gd name="T13" fmla="*/ 84 h 184"/>
              <a:gd name="T14" fmla="*/ 162 w 184"/>
              <a:gd name="T15" fmla="*/ 150 h 184"/>
              <a:gd name="T16" fmla="*/ 101 w 184"/>
              <a:gd name="T17" fmla="*/ 18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84">
                <a:moveTo>
                  <a:pt x="101" y="182"/>
                </a:moveTo>
                <a:cubicBezTo>
                  <a:pt x="76" y="184"/>
                  <a:pt x="53" y="176"/>
                  <a:pt x="35" y="162"/>
                </a:cubicBezTo>
                <a:cubicBezTo>
                  <a:pt x="17" y="147"/>
                  <a:pt x="5" y="126"/>
                  <a:pt x="3" y="101"/>
                </a:cubicBezTo>
                <a:cubicBezTo>
                  <a:pt x="0" y="76"/>
                  <a:pt x="8" y="53"/>
                  <a:pt x="23" y="35"/>
                </a:cubicBezTo>
                <a:cubicBezTo>
                  <a:pt x="38" y="17"/>
                  <a:pt x="59" y="5"/>
                  <a:pt x="84" y="3"/>
                </a:cubicBezTo>
                <a:cubicBezTo>
                  <a:pt x="108" y="0"/>
                  <a:pt x="132" y="8"/>
                  <a:pt x="150" y="23"/>
                </a:cubicBezTo>
                <a:cubicBezTo>
                  <a:pt x="167" y="38"/>
                  <a:pt x="180" y="59"/>
                  <a:pt x="182" y="84"/>
                </a:cubicBezTo>
                <a:cubicBezTo>
                  <a:pt x="184" y="108"/>
                  <a:pt x="176" y="132"/>
                  <a:pt x="162" y="150"/>
                </a:cubicBezTo>
                <a:cubicBezTo>
                  <a:pt x="147" y="167"/>
                  <a:pt x="126" y="179"/>
                  <a:pt x="101" y="182"/>
                </a:cubicBezTo>
                <a:close/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9" name="Freeform 28"/>
          <p:cNvSpPr>
            <a:spLocks/>
          </p:cNvSpPr>
          <p:nvPr/>
        </p:nvSpPr>
        <p:spPr bwMode="auto">
          <a:xfrm>
            <a:off x="5311268" y="4479833"/>
            <a:ext cx="601483" cy="601483"/>
          </a:xfrm>
          <a:custGeom>
            <a:avLst/>
            <a:gdLst>
              <a:gd name="T0" fmla="*/ 80 w 146"/>
              <a:gd name="T1" fmla="*/ 144 h 146"/>
              <a:gd name="T2" fmla="*/ 28 w 146"/>
              <a:gd name="T3" fmla="*/ 128 h 146"/>
              <a:gd name="T4" fmla="*/ 2 w 146"/>
              <a:gd name="T5" fmla="*/ 80 h 146"/>
              <a:gd name="T6" fmla="*/ 18 w 146"/>
              <a:gd name="T7" fmla="*/ 28 h 146"/>
              <a:gd name="T8" fmla="*/ 66 w 146"/>
              <a:gd name="T9" fmla="*/ 2 h 146"/>
              <a:gd name="T10" fmla="*/ 119 w 146"/>
              <a:gd name="T11" fmla="*/ 18 h 146"/>
              <a:gd name="T12" fmla="*/ 144 w 146"/>
              <a:gd name="T13" fmla="*/ 66 h 146"/>
              <a:gd name="T14" fmla="*/ 128 w 146"/>
              <a:gd name="T15" fmla="*/ 119 h 146"/>
              <a:gd name="T16" fmla="*/ 80 w 146"/>
              <a:gd name="T17" fmla="*/ 14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" h="146">
                <a:moveTo>
                  <a:pt x="80" y="144"/>
                </a:moveTo>
                <a:cubicBezTo>
                  <a:pt x="61" y="146"/>
                  <a:pt x="42" y="140"/>
                  <a:pt x="28" y="128"/>
                </a:cubicBezTo>
                <a:cubicBezTo>
                  <a:pt x="14" y="117"/>
                  <a:pt x="4" y="100"/>
                  <a:pt x="2" y="80"/>
                </a:cubicBezTo>
                <a:cubicBezTo>
                  <a:pt x="0" y="60"/>
                  <a:pt x="7" y="42"/>
                  <a:pt x="18" y="28"/>
                </a:cubicBezTo>
                <a:cubicBezTo>
                  <a:pt x="30" y="14"/>
                  <a:pt x="47" y="4"/>
                  <a:pt x="66" y="2"/>
                </a:cubicBezTo>
                <a:cubicBezTo>
                  <a:pt x="86" y="0"/>
                  <a:pt x="105" y="6"/>
                  <a:pt x="119" y="18"/>
                </a:cubicBezTo>
                <a:cubicBezTo>
                  <a:pt x="133" y="30"/>
                  <a:pt x="143" y="47"/>
                  <a:pt x="144" y="66"/>
                </a:cubicBezTo>
                <a:cubicBezTo>
                  <a:pt x="146" y="86"/>
                  <a:pt x="140" y="105"/>
                  <a:pt x="128" y="119"/>
                </a:cubicBezTo>
                <a:cubicBezTo>
                  <a:pt x="117" y="133"/>
                  <a:pt x="100" y="143"/>
                  <a:pt x="80" y="144"/>
                </a:cubicBezTo>
                <a:close/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0" name="Freeform 29"/>
          <p:cNvSpPr>
            <a:spLocks/>
          </p:cNvSpPr>
          <p:nvPr/>
        </p:nvSpPr>
        <p:spPr bwMode="auto">
          <a:xfrm>
            <a:off x="5187075" y="4495661"/>
            <a:ext cx="82795" cy="152197"/>
          </a:xfrm>
          <a:custGeom>
            <a:avLst/>
            <a:gdLst>
              <a:gd name="T0" fmla="*/ 0 w 20"/>
              <a:gd name="T1" fmla="*/ 37 h 37"/>
              <a:gd name="T2" fmla="*/ 20 w 20"/>
              <a:gd name="T3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" h="37">
                <a:moveTo>
                  <a:pt x="0" y="37"/>
                </a:moveTo>
                <a:cubicBezTo>
                  <a:pt x="4" y="23"/>
                  <a:pt x="11" y="11"/>
                  <a:pt x="20" y="0"/>
                </a:cubicBezTo>
              </a:path>
            </a:pathLst>
          </a:custGeom>
          <a:noFill/>
          <a:ln w="53975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1" name="Freeform 30"/>
          <p:cNvSpPr>
            <a:spLocks/>
          </p:cNvSpPr>
          <p:nvPr/>
        </p:nvSpPr>
        <p:spPr bwMode="auto">
          <a:xfrm>
            <a:off x="5167594" y="4739176"/>
            <a:ext cx="897354" cy="494336"/>
          </a:xfrm>
          <a:custGeom>
            <a:avLst/>
            <a:gdLst>
              <a:gd name="T0" fmla="*/ 216 w 218"/>
              <a:gd name="T1" fmla="*/ 0 h 120"/>
              <a:gd name="T2" fmla="*/ 212 w 218"/>
              <a:gd name="T3" fmla="*/ 43 h 120"/>
              <a:gd name="T4" fmla="*/ 192 w 218"/>
              <a:gd name="T5" fmla="*/ 79 h 120"/>
              <a:gd name="T6" fmla="*/ 160 w 218"/>
              <a:gd name="T7" fmla="*/ 106 h 120"/>
              <a:gd name="T8" fmla="*/ 119 w 218"/>
              <a:gd name="T9" fmla="*/ 118 h 120"/>
              <a:gd name="T10" fmla="*/ 76 w 218"/>
              <a:gd name="T11" fmla="*/ 114 h 120"/>
              <a:gd name="T12" fmla="*/ 39 w 218"/>
              <a:gd name="T13" fmla="*/ 94 h 120"/>
              <a:gd name="T14" fmla="*/ 13 w 218"/>
              <a:gd name="T15" fmla="*/ 62 h 120"/>
              <a:gd name="T16" fmla="*/ 0 w 218"/>
              <a:gd name="T17" fmla="*/ 2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8" h="120">
                <a:moveTo>
                  <a:pt x="216" y="0"/>
                </a:moveTo>
                <a:cubicBezTo>
                  <a:pt x="218" y="15"/>
                  <a:pt x="216" y="29"/>
                  <a:pt x="212" y="43"/>
                </a:cubicBezTo>
                <a:cubicBezTo>
                  <a:pt x="208" y="56"/>
                  <a:pt x="201" y="69"/>
                  <a:pt x="192" y="79"/>
                </a:cubicBezTo>
                <a:cubicBezTo>
                  <a:pt x="183" y="90"/>
                  <a:pt x="172" y="99"/>
                  <a:pt x="160" y="106"/>
                </a:cubicBezTo>
                <a:cubicBezTo>
                  <a:pt x="148" y="112"/>
                  <a:pt x="134" y="117"/>
                  <a:pt x="119" y="118"/>
                </a:cubicBezTo>
                <a:cubicBezTo>
                  <a:pt x="104" y="120"/>
                  <a:pt x="89" y="118"/>
                  <a:pt x="76" y="114"/>
                </a:cubicBezTo>
                <a:cubicBezTo>
                  <a:pt x="62" y="110"/>
                  <a:pt x="50" y="103"/>
                  <a:pt x="39" y="94"/>
                </a:cubicBezTo>
                <a:cubicBezTo>
                  <a:pt x="29" y="85"/>
                  <a:pt x="20" y="74"/>
                  <a:pt x="13" y="62"/>
                </a:cubicBezTo>
                <a:cubicBezTo>
                  <a:pt x="6" y="49"/>
                  <a:pt x="2" y="36"/>
                  <a:pt x="0" y="21"/>
                </a:cubicBezTo>
              </a:path>
            </a:pathLst>
          </a:custGeom>
          <a:noFill/>
          <a:ln w="53975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2" name="Freeform 31"/>
          <p:cNvSpPr>
            <a:spLocks/>
          </p:cNvSpPr>
          <p:nvPr/>
        </p:nvSpPr>
        <p:spPr bwMode="auto">
          <a:xfrm>
            <a:off x="5233343" y="4414084"/>
            <a:ext cx="667232" cy="745157"/>
          </a:xfrm>
          <a:custGeom>
            <a:avLst/>
            <a:gdLst>
              <a:gd name="T0" fmla="*/ 162 w 162"/>
              <a:gd name="T1" fmla="*/ 147 h 181"/>
              <a:gd name="T2" fmla="*/ 101 w 162"/>
              <a:gd name="T3" fmla="*/ 179 h 181"/>
              <a:gd name="T4" fmla="*/ 35 w 162"/>
              <a:gd name="T5" fmla="*/ 159 h 181"/>
              <a:gd name="T6" fmla="*/ 3 w 162"/>
              <a:gd name="T7" fmla="*/ 98 h 181"/>
              <a:gd name="T8" fmla="*/ 23 w 162"/>
              <a:gd name="T9" fmla="*/ 32 h 181"/>
              <a:gd name="T10" fmla="*/ 84 w 162"/>
              <a:gd name="T11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181">
                <a:moveTo>
                  <a:pt x="162" y="147"/>
                </a:moveTo>
                <a:cubicBezTo>
                  <a:pt x="147" y="164"/>
                  <a:pt x="126" y="176"/>
                  <a:pt x="101" y="179"/>
                </a:cubicBezTo>
                <a:cubicBezTo>
                  <a:pt x="76" y="181"/>
                  <a:pt x="53" y="173"/>
                  <a:pt x="35" y="159"/>
                </a:cubicBezTo>
                <a:cubicBezTo>
                  <a:pt x="17" y="144"/>
                  <a:pt x="5" y="123"/>
                  <a:pt x="3" y="98"/>
                </a:cubicBezTo>
                <a:cubicBezTo>
                  <a:pt x="0" y="73"/>
                  <a:pt x="8" y="50"/>
                  <a:pt x="23" y="32"/>
                </a:cubicBezTo>
                <a:cubicBezTo>
                  <a:pt x="38" y="14"/>
                  <a:pt x="59" y="2"/>
                  <a:pt x="84" y="0"/>
                </a:cubicBezTo>
              </a:path>
            </a:pathLst>
          </a:custGeom>
          <a:noFill/>
          <a:ln w="53975" cap="rnd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3" name="Freeform 32"/>
          <p:cNvSpPr>
            <a:spLocks/>
          </p:cNvSpPr>
          <p:nvPr/>
        </p:nvSpPr>
        <p:spPr bwMode="auto">
          <a:xfrm>
            <a:off x="5311268" y="4594285"/>
            <a:ext cx="601483" cy="487030"/>
          </a:xfrm>
          <a:custGeom>
            <a:avLst/>
            <a:gdLst>
              <a:gd name="T0" fmla="*/ 144 w 146"/>
              <a:gd name="T1" fmla="*/ 38 h 118"/>
              <a:gd name="T2" fmla="*/ 128 w 146"/>
              <a:gd name="T3" fmla="*/ 91 h 118"/>
              <a:gd name="T4" fmla="*/ 80 w 146"/>
              <a:gd name="T5" fmla="*/ 116 h 118"/>
              <a:gd name="T6" fmla="*/ 28 w 146"/>
              <a:gd name="T7" fmla="*/ 100 h 118"/>
              <a:gd name="T8" fmla="*/ 2 w 146"/>
              <a:gd name="T9" fmla="*/ 52 h 118"/>
              <a:gd name="T10" fmla="*/ 18 w 146"/>
              <a:gd name="T11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18">
                <a:moveTo>
                  <a:pt x="144" y="38"/>
                </a:moveTo>
                <a:cubicBezTo>
                  <a:pt x="146" y="58"/>
                  <a:pt x="140" y="77"/>
                  <a:pt x="128" y="91"/>
                </a:cubicBezTo>
                <a:cubicBezTo>
                  <a:pt x="117" y="105"/>
                  <a:pt x="100" y="115"/>
                  <a:pt x="80" y="116"/>
                </a:cubicBezTo>
                <a:cubicBezTo>
                  <a:pt x="61" y="118"/>
                  <a:pt x="42" y="112"/>
                  <a:pt x="28" y="100"/>
                </a:cubicBezTo>
                <a:cubicBezTo>
                  <a:pt x="14" y="89"/>
                  <a:pt x="4" y="72"/>
                  <a:pt x="2" y="52"/>
                </a:cubicBezTo>
                <a:cubicBezTo>
                  <a:pt x="0" y="32"/>
                  <a:pt x="7" y="14"/>
                  <a:pt x="18" y="0"/>
                </a:cubicBezTo>
              </a:path>
            </a:pathLst>
          </a:custGeom>
          <a:noFill/>
          <a:ln w="53975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4" name="Freeform 36"/>
          <p:cNvSpPr>
            <a:spLocks/>
          </p:cNvSpPr>
          <p:nvPr/>
        </p:nvSpPr>
        <p:spPr bwMode="auto">
          <a:xfrm>
            <a:off x="3191213" y="4352104"/>
            <a:ext cx="914400" cy="914400"/>
          </a:xfrm>
          <a:custGeom>
            <a:avLst/>
            <a:gdLst>
              <a:gd name="T0" fmla="*/ 4 w 223"/>
              <a:gd name="T1" fmla="*/ 96 h 223"/>
              <a:gd name="T2" fmla="*/ 47 w 223"/>
              <a:gd name="T3" fmla="*/ 24 h 223"/>
              <a:gd name="T4" fmla="*/ 127 w 223"/>
              <a:gd name="T5" fmla="*/ 4 h 223"/>
              <a:gd name="T6" fmla="*/ 198 w 223"/>
              <a:gd name="T7" fmla="*/ 47 h 223"/>
              <a:gd name="T8" fmla="*/ 219 w 223"/>
              <a:gd name="T9" fmla="*/ 127 h 223"/>
              <a:gd name="T10" fmla="*/ 176 w 223"/>
              <a:gd name="T11" fmla="*/ 199 h 223"/>
              <a:gd name="T12" fmla="*/ 95 w 223"/>
              <a:gd name="T13" fmla="*/ 219 h 223"/>
              <a:gd name="T14" fmla="*/ 24 w 223"/>
              <a:gd name="T15" fmla="*/ 176 h 223"/>
              <a:gd name="T16" fmla="*/ 4 w 223"/>
              <a:gd name="T17" fmla="*/ 9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" h="223">
                <a:moveTo>
                  <a:pt x="4" y="96"/>
                </a:moveTo>
                <a:cubicBezTo>
                  <a:pt x="8" y="68"/>
                  <a:pt x="23" y="42"/>
                  <a:pt x="47" y="24"/>
                </a:cubicBezTo>
                <a:cubicBezTo>
                  <a:pt x="71" y="7"/>
                  <a:pt x="100" y="0"/>
                  <a:pt x="127" y="4"/>
                </a:cubicBezTo>
                <a:cubicBezTo>
                  <a:pt x="155" y="8"/>
                  <a:pt x="181" y="23"/>
                  <a:pt x="198" y="47"/>
                </a:cubicBezTo>
                <a:cubicBezTo>
                  <a:pt x="216" y="71"/>
                  <a:pt x="223" y="100"/>
                  <a:pt x="219" y="127"/>
                </a:cubicBezTo>
                <a:cubicBezTo>
                  <a:pt x="215" y="155"/>
                  <a:pt x="200" y="181"/>
                  <a:pt x="176" y="199"/>
                </a:cubicBezTo>
                <a:cubicBezTo>
                  <a:pt x="152" y="216"/>
                  <a:pt x="123" y="223"/>
                  <a:pt x="95" y="219"/>
                </a:cubicBezTo>
                <a:cubicBezTo>
                  <a:pt x="68" y="215"/>
                  <a:pt x="42" y="200"/>
                  <a:pt x="24" y="176"/>
                </a:cubicBezTo>
                <a:cubicBezTo>
                  <a:pt x="6" y="152"/>
                  <a:pt x="0" y="123"/>
                  <a:pt x="4" y="96"/>
                </a:cubicBezTo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5" name="Freeform 37"/>
          <p:cNvSpPr>
            <a:spLocks/>
          </p:cNvSpPr>
          <p:nvPr/>
        </p:nvSpPr>
        <p:spPr bwMode="auto">
          <a:xfrm>
            <a:off x="3269937" y="4429719"/>
            <a:ext cx="756954" cy="759170"/>
          </a:xfrm>
          <a:custGeom>
            <a:avLst/>
            <a:gdLst>
              <a:gd name="T0" fmla="*/ 20 w 185"/>
              <a:gd name="T1" fmla="*/ 146 h 185"/>
              <a:gd name="T2" fmla="*/ 3 w 185"/>
              <a:gd name="T3" fmla="*/ 79 h 185"/>
              <a:gd name="T4" fmla="*/ 39 w 185"/>
              <a:gd name="T5" fmla="*/ 20 h 185"/>
              <a:gd name="T6" fmla="*/ 106 w 185"/>
              <a:gd name="T7" fmla="*/ 3 h 185"/>
              <a:gd name="T8" fmla="*/ 165 w 185"/>
              <a:gd name="T9" fmla="*/ 39 h 185"/>
              <a:gd name="T10" fmla="*/ 181 w 185"/>
              <a:gd name="T11" fmla="*/ 106 h 185"/>
              <a:gd name="T12" fmla="*/ 146 w 185"/>
              <a:gd name="T13" fmla="*/ 165 h 185"/>
              <a:gd name="T14" fmla="*/ 79 w 185"/>
              <a:gd name="T15" fmla="*/ 182 h 185"/>
              <a:gd name="T16" fmla="*/ 20 w 185"/>
              <a:gd name="T17" fmla="*/ 146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5">
                <a:moveTo>
                  <a:pt x="20" y="146"/>
                </a:moveTo>
                <a:cubicBezTo>
                  <a:pt x="5" y="126"/>
                  <a:pt x="0" y="102"/>
                  <a:pt x="3" y="79"/>
                </a:cubicBezTo>
                <a:cubicBezTo>
                  <a:pt x="7" y="57"/>
                  <a:pt x="19" y="35"/>
                  <a:pt x="39" y="20"/>
                </a:cubicBezTo>
                <a:cubicBezTo>
                  <a:pt x="59" y="5"/>
                  <a:pt x="83" y="0"/>
                  <a:pt x="106" y="3"/>
                </a:cubicBezTo>
                <a:cubicBezTo>
                  <a:pt x="128" y="7"/>
                  <a:pt x="150" y="19"/>
                  <a:pt x="165" y="39"/>
                </a:cubicBezTo>
                <a:cubicBezTo>
                  <a:pt x="179" y="59"/>
                  <a:pt x="185" y="83"/>
                  <a:pt x="181" y="106"/>
                </a:cubicBezTo>
                <a:cubicBezTo>
                  <a:pt x="178" y="128"/>
                  <a:pt x="166" y="150"/>
                  <a:pt x="146" y="165"/>
                </a:cubicBezTo>
                <a:cubicBezTo>
                  <a:pt x="126" y="180"/>
                  <a:pt x="102" y="185"/>
                  <a:pt x="79" y="182"/>
                </a:cubicBezTo>
                <a:cubicBezTo>
                  <a:pt x="56" y="178"/>
                  <a:pt x="35" y="166"/>
                  <a:pt x="20" y="146"/>
                </a:cubicBezTo>
                <a:close/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6" name="Freeform 38"/>
          <p:cNvSpPr>
            <a:spLocks/>
          </p:cNvSpPr>
          <p:nvPr/>
        </p:nvSpPr>
        <p:spPr bwMode="auto">
          <a:xfrm>
            <a:off x="3347449" y="4508547"/>
            <a:ext cx="601930" cy="602728"/>
          </a:xfrm>
          <a:custGeom>
            <a:avLst/>
            <a:gdLst>
              <a:gd name="T0" fmla="*/ 16 w 147"/>
              <a:gd name="T1" fmla="*/ 116 h 147"/>
              <a:gd name="T2" fmla="*/ 3 w 147"/>
              <a:gd name="T3" fmla="*/ 63 h 147"/>
              <a:gd name="T4" fmla="*/ 31 w 147"/>
              <a:gd name="T5" fmla="*/ 16 h 147"/>
              <a:gd name="T6" fmla="*/ 84 w 147"/>
              <a:gd name="T7" fmla="*/ 3 h 147"/>
              <a:gd name="T8" fmla="*/ 131 w 147"/>
              <a:gd name="T9" fmla="*/ 31 h 147"/>
              <a:gd name="T10" fmla="*/ 144 w 147"/>
              <a:gd name="T11" fmla="*/ 84 h 147"/>
              <a:gd name="T12" fmla="*/ 116 w 147"/>
              <a:gd name="T13" fmla="*/ 131 h 147"/>
              <a:gd name="T14" fmla="*/ 63 w 147"/>
              <a:gd name="T15" fmla="*/ 144 h 147"/>
              <a:gd name="T16" fmla="*/ 16 w 147"/>
              <a:gd name="T17" fmla="*/ 11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" h="147">
                <a:moveTo>
                  <a:pt x="16" y="116"/>
                </a:moveTo>
                <a:cubicBezTo>
                  <a:pt x="4" y="100"/>
                  <a:pt x="0" y="81"/>
                  <a:pt x="3" y="63"/>
                </a:cubicBezTo>
                <a:cubicBezTo>
                  <a:pt x="5" y="45"/>
                  <a:pt x="15" y="28"/>
                  <a:pt x="31" y="16"/>
                </a:cubicBezTo>
                <a:cubicBezTo>
                  <a:pt x="47" y="4"/>
                  <a:pt x="66" y="0"/>
                  <a:pt x="84" y="3"/>
                </a:cubicBezTo>
                <a:cubicBezTo>
                  <a:pt x="102" y="5"/>
                  <a:pt x="119" y="15"/>
                  <a:pt x="131" y="31"/>
                </a:cubicBezTo>
                <a:cubicBezTo>
                  <a:pt x="142" y="47"/>
                  <a:pt x="147" y="66"/>
                  <a:pt x="144" y="84"/>
                </a:cubicBezTo>
                <a:cubicBezTo>
                  <a:pt x="141" y="102"/>
                  <a:pt x="132" y="119"/>
                  <a:pt x="116" y="131"/>
                </a:cubicBezTo>
                <a:cubicBezTo>
                  <a:pt x="100" y="143"/>
                  <a:pt x="81" y="147"/>
                  <a:pt x="63" y="144"/>
                </a:cubicBezTo>
                <a:cubicBezTo>
                  <a:pt x="45" y="142"/>
                  <a:pt x="28" y="132"/>
                  <a:pt x="16" y="116"/>
                </a:cubicBezTo>
                <a:close/>
              </a:path>
            </a:pathLst>
          </a:custGeom>
          <a:noFill/>
          <a:ln w="11113" cap="flat">
            <a:solidFill>
              <a:srgbClr val="DAE2E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7" name="Freeform 39"/>
          <p:cNvSpPr>
            <a:spLocks/>
          </p:cNvSpPr>
          <p:nvPr/>
        </p:nvSpPr>
        <p:spPr bwMode="auto">
          <a:xfrm>
            <a:off x="3208169" y="4360594"/>
            <a:ext cx="503828" cy="385649"/>
          </a:xfrm>
          <a:custGeom>
            <a:avLst/>
            <a:gdLst>
              <a:gd name="T0" fmla="*/ 0 w 123"/>
              <a:gd name="T1" fmla="*/ 94 h 94"/>
              <a:gd name="T2" fmla="*/ 14 w 123"/>
              <a:gd name="T3" fmla="*/ 54 h 94"/>
              <a:gd name="T4" fmla="*/ 43 w 123"/>
              <a:gd name="T5" fmla="*/ 22 h 94"/>
              <a:gd name="T6" fmla="*/ 82 w 123"/>
              <a:gd name="T7" fmla="*/ 4 h 94"/>
              <a:gd name="T8" fmla="*/ 123 w 123"/>
              <a:gd name="T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" h="94">
                <a:moveTo>
                  <a:pt x="0" y="94"/>
                </a:moveTo>
                <a:cubicBezTo>
                  <a:pt x="2" y="80"/>
                  <a:pt x="7" y="67"/>
                  <a:pt x="14" y="54"/>
                </a:cubicBezTo>
                <a:cubicBezTo>
                  <a:pt x="21" y="42"/>
                  <a:pt x="31" y="31"/>
                  <a:pt x="43" y="22"/>
                </a:cubicBezTo>
                <a:cubicBezTo>
                  <a:pt x="55" y="13"/>
                  <a:pt x="68" y="7"/>
                  <a:pt x="82" y="4"/>
                </a:cubicBezTo>
                <a:cubicBezTo>
                  <a:pt x="95" y="1"/>
                  <a:pt x="109" y="0"/>
                  <a:pt x="123" y="2"/>
                </a:cubicBezTo>
              </a:path>
            </a:pathLst>
          </a:custGeom>
          <a:noFill/>
          <a:ln w="53975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8" name="Freeform 40"/>
          <p:cNvSpPr>
            <a:spLocks/>
          </p:cNvSpPr>
          <p:nvPr/>
        </p:nvSpPr>
        <p:spPr bwMode="auto">
          <a:xfrm>
            <a:off x="3216647" y="4913599"/>
            <a:ext cx="696397" cy="345629"/>
          </a:xfrm>
          <a:custGeom>
            <a:avLst/>
            <a:gdLst>
              <a:gd name="T0" fmla="*/ 170 w 170"/>
              <a:gd name="T1" fmla="*/ 62 h 84"/>
              <a:gd name="T2" fmla="*/ 131 w 170"/>
              <a:gd name="T3" fmla="*/ 80 h 84"/>
              <a:gd name="T4" fmla="*/ 89 w 170"/>
              <a:gd name="T5" fmla="*/ 82 h 84"/>
              <a:gd name="T6" fmla="*/ 50 w 170"/>
              <a:gd name="T7" fmla="*/ 68 h 84"/>
              <a:gd name="T8" fmla="*/ 18 w 170"/>
              <a:gd name="T9" fmla="*/ 39 h 84"/>
              <a:gd name="T10" fmla="*/ 0 w 170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84">
                <a:moveTo>
                  <a:pt x="170" y="62"/>
                </a:moveTo>
                <a:cubicBezTo>
                  <a:pt x="158" y="71"/>
                  <a:pt x="145" y="77"/>
                  <a:pt x="131" y="80"/>
                </a:cubicBezTo>
                <a:cubicBezTo>
                  <a:pt x="117" y="83"/>
                  <a:pt x="103" y="84"/>
                  <a:pt x="89" y="82"/>
                </a:cubicBezTo>
                <a:cubicBezTo>
                  <a:pt x="76" y="80"/>
                  <a:pt x="62" y="75"/>
                  <a:pt x="50" y="68"/>
                </a:cubicBezTo>
                <a:cubicBezTo>
                  <a:pt x="38" y="61"/>
                  <a:pt x="27" y="51"/>
                  <a:pt x="18" y="39"/>
                </a:cubicBezTo>
                <a:cubicBezTo>
                  <a:pt x="9" y="27"/>
                  <a:pt x="3" y="14"/>
                  <a:pt x="0" y="0"/>
                </a:cubicBezTo>
              </a:path>
            </a:pathLst>
          </a:custGeom>
          <a:noFill/>
          <a:ln w="53975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9" name="Freeform 41"/>
          <p:cNvSpPr>
            <a:spLocks/>
          </p:cNvSpPr>
          <p:nvPr/>
        </p:nvSpPr>
        <p:spPr bwMode="auto">
          <a:xfrm>
            <a:off x="3269937" y="4429719"/>
            <a:ext cx="675808" cy="747043"/>
          </a:xfrm>
          <a:custGeom>
            <a:avLst/>
            <a:gdLst>
              <a:gd name="T0" fmla="*/ 79 w 165"/>
              <a:gd name="T1" fmla="*/ 182 h 182"/>
              <a:gd name="T2" fmla="*/ 20 w 165"/>
              <a:gd name="T3" fmla="*/ 146 h 182"/>
              <a:gd name="T4" fmla="*/ 3 w 165"/>
              <a:gd name="T5" fmla="*/ 79 h 182"/>
              <a:gd name="T6" fmla="*/ 39 w 165"/>
              <a:gd name="T7" fmla="*/ 20 h 182"/>
              <a:gd name="T8" fmla="*/ 106 w 165"/>
              <a:gd name="T9" fmla="*/ 3 h 182"/>
              <a:gd name="T10" fmla="*/ 165 w 165"/>
              <a:gd name="T11" fmla="*/ 3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5" h="182">
                <a:moveTo>
                  <a:pt x="79" y="182"/>
                </a:moveTo>
                <a:cubicBezTo>
                  <a:pt x="56" y="178"/>
                  <a:pt x="35" y="166"/>
                  <a:pt x="20" y="146"/>
                </a:cubicBezTo>
                <a:cubicBezTo>
                  <a:pt x="5" y="126"/>
                  <a:pt x="0" y="102"/>
                  <a:pt x="3" y="79"/>
                </a:cubicBezTo>
                <a:cubicBezTo>
                  <a:pt x="7" y="57"/>
                  <a:pt x="19" y="35"/>
                  <a:pt x="39" y="20"/>
                </a:cubicBezTo>
                <a:cubicBezTo>
                  <a:pt x="59" y="5"/>
                  <a:pt x="83" y="0"/>
                  <a:pt x="106" y="3"/>
                </a:cubicBezTo>
                <a:cubicBezTo>
                  <a:pt x="128" y="7"/>
                  <a:pt x="150" y="19"/>
                  <a:pt x="165" y="39"/>
                </a:cubicBezTo>
              </a:path>
            </a:pathLst>
          </a:custGeom>
          <a:noFill/>
          <a:ln w="53975" cap="rnd">
            <a:solidFill>
              <a:schemeClr val="accent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70" name="Freeform 42"/>
          <p:cNvSpPr>
            <a:spLocks/>
          </p:cNvSpPr>
          <p:nvPr/>
        </p:nvSpPr>
        <p:spPr bwMode="auto">
          <a:xfrm>
            <a:off x="3347449" y="4508547"/>
            <a:ext cx="474761" cy="602728"/>
          </a:xfrm>
          <a:custGeom>
            <a:avLst/>
            <a:gdLst>
              <a:gd name="T0" fmla="*/ 116 w 116"/>
              <a:gd name="T1" fmla="*/ 131 h 147"/>
              <a:gd name="T2" fmla="*/ 63 w 116"/>
              <a:gd name="T3" fmla="*/ 144 h 147"/>
              <a:gd name="T4" fmla="*/ 16 w 116"/>
              <a:gd name="T5" fmla="*/ 116 h 147"/>
              <a:gd name="T6" fmla="*/ 3 w 116"/>
              <a:gd name="T7" fmla="*/ 63 h 147"/>
              <a:gd name="T8" fmla="*/ 31 w 116"/>
              <a:gd name="T9" fmla="*/ 16 h 147"/>
              <a:gd name="T10" fmla="*/ 84 w 116"/>
              <a:gd name="T11" fmla="*/ 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" h="147">
                <a:moveTo>
                  <a:pt x="116" y="131"/>
                </a:moveTo>
                <a:cubicBezTo>
                  <a:pt x="100" y="143"/>
                  <a:pt x="81" y="147"/>
                  <a:pt x="63" y="144"/>
                </a:cubicBezTo>
                <a:cubicBezTo>
                  <a:pt x="45" y="142"/>
                  <a:pt x="28" y="132"/>
                  <a:pt x="16" y="116"/>
                </a:cubicBezTo>
                <a:cubicBezTo>
                  <a:pt x="4" y="100"/>
                  <a:pt x="0" y="81"/>
                  <a:pt x="3" y="63"/>
                </a:cubicBezTo>
                <a:cubicBezTo>
                  <a:pt x="5" y="45"/>
                  <a:pt x="15" y="28"/>
                  <a:pt x="31" y="16"/>
                </a:cubicBezTo>
                <a:cubicBezTo>
                  <a:pt x="47" y="4"/>
                  <a:pt x="66" y="0"/>
                  <a:pt x="84" y="3"/>
                </a:cubicBezTo>
              </a:path>
            </a:pathLst>
          </a:custGeom>
          <a:noFill/>
          <a:ln w="53975" cap="rnd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ontserrat" panose="00000500000000000000" pitchFamily="2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330383" y="4645546"/>
            <a:ext cx="527835" cy="480219"/>
            <a:chOff x="7225374" y="4224903"/>
            <a:chExt cx="527835" cy="480219"/>
          </a:xfrm>
        </p:grpSpPr>
        <p:sp>
          <p:nvSpPr>
            <p:cNvPr id="72" name="Text Placeholder 33"/>
            <p:cNvSpPr txBox="1">
              <a:spLocks/>
            </p:cNvSpPr>
            <p:nvPr/>
          </p:nvSpPr>
          <p:spPr>
            <a:xfrm flipH="1">
              <a:off x="7225374" y="4224903"/>
              <a:ext cx="527835" cy="277080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600" b="1" dirty="0">
                  <a:solidFill>
                    <a:schemeClr val="accent5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54%</a:t>
              </a:r>
            </a:p>
          </p:txBody>
        </p:sp>
        <p:sp>
          <p:nvSpPr>
            <p:cNvPr id="73" name="Text Placeholder 32"/>
            <p:cNvSpPr txBox="1">
              <a:spLocks/>
            </p:cNvSpPr>
            <p:nvPr/>
          </p:nvSpPr>
          <p:spPr>
            <a:xfrm flipH="1">
              <a:off x="7225375" y="4498566"/>
              <a:ext cx="450323" cy="20655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rgbClr val="656D78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Type A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93369" y="4644925"/>
            <a:ext cx="615785" cy="480219"/>
            <a:chOff x="9080364" y="4226008"/>
            <a:chExt cx="615785" cy="480219"/>
          </a:xfrm>
        </p:grpSpPr>
        <p:sp>
          <p:nvSpPr>
            <p:cNvPr id="75" name="Text Placeholder 33"/>
            <p:cNvSpPr txBox="1">
              <a:spLocks/>
            </p:cNvSpPr>
            <p:nvPr/>
          </p:nvSpPr>
          <p:spPr>
            <a:xfrm flipH="1">
              <a:off x="9080364" y="4226008"/>
              <a:ext cx="615785" cy="266041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600" b="1" dirty="0">
                  <a:solidFill>
                    <a:schemeClr val="accent5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85%</a:t>
              </a:r>
            </a:p>
          </p:txBody>
        </p:sp>
        <p:sp>
          <p:nvSpPr>
            <p:cNvPr id="76" name="Text Placeholder 32"/>
            <p:cNvSpPr txBox="1">
              <a:spLocks/>
            </p:cNvSpPr>
            <p:nvPr/>
          </p:nvSpPr>
          <p:spPr>
            <a:xfrm flipH="1">
              <a:off x="9080365" y="4499671"/>
              <a:ext cx="450323" cy="20655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rgbClr val="656D78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Type B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269323" y="4648963"/>
            <a:ext cx="511984" cy="480219"/>
            <a:chOff x="10925222" y="4226008"/>
            <a:chExt cx="511984" cy="480219"/>
          </a:xfrm>
        </p:grpSpPr>
        <p:sp>
          <p:nvSpPr>
            <p:cNvPr id="78" name="Text Placeholder 33"/>
            <p:cNvSpPr txBox="1">
              <a:spLocks/>
            </p:cNvSpPr>
            <p:nvPr/>
          </p:nvSpPr>
          <p:spPr>
            <a:xfrm flipH="1">
              <a:off x="10925222" y="4226008"/>
              <a:ext cx="511984" cy="269625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600" b="1" dirty="0">
                  <a:solidFill>
                    <a:schemeClr val="accent5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35%</a:t>
              </a:r>
            </a:p>
          </p:txBody>
        </p:sp>
        <p:sp>
          <p:nvSpPr>
            <p:cNvPr id="79" name="Text Placeholder 32"/>
            <p:cNvSpPr txBox="1">
              <a:spLocks/>
            </p:cNvSpPr>
            <p:nvPr/>
          </p:nvSpPr>
          <p:spPr>
            <a:xfrm flipH="1">
              <a:off x="10925223" y="4499671"/>
              <a:ext cx="450323" cy="20655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solidFill>
                    <a:srgbClr val="656D78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Type 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52D5EF7-C89F-475E-B9F3-F5136EC24652}"/>
              </a:ext>
            </a:extLst>
          </p:cNvPr>
          <p:cNvSpPr txBox="1"/>
          <p:nvPr/>
        </p:nvSpPr>
        <p:spPr>
          <a:xfrm>
            <a:off x="1216679" y="2956722"/>
            <a:ext cx="5263043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773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8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6364" y="1929886"/>
            <a:ext cx="427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Education Infographic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402349" y="2194706"/>
            <a:ext cx="4352883" cy="4847555"/>
            <a:chOff x="1956" y="100"/>
            <a:chExt cx="3731" cy="4155"/>
          </a:xfrm>
          <a:solidFill>
            <a:schemeClr val="accent6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462" y="100"/>
              <a:ext cx="2474" cy="1476"/>
            </a:xfrm>
            <a:custGeom>
              <a:avLst/>
              <a:gdLst>
                <a:gd name="T0" fmla="*/ 1323 w 1495"/>
                <a:gd name="T1" fmla="*/ 474 h 892"/>
                <a:gd name="T2" fmla="*/ 1304 w 1495"/>
                <a:gd name="T3" fmla="*/ 450 h 892"/>
                <a:gd name="T4" fmla="*/ 1297 w 1495"/>
                <a:gd name="T5" fmla="*/ 294 h 892"/>
                <a:gd name="T6" fmla="*/ 1495 w 1495"/>
                <a:gd name="T7" fmla="*/ 209 h 892"/>
                <a:gd name="T8" fmla="*/ 740 w 1495"/>
                <a:gd name="T9" fmla="*/ 0 h 892"/>
                <a:gd name="T10" fmla="*/ 0 w 1495"/>
                <a:gd name="T11" fmla="*/ 281 h 892"/>
                <a:gd name="T12" fmla="*/ 311 w 1495"/>
                <a:gd name="T13" fmla="*/ 392 h 892"/>
                <a:gd name="T14" fmla="*/ 311 w 1495"/>
                <a:gd name="T15" fmla="*/ 392 h 892"/>
                <a:gd name="T16" fmla="*/ 325 w 1495"/>
                <a:gd name="T17" fmla="*/ 684 h 892"/>
                <a:gd name="T18" fmla="*/ 1158 w 1495"/>
                <a:gd name="T19" fmla="*/ 640 h 892"/>
                <a:gd name="T20" fmla="*/ 1144 w 1495"/>
                <a:gd name="T21" fmla="*/ 360 h 892"/>
                <a:gd name="T22" fmla="*/ 1280 w 1495"/>
                <a:gd name="T23" fmla="*/ 301 h 892"/>
                <a:gd name="T24" fmla="*/ 1287 w 1495"/>
                <a:gd name="T25" fmla="*/ 451 h 892"/>
                <a:gd name="T26" fmla="*/ 1270 w 1495"/>
                <a:gd name="T27" fmla="*/ 477 h 892"/>
                <a:gd name="T28" fmla="*/ 1281 w 1495"/>
                <a:gd name="T29" fmla="*/ 497 h 892"/>
                <a:gd name="T30" fmla="*/ 1278 w 1495"/>
                <a:gd name="T31" fmla="*/ 635 h 892"/>
                <a:gd name="T32" fmla="*/ 1304 w 1495"/>
                <a:gd name="T33" fmla="*/ 633 h 892"/>
                <a:gd name="T34" fmla="*/ 1331 w 1495"/>
                <a:gd name="T35" fmla="*/ 632 h 892"/>
                <a:gd name="T36" fmla="*/ 1314 w 1495"/>
                <a:gd name="T37" fmla="*/ 495 h 892"/>
                <a:gd name="T38" fmla="*/ 1323 w 1495"/>
                <a:gd name="T39" fmla="*/ 47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95" h="892">
                  <a:moveTo>
                    <a:pt x="1323" y="474"/>
                  </a:moveTo>
                  <a:cubicBezTo>
                    <a:pt x="1323" y="463"/>
                    <a:pt x="1315" y="453"/>
                    <a:pt x="1304" y="450"/>
                  </a:cubicBezTo>
                  <a:cubicBezTo>
                    <a:pt x="1297" y="294"/>
                    <a:pt x="1297" y="294"/>
                    <a:pt x="1297" y="294"/>
                  </a:cubicBezTo>
                  <a:cubicBezTo>
                    <a:pt x="1495" y="209"/>
                    <a:pt x="1495" y="209"/>
                    <a:pt x="1495" y="209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11" y="392"/>
                    <a:pt x="311" y="392"/>
                    <a:pt x="311" y="392"/>
                  </a:cubicBezTo>
                  <a:cubicBezTo>
                    <a:pt x="325" y="684"/>
                    <a:pt x="325" y="684"/>
                    <a:pt x="325" y="684"/>
                  </a:cubicBezTo>
                  <a:cubicBezTo>
                    <a:pt x="325" y="684"/>
                    <a:pt x="752" y="892"/>
                    <a:pt x="1158" y="640"/>
                  </a:cubicBezTo>
                  <a:cubicBezTo>
                    <a:pt x="1144" y="360"/>
                    <a:pt x="1144" y="360"/>
                    <a:pt x="1144" y="360"/>
                  </a:cubicBezTo>
                  <a:cubicBezTo>
                    <a:pt x="1280" y="301"/>
                    <a:pt x="1280" y="301"/>
                    <a:pt x="1280" y="301"/>
                  </a:cubicBezTo>
                  <a:cubicBezTo>
                    <a:pt x="1287" y="451"/>
                    <a:pt x="1287" y="451"/>
                    <a:pt x="1287" y="451"/>
                  </a:cubicBezTo>
                  <a:cubicBezTo>
                    <a:pt x="1277" y="455"/>
                    <a:pt x="1270" y="465"/>
                    <a:pt x="1270" y="477"/>
                  </a:cubicBezTo>
                  <a:cubicBezTo>
                    <a:pt x="1271" y="485"/>
                    <a:pt x="1275" y="492"/>
                    <a:pt x="1281" y="497"/>
                  </a:cubicBezTo>
                  <a:cubicBezTo>
                    <a:pt x="1264" y="533"/>
                    <a:pt x="1278" y="635"/>
                    <a:pt x="1278" y="635"/>
                  </a:cubicBezTo>
                  <a:cubicBezTo>
                    <a:pt x="1304" y="633"/>
                    <a:pt x="1304" y="633"/>
                    <a:pt x="1304" y="633"/>
                  </a:cubicBezTo>
                  <a:cubicBezTo>
                    <a:pt x="1331" y="632"/>
                    <a:pt x="1331" y="632"/>
                    <a:pt x="1331" y="632"/>
                  </a:cubicBezTo>
                  <a:cubicBezTo>
                    <a:pt x="1331" y="632"/>
                    <a:pt x="1335" y="529"/>
                    <a:pt x="1314" y="495"/>
                  </a:cubicBezTo>
                  <a:cubicBezTo>
                    <a:pt x="1320" y="490"/>
                    <a:pt x="1323" y="482"/>
                    <a:pt x="1323" y="47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20" y="1971"/>
              <a:ext cx="1852" cy="1223"/>
            </a:xfrm>
            <a:custGeom>
              <a:avLst/>
              <a:gdLst>
                <a:gd name="T0" fmla="*/ 1119 w 1119"/>
                <a:gd name="T1" fmla="*/ 439 h 739"/>
                <a:gd name="T2" fmla="*/ 1092 w 1119"/>
                <a:gd name="T3" fmla="*/ 439 h 739"/>
                <a:gd name="T4" fmla="*/ 1065 w 1119"/>
                <a:gd name="T5" fmla="*/ 419 h 739"/>
                <a:gd name="T6" fmla="*/ 1011 w 1119"/>
                <a:gd name="T7" fmla="*/ 324 h 739"/>
                <a:gd name="T8" fmla="*/ 975 w 1119"/>
                <a:gd name="T9" fmla="*/ 262 h 739"/>
                <a:gd name="T10" fmla="*/ 974 w 1119"/>
                <a:gd name="T11" fmla="*/ 261 h 739"/>
                <a:gd name="T12" fmla="*/ 973 w 1119"/>
                <a:gd name="T13" fmla="*/ 252 h 739"/>
                <a:gd name="T14" fmla="*/ 973 w 1119"/>
                <a:gd name="T15" fmla="*/ 249 h 739"/>
                <a:gd name="T16" fmla="*/ 972 w 1119"/>
                <a:gd name="T17" fmla="*/ 240 h 739"/>
                <a:gd name="T18" fmla="*/ 972 w 1119"/>
                <a:gd name="T19" fmla="*/ 239 h 739"/>
                <a:gd name="T20" fmla="*/ 246 w 1119"/>
                <a:gd name="T21" fmla="*/ 17 h 739"/>
                <a:gd name="T22" fmla="*/ 237 w 1119"/>
                <a:gd name="T23" fmla="*/ 0 h 739"/>
                <a:gd name="T24" fmla="*/ 237 w 1119"/>
                <a:gd name="T25" fmla="*/ 12 h 739"/>
                <a:gd name="T26" fmla="*/ 348 w 1119"/>
                <a:gd name="T27" fmla="*/ 121 h 739"/>
                <a:gd name="T28" fmla="*/ 391 w 1119"/>
                <a:gd name="T29" fmla="*/ 242 h 739"/>
                <a:gd name="T30" fmla="*/ 424 w 1119"/>
                <a:gd name="T31" fmla="*/ 336 h 739"/>
                <a:gd name="T32" fmla="*/ 400 w 1119"/>
                <a:gd name="T33" fmla="*/ 399 h 739"/>
                <a:gd name="T34" fmla="*/ 378 w 1119"/>
                <a:gd name="T35" fmla="*/ 468 h 739"/>
                <a:gd name="T36" fmla="*/ 25 w 1119"/>
                <a:gd name="T37" fmla="*/ 629 h 739"/>
                <a:gd name="T38" fmla="*/ 0 w 1119"/>
                <a:gd name="T39" fmla="*/ 629 h 739"/>
                <a:gd name="T40" fmla="*/ 0 w 1119"/>
                <a:gd name="T41" fmla="*/ 641 h 739"/>
                <a:gd name="T42" fmla="*/ 961 w 1119"/>
                <a:gd name="T43" fmla="*/ 546 h 739"/>
                <a:gd name="T44" fmla="*/ 1119 w 1119"/>
                <a:gd name="T45" fmla="*/ 451 h 739"/>
                <a:gd name="T46" fmla="*/ 1119 w 1119"/>
                <a:gd name="T47" fmla="*/ 451 h 739"/>
                <a:gd name="T48" fmla="*/ 1119 w 1119"/>
                <a:gd name="T49" fmla="*/ 451 h 739"/>
                <a:gd name="T50" fmla="*/ 1119 w 1119"/>
                <a:gd name="T51" fmla="*/ 439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9" h="739">
                  <a:moveTo>
                    <a:pt x="1119" y="439"/>
                  </a:moveTo>
                  <a:cubicBezTo>
                    <a:pt x="1092" y="439"/>
                    <a:pt x="1092" y="439"/>
                    <a:pt x="1092" y="439"/>
                  </a:cubicBezTo>
                  <a:cubicBezTo>
                    <a:pt x="1080" y="432"/>
                    <a:pt x="1070" y="426"/>
                    <a:pt x="1065" y="419"/>
                  </a:cubicBezTo>
                  <a:cubicBezTo>
                    <a:pt x="1045" y="394"/>
                    <a:pt x="1021" y="351"/>
                    <a:pt x="1011" y="324"/>
                  </a:cubicBezTo>
                  <a:cubicBezTo>
                    <a:pt x="1000" y="296"/>
                    <a:pt x="980" y="297"/>
                    <a:pt x="975" y="262"/>
                  </a:cubicBezTo>
                  <a:cubicBezTo>
                    <a:pt x="975" y="262"/>
                    <a:pt x="974" y="261"/>
                    <a:pt x="974" y="261"/>
                  </a:cubicBezTo>
                  <a:cubicBezTo>
                    <a:pt x="974" y="258"/>
                    <a:pt x="974" y="255"/>
                    <a:pt x="973" y="252"/>
                  </a:cubicBezTo>
                  <a:cubicBezTo>
                    <a:pt x="973" y="251"/>
                    <a:pt x="973" y="250"/>
                    <a:pt x="973" y="249"/>
                  </a:cubicBezTo>
                  <a:cubicBezTo>
                    <a:pt x="972" y="246"/>
                    <a:pt x="972" y="243"/>
                    <a:pt x="972" y="240"/>
                  </a:cubicBezTo>
                  <a:cubicBezTo>
                    <a:pt x="972" y="240"/>
                    <a:pt x="972" y="240"/>
                    <a:pt x="972" y="239"/>
                  </a:cubicBezTo>
                  <a:cubicBezTo>
                    <a:pt x="670" y="187"/>
                    <a:pt x="407" y="87"/>
                    <a:pt x="246" y="17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54" y="73"/>
                    <a:pt x="275" y="134"/>
                    <a:pt x="348" y="121"/>
                  </a:cubicBezTo>
                  <a:cubicBezTo>
                    <a:pt x="348" y="121"/>
                    <a:pt x="378" y="210"/>
                    <a:pt x="391" y="242"/>
                  </a:cubicBezTo>
                  <a:cubicBezTo>
                    <a:pt x="404" y="273"/>
                    <a:pt x="424" y="336"/>
                    <a:pt x="424" y="336"/>
                  </a:cubicBezTo>
                  <a:cubicBezTo>
                    <a:pt x="424" y="336"/>
                    <a:pt x="409" y="341"/>
                    <a:pt x="400" y="399"/>
                  </a:cubicBezTo>
                  <a:cubicBezTo>
                    <a:pt x="391" y="458"/>
                    <a:pt x="378" y="468"/>
                    <a:pt x="378" y="468"/>
                  </a:cubicBezTo>
                  <a:cubicBezTo>
                    <a:pt x="378" y="468"/>
                    <a:pt x="169" y="560"/>
                    <a:pt x="25" y="629"/>
                  </a:cubicBezTo>
                  <a:cubicBezTo>
                    <a:pt x="0" y="629"/>
                    <a:pt x="0" y="629"/>
                    <a:pt x="0" y="629"/>
                  </a:cubicBezTo>
                  <a:cubicBezTo>
                    <a:pt x="0" y="641"/>
                    <a:pt x="0" y="641"/>
                    <a:pt x="0" y="641"/>
                  </a:cubicBezTo>
                  <a:cubicBezTo>
                    <a:pt x="438" y="739"/>
                    <a:pt x="760" y="648"/>
                    <a:pt x="961" y="546"/>
                  </a:cubicBezTo>
                  <a:cubicBezTo>
                    <a:pt x="1021" y="516"/>
                    <a:pt x="1074" y="483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cubicBezTo>
                    <a:pt x="1119" y="451"/>
                    <a:pt x="1119" y="451"/>
                    <a:pt x="1119" y="451"/>
                  </a:cubicBezTo>
                  <a:lnTo>
                    <a:pt x="1119" y="4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529" y="2734"/>
              <a:ext cx="2494" cy="1521"/>
            </a:xfrm>
            <a:custGeom>
              <a:avLst/>
              <a:gdLst>
                <a:gd name="T0" fmla="*/ 1467 w 1507"/>
                <a:gd name="T1" fmla="*/ 47 h 919"/>
                <a:gd name="T2" fmla="*/ 1467 w 1507"/>
                <a:gd name="T3" fmla="*/ 49 h 919"/>
                <a:gd name="T4" fmla="*/ 1326 w 1507"/>
                <a:gd name="T5" fmla="*/ 26 h 919"/>
                <a:gd name="T6" fmla="*/ 1202 w 1507"/>
                <a:gd name="T7" fmla="*/ 0 h 919"/>
                <a:gd name="T8" fmla="*/ 1027 w 1507"/>
                <a:gd name="T9" fmla="*/ 107 h 919"/>
                <a:gd name="T10" fmla="*/ 548 w 1507"/>
                <a:gd name="T11" fmla="*/ 241 h 919"/>
                <a:gd name="T12" fmla="*/ 21 w 1507"/>
                <a:gd name="T13" fmla="*/ 197 h 919"/>
                <a:gd name="T14" fmla="*/ 16 w 1507"/>
                <a:gd name="T15" fmla="*/ 199 h 919"/>
                <a:gd name="T16" fmla="*/ 16 w 1507"/>
                <a:gd name="T17" fmla="*/ 196 h 919"/>
                <a:gd name="T18" fmla="*/ 0 w 1507"/>
                <a:gd name="T19" fmla="*/ 196 h 919"/>
                <a:gd name="T20" fmla="*/ 0 w 1507"/>
                <a:gd name="T21" fmla="*/ 208 h 919"/>
                <a:gd name="T22" fmla="*/ 0 w 1507"/>
                <a:gd name="T23" fmla="*/ 208 h 919"/>
                <a:gd name="T24" fmla="*/ 0 w 1507"/>
                <a:gd name="T25" fmla="*/ 208 h 919"/>
                <a:gd name="T26" fmla="*/ 1110 w 1507"/>
                <a:gd name="T27" fmla="*/ 919 h 919"/>
                <a:gd name="T28" fmla="*/ 1293 w 1507"/>
                <a:gd name="T29" fmla="*/ 919 h 919"/>
                <a:gd name="T30" fmla="*/ 1507 w 1507"/>
                <a:gd name="T31" fmla="*/ 61 h 919"/>
                <a:gd name="T32" fmla="*/ 1507 w 1507"/>
                <a:gd name="T33" fmla="*/ 61 h 919"/>
                <a:gd name="T34" fmla="*/ 1507 w 1507"/>
                <a:gd name="T35" fmla="*/ 47 h 919"/>
                <a:gd name="T36" fmla="*/ 1467 w 1507"/>
                <a:gd name="T37" fmla="*/ 47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7" h="919">
                  <a:moveTo>
                    <a:pt x="1467" y="47"/>
                  </a:moveTo>
                  <a:cubicBezTo>
                    <a:pt x="1467" y="49"/>
                    <a:pt x="1467" y="49"/>
                    <a:pt x="1467" y="49"/>
                  </a:cubicBezTo>
                  <a:cubicBezTo>
                    <a:pt x="1423" y="38"/>
                    <a:pt x="1373" y="32"/>
                    <a:pt x="1326" y="26"/>
                  </a:cubicBezTo>
                  <a:cubicBezTo>
                    <a:pt x="1282" y="21"/>
                    <a:pt x="1239" y="11"/>
                    <a:pt x="1202" y="0"/>
                  </a:cubicBezTo>
                  <a:cubicBezTo>
                    <a:pt x="1153" y="36"/>
                    <a:pt x="1095" y="73"/>
                    <a:pt x="1027" y="107"/>
                  </a:cubicBezTo>
                  <a:cubicBezTo>
                    <a:pt x="880" y="181"/>
                    <a:pt x="719" y="226"/>
                    <a:pt x="548" y="241"/>
                  </a:cubicBezTo>
                  <a:cubicBezTo>
                    <a:pt x="381" y="256"/>
                    <a:pt x="204" y="241"/>
                    <a:pt x="21" y="197"/>
                  </a:cubicBezTo>
                  <a:cubicBezTo>
                    <a:pt x="20" y="198"/>
                    <a:pt x="18" y="198"/>
                    <a:pt x="16" y="199"/>
                  </a:cubicBezTo>
                  <a:cubicBezTo>
                    <a:pt x="16" y="196"/>
                    <a:pt x="16" y="196"/>
                    <a:pt x="16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1110" y="919"/>
                    <a:pt x="1110" y="919"/>
                    <a:pt x="1110" y="919"/>
                  </a:cubicBezTo>
                  <a:cubicBezTo>
                    <a:pt x="1293" y="919"/>
                    <a:pt x="1293" y="919"/>
                    <a:pt x="1293" y="919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61"/>
                    <a:pt x="1507" y="61"/>
                    <a:pt x="1507" y="61"/>
                  </a:cubicBezTo>
                  <a:cubicBezTo>
                    <a:pt x="1507" y="47"/>
                    <a:pt x="1507" y="47"/>
                    <a:pt x="1507" y="47"/>
                  </a:cubicBezTo>
                  <a:lnTo>
                    <a:pt x="1467" y="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710" y="2847"/>
              <a:ext cx="977" cy="1408"/>
            </a:xfrm>
            <a:custGeom>
              <a:avLst/>
              <a:gdLst>
                <a:gd name="T0" fmla="*/ 589 w 590"/>
                <a:gd name="T1" fmla="*/ 839 h 851"/>
                <a:gd name="T2" fmla="*/ 551 w 590"/>
                <a:gd name="T3" fmla="*/ 335 h 851"/>
                <a:gd name="T4" fmla="*/ 509 w 590"/>
                <a:gd name="T5" fmla="*/ 245 h 851"/>
                <a:gd name="T6" fmla="*/ 333 w 590"/>
                <a:gd name="T7" fmla="*/ 103 h 851"/>
                <a:gd name="T8" fmla="*/ 300 w 590"/>
                <a:gd name="T9" fmla="*/ 79 h 851"/>
                <a:gd name="T10" fmla="*/ 249 w 590"/>
                <a:gd name="T11" fmla="*/ 20 h 851"/>
                <a:gd name="T12" fmla="*/ 212 w 590"/>
                <a:gd name="T13" fmla="*/ 0 h 851"/>
                <a:gd name="T14" fmla="*/ 3 w 590"/>
                <a:gd name="T15" fmla="*/ 839 h 851"/>
                <a:gd name="T16" fmla="*/ 0 w 590"/>
                <a:gd name="T17" fmla="*/ 839 h 851"/>
                <a:gd name="T18" fmla="*/ 0 w 590"/>
                <a:gd name="T19" fmla="*/ 851 h 851"/>
                <a:gd name="T20" fmla="*/ 590 w 590"/>
                <a:gd name="T21" fmla="*/ 851 h 851"/>
                <a:gd name="T22" fmla="*/ 590 w 590"/>
                <a:gd name="T23" fmla="*/ 839 h 851"/>
                <a:gd name="T24" fmla="*/ 589 w 590"/>
                <a:gd name="T25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0" h="851">
                  <a:moveTo>
                    <a:pt x="589" y="839"/>
                  </a:moveTo>
                  <a:cubicBezTo>
                    <a:pt x="584" y="763"/>
                    <a:pt x="559" y="363"/>
                    <a:pt x="551" y="335"/>
                  </a:cubicBezTo>
                  <a:cubicBezTo>
                    <a:pt x="541" y="303"/>
                    <a:pt x="535" y="269"/>
                    <a:pt x="509" y="245"/>
                  </a:cubicBezTo>
                  <a:cubicBezTo>
                    <a:pt x="484" y="221"/>
                    <a:pt x="340" y="123"/>
                    <a:pt x="333" y="103"/>
                  </a:cubicBezTo>
                  <a:cubicBezTo>
                    <a:pt x="326" y="83"/>
                    <a:pt x="300" y="79"/>
                    <a:pt x="300" y="79"/>
                  </a:cubicBezTo>
                  <a:cubicBezTo>
                    <a:pt x="300" y="79"/>
                    <a:pt x="298" y="56"/>
                    <a:pt x="249" y="20"/>
                  </a:cubicBezTo>
                  <a:cubicBezTo>
                    <a:pt x="238" y="12"/>
                    <a:pt x="226" y="6"/>
                    <a:pt x="212" y="0"/>
                  </a:cubicBezTo>
                  <a:cubicBezTo>
                    <a:pt x="3" y="839"/>
                    <a:pt x="3" y="839"/>
                    <a:pt x="3" y="839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851"/>
                    <a:pt x="0" y="851"/>
                    <a:pt x="0" y="851"/>
                  </a:cubicBezTo>
                  <a:cubicBezTo>
                    <a:pt x="590" y="851"/>
                    <a:pt x="590" y="851"/>
                    <a:pt x="590" y="851"/>
                  </a:cubicBezTo>
                  <a:cubicBezTo>
                    <a:pt x="590" y="839"/>
                    <a:pt x="590" y="839"/>
                    <a:pt x="590" y="839"/>
                  </a:cubicBezTo>
                  <a:lnTo>
                    <a:pt x="589" y="83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956" y="3100"/>
              <a:ext cx="2336" cy="1155"/>
            </a:xfrm>
            <a:custGeom>
              <a:avLst/>
              <a:gdLst>
                <a:gd name="T0" fmla="*/ 1392 w 1411"/>
                <a:gd name="T1" fmla="*/ 686 h 698"/>
                <a:gd name="T2" fmla="*/ 321 w 1411"/>
                <a:gd name="T3" fmla="*/ 0 h 698"/>
                <a:gd name="T4" fmla="*/ 298 w 1411"/>
                <a:gd name="T5" fmla="*/ 16 h 698"/>
                <a:gd name="T6" fmla="*/ 115 w 1411"/>
                <a:gd name="T7" fmla="*/ 311 h 698"/>
                <a:gd name="T8" fmla="*/ 4 w 1411"/>
                <a:gd name="T9" fmla="*/ 686 h 698"/>
                <a:gd name="T10" fmla="*/ 0 w 1411"/>
                <a:gd name="T11" fmla="*/ 686 h 698"/>
                <a:gd name="T12" fmla="*/ 0 w 1411"/>
                <a:gd name="T13" fmla="*/ 698 h 698"/>
                <a:gd name="T14" fmla="*/ 1411 w 1411"/>
                <a:gd name="T15" fmla="*/ 698 h 698"/>
                <a:gd name="T16" fmla="*/ 1411 w 1411"/>
                <a:gd name="T17" fmla="*/ 686 h 698"/>
                <a:gd name="T18" fmla="*/ 1392 w 1411"/>
                <a:gd name="T19" fmla="*/ 68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1" h="698">
                  <a:moveTo>
                    <a:pt x="1392" y="686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310" y="7"/>
                    <a:pt x="302" y="12"/>
                    <a:pt x="298" y="16"/>
                  </a:cubicBezTo>
                  <a:cubicBezTo>
                    <a:pt x="252" y="55"/>
                    <a:pt x="140" y="169"/>
                    <a:pt x="115" y="311"/>
                  </a:cubicBezTo>
                  <a:cubicBezTo>
                    <a:pt x="103" y="380"/>
                    <a:pt x="53" y="531"/>
                    <a:pt x="4" y="68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411" y="698"/>
                    <a:pt x="1411" y="698"/>
                    <a:pt x="1411" y="698"/>
                  </a:cubicBezTo>
                  <a:cubicBezTo>
                    <a:pt x="1411" y="686"/>
                    <a:pt x="1411" y="686"/>
                    <a:pt x="1411" y="686"/>
                  </a:cubicBezTo>
                  <a:lnTo>
                    <a:pt x="1392" y="6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923" y="1192"/>
              <a:ext cx="1516" cy="1135"/>
            </a:xfrm>
            <a:custGeom>
              <a:avLst/>
              <a:gdLst>
                <a:gd name="T0" fmla="*/ 42 w 916"/>
                <a:gd name="T1" fmla="*/ 442 h 686"/>
                <a:gd name="T2" fmla="*/ 45 w 916"/>
                <a:gd name="T3" fmla="*/ 453 h 686"/>
                <a:gd name="T4" fmla="*/ 788 w 916"/>
                <a:gd name="T5" fmla="*/ 686 h 686"/>
                <a:gd name="T6" fmla="*/ 788 w 916"/>
                <a:gd name="T7" fmla="*/ 685 h 686"/>
                <a:gd name="T8" fmla="*/ 788 w 916"/>
                <a:gd name="T9" fmla="*/ 680 h 686"/>
                <a:gd name="T10" fmla="*/ 790 w 916"/>
                <a:gd name="T11" fmla="*/ 669 h 686"/>
                <a:gd name="T12" fmla="*/ 811 w 916"/>
                <a:gd name="T13" fmla="*/ 547 h 686"/>
                <a:gd name="T14" fmla="*/ 853 w 916"/>
                <a:gd name="T15" fmla="*/ 545 h 686"/>
                <a:gd name="T16" fmla="*/ 915 w 916"/>
                <a:gd name="T17" fmla="*/ 341 h 686"/>
                <a:gd name="T18" fmla="*/ 891 w 916"/>
                <a:gd name="T19" fmla="*/ 280 h 686"/>
                <a:gd name="T20" fmla="*/ 890 w 916"/>
                <a:gd name="T21" fmla="*/ 279 h 686"/>
                <a:gd name="T22" fmla="*/ 889 w 916"/>
                <a:gd name="T23" fmla="*/ 278 h 686"/>
                <a:gd name="T24" fmla="*/ 889 w 916"/>
                <a:gd name="T25" fmla="*/ 274 h 686"/>
                <a:gd name="T26" fmla="*/ 889 w 916"/>
                <a:gd name="T27" fmla="*/ 271 h 686"/>
                <a:gd name="T28" fmla="*/ 889 w 916"/>
                <a:gd name="T29" fmla="*/ 266 h 686"/>
                <a:gd name="T30" fmla="*/ 890 w 916"/>
                <a:gd name="T31" fmla="*/ 262 h 686"/>
                <a:gd name="T32" fmla="*/ 891 w 916"/>
                <a:gd name="T33" fmla="*/ 253 h 686"/>
                <a:gd name="T34" fmla="*/ 891 w 916"/>
                <a:gd name="T35" fmla="*/ 248 h 686"/>
                <a:gd name="T36" fmla="*/ 893 w 916"/>
                <a:gd name="T37" fmla="*/ 234 h 686"/>
                <a:gd name="T38" fmla="*/ 894 w 916"/>
                <a:gd name="T39" fmla="*/ 226 h 686"/>
                <a:gd name="T40" fmla="*/ 896 w 916"/>
                <a:gd name="T41" fmla="*/ 215 h 686"/>
                <a:gd name="T42" fmla="*/ 897 w 916"/>
                <a:gd name="T43" fmla="*/ 206 h 686"/>
                <a:gd name="T44" fmla="*/ 898 w 916"/>
                <a:gd name="T45" fmla="*/ 195 h 686"/>
                <a:gd name="T46" fmla="*/ 899 w 916"/>
                <a:gd name="T47" fmla="*/ 184 h 686"/>
                <a:gd name="T48" fmla="*/ 900 w 916"/>
                <a:gd name="T49" fmla="*/ 173 h 686"/>
                <a:gd name="T50" fmla="*/ 900 w 916"/>
                <a:gd name="T51" fmla="*/ 161 h 686"/>
                <a:gd name="T52" fmla="*/ 901 w 916"/>
                <a:gd name="T53" fmla="*/ 150 h 686"/>
                <a:gd name="T54" fmla="*/ 901 w 916"/>
                <a:gd name="T55" fmla="*/ 137 h 686"/>
                <a:gd name="T56" fmla="*/ 901 w 916"/>
                <a:gd name="T57" fmla="*/ 125 h 686"/>
                <a:gd name="T58" fmla="*/ 901 w 916"/>
                <a:gd name="T59" fmla="*/ 112 h 686"/>
                <a:gd name="T60" fmla="*/ 901 w 916"/>
                <a:gd name="T61" fmla="*/ 100 h 686"/>
                <a:gd name="T62" fmla="*/ 900 w 916"/>
                <a:gd name="T63" fmla="*/ 86 h 686"/>
                <a:gd name="T64" fmla="*/ 898 w 916"/>
                <a:gd name="T65" fmla="*/ 74 h 686"/>
                <a:gd name="T66" fmla="*/ 896 w 916"/>
                <a:gd name="T67" fmla="*/ 61 h 686"/>
                <a:gd name="T68" fmla="*/ 895 w 916"/>
                <a:gd name="T69" fmla="*/ 49 h 686"/>
                <a:gd name="T70" fmla="*/ 891 w 916"/>
                <a:gd name="T71" fmla="*/ 35 h 686"/>
                <a:gd name="T72" fmla="*/ 889 w 916"/>
                <a:gd name="T73" fmla="*/ 24 h 686"/>
                <a:gd name="T74" fmla="*/ 884 w 916"/>
                <a:gd name="T75" fmla="*/ 9 h 686"/>
                <a:gd name="T76" fmla="*/ 881 w 916"/>
                <a:gd name="T77" fmla="*/ 0 h 686"/>
                <a:gd name="T78" fmla="*/ 51 w 916"/>
                <a:gd name="T79" fmla="*/ 43 h 686"/>
                <a:gd name="T80" fmla="*/ 60 w 916"/>
                <a:gd name="T81" fmla="*/ 312 h 686"/>
                <a:gd name="T82" fmla="*/ 42 w 916"/>
                <a:gd name="T83" fmla="*/ 44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6" h="686">
                  <a:moveTo>
                    <a:pt x="42" y="442"/>
                  </a:moveTo>
                  <a:cubicBezTo>
                    <a:pt x="43" y="446"/>
                    <a:pt x="44" y="449"/>
                    <a:pt x="45" y="453"/>
                  </a:cubicBezTo>
                  <a:cubicBezTo>
                    <a:pt x="200" y="523"/>
                    <a:pt x="473" y="631"/>
                    <a:pt x="788" y="686"/>
                  </a:cubicBezTo>
                  <a:cubicBezTo>
                    <a:pt x="788" y="686"/>
                    <a:pt x="788" y="685"/>
                    <a:pt x="788" y="685"/>
                  </a:cubicBezTo>
                  <a:cubicBezTo>
                    <a:pt x="788" y="684"/>
                    <a:pt x="788" y="682"/>
                    <a:pt x="788" y="680"/>
                  </a:cubicBezTo>
                  <a:cubicBezTo>
                    <a:pt x="789" y="676"/>
                    <a:pt x="789" y="672"/>
                    <a:pt x="790" y="669"/>
                  </a:cubicBezTo>
                  <a:cubicBezTo>
                    <a:pt x="797" y="641"/>
                    <a:pt x="813" y="559"/>
                    <a:pt x="811" y="547"/>
                  </a:cubicBezTo>
                  <a:cubicBezTo>
                    <a:pt x="809" y="534"/>
                    <a:pt x="826" y="554"/>
                    <a:pt x="853" y="545"/>
                  </a:cubicBezTo>
                  <a:cubicBezTo>
                    <a:pt x="879" y="535"/>
                    <a:pt x="916" y="374"/>
                    <a:pt x="915" y="341"/>
                  </a:cubicBezTo>
                  <a:cubicBezTo>
                    <a:pt x="914" y="307"/>
                    <a:pt x="905" y="277"/>
                    <a:pt x="891" y="280"/>
                  </a:cubicBezTo>
                  <a:cubicBezTo>
                    <a:pt x="890" y="280"/>
                    <a:pt x="890" y="280"/>
                    <a:pt x="890" y="279"/>
                  </a:cubicBezTo>
                  <a:cubicBezTo>
                    <a:pt x="890" y="279"/>
                    <a:pt x="889" y="278"/>
                    <a:pt x="889" y="278"/>
                  </a:cubicBezTo>
                  <a:cubicBezTo>
                    <a:pt x="889" y="277"/>
                    <a:pt x="889" y="276"/>
                    <a:pt x="889" y="274"/>
                  </a:cubicBezTo>
                  <a:cubicBezTo>
                    <a:pt x="889" y="274"/>
                    <a:pt x="889" y="273"/>
                    <a:pt x="889" y="271"/>
                  </a:cubicBezTo>
                  <a:cubicBezTo>
                    <a:pt x="889" y="270"/>
                    <a:pt x="889" y="268"/>
                    <a:pt x="889" y="266"/>
                  </a:cubicBezTo>
                  <a:cubicBezTo>
                    <a:pt x="890" y="265"/>
                    <a:pt x="890" y="263"/>
                    <a:pt x="890" y="262"/>
                  </a:cubicBezTo>
                  <a:cubicBezTo>
                    <a:pt x="890" y="259"/>
                    <a:pt x="890" y="256"/>
                    <a:pt x="891" y="253"/>
                  </a:cubicBezTo>
                  <a:cubicBezTo>
                    <a:pt x="891" y="252"/>
                    <a:pt x="891" y="250"/>
                    <a:pt x="891" y="248"/>
                  </a:cubicBezTo>
                  <a:cubicBezTo>
                    <a:pt x="892" y="244"/>
                    <a:pt x="893" y="239"/>
                    <a:pt x="893" y="234"/>
                  </a:cubicBezTo>
                  <a:cubicBezTo>
                    <a:pt x="894" y="231"/>
                    <a:pt x="894" y="229"/>
                    <a:pt x="894" y="226"/>
                  </a:cubicBezTo>
                  <a:cubicBezTo>
                    <a:pt x="895" y="222"/>
                    <a:pt x="895" y="219"/>
                    <a:pt x="896" y="215"/>
                  </a:cubicBezTo>
                  <a:cubicBezTo>
                    <a:pt x="896" y="212"/>
                    <a:pt x="896" y="209"/>
                    <a:pt x="897" y="206"/>
                  </a:cubicBezTo>
                  <a:cubicBezTo>
                    <a:pt x="897" y="202"/>
                    <a:pt x="897" y="199"/>
                    <a:pt x="898" y="195"/>
                  </a:cubicBezTo>
                  <a:cubicBezTo>
                    <a:pt x="898" y="191"/>
                    <a:pt x="898" y="188"/>
                    <a:pt x="899" y="184"/>
                  </a:cubicBezTo>
                  <a:cubicBezTo>
                    <a:pt x="899" y="180"/>
                    <a:pt x="899" y="177"/>
                    <a:pt x="900" y="173"/>
                  </a:cubicBezTo>
                  <a:cubicBezTo>
                    <a:pt x="900" y="169"/>
                    <a:pt x="900" y="165"/>
                    <a:pt x="900" y="161"/>
                  </a:cubicBezTo>
                  <a:cubicBezTo>
                    <a:pt x="901" y="157"/>
                    <a:pt x="901" y="153"/>
                    <a:pt x="901" y="150"/>
                  </a:cubicBezTo>
                  <a:cubicBezTo>
                    <a:pt x="901" y="145"/>
                    <a:pt x="901" y="141"/>
                    <a:pt x="901" y="137"/>
                  </a:cubicBezTo>
                  <a:cubicBezTo>
                    <a:pt x="901" y="133"/>
                    <a:pt x="901" y="129"/>
                    <a:pt x="901" y="125"/>
                  </a:cubicBezTo>
                  <a:cubicBezTo>
                    <a:pt x="901" y="121"/>
                    <a:pt x="901" y="116"/>
                    <a:pt x="901" y="112"/>
                  </a:cubicBezTo>
                  <a:cubicBezTo>
                    <a:pt x="901" y="108"/>
                    <a:pt x="901" y="104"/>
                    <a:pt x="901" y="100"/>
                  </a:cubicBezTo>
                  <a:cubicBezTo>
                    <a:pt x="900" y="95"/>
                    <a:pt x="900" y="91"/>
                    <a:pt x="900" y="86"/>
                  </a:cubicBezTo>
                  <a:cubicBezTo>
                    <a:pt x="899" y="82"/>
                    <a:pt x="899" y="78"/>
                    <a:pt x="898" y="74"/>
                  </a:cubicBezTo>
                  <a:cubicBezTo>
                    <a:pt x="898" y="70"/>
                    <a:pt x="897" y="65"/>
                    <a:pt x="896" y="61"/>
                  </a:cubicBezTo>
                  <a:cubicBezTo>
                    <a:pt x="896" y="57"/>
                    <a:pt x="895" y="53"/>
                    <a:pt x="895" y="49"/>
                  </a:cubicBezTo>
                  <a:cubicBezTo>
                    <a:pt x="894" y="44"/>
                    <a:pt x="893" y="40"/>
                    <a:pt x="891" y="35"/>
                  </a:cubicBezTo>
                  <a:cubicBezTo>
                    <a:pt x="891" y="31"/>
                    <a:pt x="890" y="28"/>
                    <a:pt x="889" y="24"/>
                  </a:cubicBezTo>
                  <a:cubicBezTo>
                    <a:pt x="887" y="19"/>
                    <a:pt x="886" y="14"/>
                    <a:pt x="884" y="9"/>
                  </a:cubicBezTo>
                  <a:cubicBezTo>
                    <a:pt x="883" y="6"/>
                    <a:pt x="882" y="3"/>
                    <a:pt x="881" y="0"/>
                  </a:cubicBezTo>
                  <a:cubicBezTo>
                    <a:pt x="489" y="242"/>
                    <a:pt x="78" y="56"/>
                    <a:pt x="51" y="43"/>
                  </a:cubicBezTo>
                  <a:cubicBezTo>
                    <a:pt x="21" y="181"/>
                    <a:pt x="60" y="312"/>
                    <a:pt x="60" y="312"/>
                  </a:cubicBezTo>
                  <a:cubicBezTo>
                    <a:pt x="60" y="312"/>
                    <a:pt x="0" y="315"/>
                    <a:pt x="42" y="44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6364" y="4354788"/>
            <a:ext cx="1758790" cy="574055"/>
            <a:chOff x="651340" y="5088735"/>
            <a:chExt cx="1758790" cy="574055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51340" y="5114150"/>
              <a:ext cx="548640" cy="54864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FontAwesome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24576" y="5088735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2.888 K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26249" y="5470889"/>
              <a:ext cx="527388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latin typeface="Source Sans Pro" panose="020B0503030403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Male User</a:t>
              </a:r>
            </a:p>
          </p:txBody>
        </p:sp>
        <p:sp>
          <p:nvSpPr>
            <p:cNvPr id="25" name="Shape 2614"/>
            <p:cNvSpPr/>
            <p:nvPr/>
          </p:nvSpPr>
          <p:spPr>
            <a:xfrm>
              <a:off x="782228" y="526494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8658" y="4354788"/>
            <a:ext cx="1758790" cy="574055"/>
            <a:chOff x="2597658" y="5111511"/>
            <a:chExt cx="1758790" cy="574055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597658" y="5136926"/>
              <a:ext cx="548640" cy="54864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FontAwesome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70894" y="5111511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1.074 K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72567" y="5483045"/>
              <a:ext cx="668453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latin typeface="Source Sans Pro" panose="020B0503030403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Female User</a:t>
              </a:r>
            </a:p>
          </p:txBody>
        </p:sp>
        <p:sp>
          <p:nvSpPr>
            <p:cNvPr id="30" name="Shape 2615"/>
            <p:cNvSpPr/>
            <p:nvPr/>
          </p:nvSpPr>
          <p:spPr>
            <a:xfrm>
              <a:off x="2732314" y="526714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4836E4-5F12-4C55-9AE7-C98C3421DC93}"/>
              </a:ext>
            </a:extLst>
          </p:cNvPr>
          <p:cNvSpPr txBox="1"/>
          <p:nvPr/>
        </p:nvSpPr>
        <p:spPr>
          <a:xfrm>
            <a:off x="956364" y="2887769"/>
            <a:ext cx="4081059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213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754146" y="408124"/>
            <a:ext cx="468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Tree Infographic Element</a:t>
            </a:r>
          </a:p>
        </p:txBody>
      </p:sp>
      <p:sp>
        <p:nvSpPr>
          <p:cNvPr id="101" name="Text Placeholder 33"/>
          <p:cNvSpPr txBox="1">
            <a:spLocks/>
          </p:cNvSpPr>
          <p:nvPr/>
        </p:nvSpPr>
        <p:spPr>
          <a:xfrm>
            <a:off x="668238" y="1837310"/>
            <a:ext cx="2297689" cy="2869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rgbClr val="656D78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01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159204" y="2011912"/>
            <a:ext cx="471493" cy="471491"/>
            <a:chOff x="1237829" y="1727275"/>
            <a:chExt cx="699076" cy="699074"/>
          </a:xfrm>
        </p:grpSpPr>
        <p:sp>
          <p:nvSpPr>
            <p:cNvPr id="103" name="Oval 102"/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04" name="Shape 2540"/>
            <p:cNvSpPr/>
            <p:nvPr/>
          </p:nvSpPr>
          <p:spPr>
            <a:xfrm>
              <a:off x="1447703" y="193714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08" name="Text Placeholder 33"/>
          <p:cNvSpPr txBox="1">
            <a:spLocks/>
          </p:cNvSpPr>
          <p:nvPr/>
        </p:nvSpPr>
        <p:spPr>
          <a:xfrm>
            <a:off x="673437" y="3377606"/>
            <a:ext cx="2297689" cy="2869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rgbClr val="656D78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03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3164952" y="3521096"/>
            <a:ext cx="471493" cy="471491"/>
            <a:chOff x="1237829" y="3292077"/>
            <a:chExt cx="699076" cy="699074"/>
          </a:xfrm>
        </p:grpSpPr>
        <p:sp>
          <p:nvSpPr>
            <p:cNvPr id="110" name="Oval 109"/>
            <p:cNvSpPr/>
            <p:nvPr/>
          </p:nvSpPr>
          <p:spPr>
            <a:xfrm>
              <a:off x="1237829" y="3292077"/>
              <a:ext cx="699076" cy="6990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1" name="Shape 2540"/>
            <p:cNvSpPr/>
            <p:nvPr/>
          </p:nvSpPr>
          <p:spPr>
            <a:xfrm>
              <a:off x="1444704" y="35019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15" name="Text Placeholder 33"/>
          <p:cNvSpPr txBox="1">
            <a:spLocks/>
          </p:cNvSpPr>
          <p:nvPr/>
        </p:nvSpPr>
        <p:spPr>
          <a:xfrm>
            <a:off x="674925" y="4855768"/>
            <a:ext cx="2297689" cy="2869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rgbClr val="656D78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05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3166440" y="5009416"/>
            <a:ext cx="471493" cy="471491"/>
            <a:chOff x="1237829" y="4856879"/>
            <a:chExt cx="699076" cy="699074"/>
          </a:xfrm>
        </p:grpSpPr>
        <p:sp>
          <p:nvSpPr>
            <p:cNvPr id="117" name="Oval 116"/>
            <p:cNvSpPr/>
            <p:nvPr/>
          </p:nvSpPr>
          <p:spPr>
            <a:xfrm>
              <a:off x="1237829" y="4856879"/>
              <a:ext cx="699076" cy="6990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18" name="Shape 2540"/>
            <p:cNvSpPr/>
            <p:nvPr/>
          </p:nvSpPr>
          <p:spPr>
            <a:xfrm>
              <a:off x="1442604" y="506675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22" name="Text Placeholder 33"/>
          <p:cNvSpPr txBox="1">
            <a:spLocks/>
          </p:cNvSpPr>
          <p:nvPr/>
        </p:nvSpPr>
        <p:spPr>
          <a:xfrm>
            <a:off x="9223859" y="1803443"/>
            <a:ext cx="2297689" cy="2869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rgbClr val="656D78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02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8590342" y="1985530"/>
            <a:ext cx="471493" cy="471491"/>
            <a:chOff x="1237829" y="1727275"/>
            <a:chExt cx="699076" cy="699074"/>
          </a:xfrm>
        </p:grpSpPr>
        <p:sp>
          <p:nvSpPr>
            <p:cNvPr id="124" name="Oval 123"/>
            <p:cNvSpPr/>
            <p:nvPr/>
          </p:nvSpPr>
          <p:spPr>
            <a:xfrm>
              <a:off x="1237829" y="1727275"/>
              <a:ext cx="699076" cy="6990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25" name="Shape 2540"/>
            <p:cNvSpPr/>
            <p:nvPr/>
          </p:nvSpPr>
          <p:spPr>
            <a:xfrm>
              <a:off x="1447703" y="1937148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29" name="Text Placeholder 33"/>
          <p:cNvSpPr txBox="1">
            <a:spLocks/>
          </p:cNvSpPr>
          <p:nvPr/>
        </p:nvSpPr>
        <p:spPr>
          <a:xfrm>
            <a:off x="9223858" y="3372626"/>
            <a:ext cx="2297689" cy="2869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rgbClr val="656D78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04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8590342" y="3518057"/>
            <a:ext cx="471493" cy="471491"/>
            <a:chOff x="1237829" y="3292077"/>
            <a:chExt cx="699076" cy="699074"/>
          </a:xfrm>
        </p:grpSpPr>
        <p:sp>
          <p:nvSpPr>
            <p:cNvPr id="131" name="Oval 130"/>
            <p:cNvSpPr/>
            <p:nvPr/>
          </p:nvSpPr>
          <p:spPr>
            <a:xfrm>
              <a:off x="1237829" y="3292077"/>
              <a:ext cx="699076" cy="69907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2" name="Shape 2540"/>
            <p:cNvSpPr/>
            <p:nvPr/>
          </p:nvSpPr>
          <p:spPr>
            <a:xfrm>
              <a:off x="1444704" y="3501950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136" name="Text Placeholder 33"/>
          <p:cNvSpPr txBox="1">
            <a:spLocks/>
          </p:cNvSpPr>
          <p:nvPr/>
        </p:nvSpPr>
        <p:spPr>
          <a:xfrm>
            <a:off x="9228159" y="4853837"/>
            <a:ext cx="2297689" cy="28698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AU" sz="1400" b="1" dirty="0">
                <a:solidFill>
                  <a:srgbClr val="656D78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Analysis 06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8590342" y="4994058"/>
            <a:ext cx="471493" cy="471491"/>
            <a:chOff x="1237829" y="4856879"/>
            <a:chExt cx="699076" cy="699074"/>
          </a:xfrm>
        </p:grpSpPr>
        <p:sp>
          <p:nvSpPr>
            <p:cNvPr id="138" name="Oval 137"/>
            <p:cNvSpPr/>
            <p:nvPr/>
          </p:nvSpPr>
          <p:spPr>
            <a:xfrm>
              <a:off x="1237829" y="4856879"/>
              <a:ext cx="699076" cy="6990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139" name="Shape 2540"/>
            <p:cNvSpPr/>
            <p:nvPr/>
          </p:nvSpPr>
          <p:spPr>
            <a:xfrm>
              <a:off x="1442604" y="5066752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81" name="Freeform 80"/>
          <p:cNvSpPr>
            <a:spLocks/>
          </p:cNvSpPr>
          <p:nvPr/>
        </p:nvSpPr>
        <p:spPr bwMode="auto">
          <a:xfrm>
            <a:off x="3968196" y="3177186"/>
            <a:ext cx="1549743" cy="645610"/>
          </a:xfrm>
          <a:custGeom>
            <a:avLst/>
            <a:gdLst>
              <a:gd name="T0" fmla="*/ 201 w 2027"/>
              <a:gd name="T1" fmla="*/ 456 h 831"/>
              <a:gd name="T2" fmla="*/ 174 w 2027"/>
              <a:gd name="T3" fmla="*/ 424 h 831"/>
              <a:gd name="T4" fmla="*/ 88 w 2027"/>
              <a:gd name="T5" fmla="*/ 301 h 831"/>
              <a:gd name="T6" fmla="*/ 0 w 2027"/>
              <a:gd name="T7" fmla="*/ 105 h 831"/>
              <a:gd name="T8" fmla="*/ 244 w 2027"/>
              <a:gd name="T9" fmla="*/ 67 h 831"/>
              <a:gd name="T10" fmla="*/ 617 w 2027"/>
              <a:gd name="T11" fmla="*/ 27 h 831"/>
              <a:gd name="T12" fmla="*/ 1097 w 2027"/>
              <a:gd name="T13" fmla="*/ 8 h 831"/>
              <a:gd name="T14" fmla="*/ 1105 w 2027"/>
              <a:gd name="T15" fmla="*/ 11 h 831"/>
              <a:gd name="T16" fmla="*/ 1165 w 2027"/>
              <a:gd name="T17" fmla="*/ 14 h 831"/>
              <a:gd name="T18" fmla="*/ 1226 w 2027"/>
              <a:gd name="T19" fmla="*/ 23 h 831"/>
              <a:gd name="T20" fmla="*/ 1295 w 2027"/>
              <a:gd name="T21" fmla="*/ 36 h 831"/>
              <a:gd name="T22" fmla="*/ 1313 w 2027"/>
              <a:gd name="T23" fmla="*/ 43 h 831"/>
              <a:gd name="T24" fmla="*/ 1382 w 2027"/>
              <a:gd name="T25" fmla="*/ 61 h 831"/>
              <a:gd name="T26" fmla="*/ 1444 w 2027"/>
              <a:gd name="T27" fmla="*/ 82 h 831"/>
              <a:gd name="T28" fmla="*/ 1496 w 2027"/>
              <a:gd name="T29" fmla="*/ 104 h 831"/>
              <a:gd name="T30" fmla="*/ 1608 w 2027"/>
              <a:gd name="T31" fmla="*/ 163 h 831"/>
              <a:gd name="T32" fmla="*/ 1726 w 2027"/>
              <a:gd name="T33" fmla="*/ 248 h 831"/>
              <a:gd name="T34" fmla="*/ 1879 w 2027"/>
              <a:gd name="T35" fmla="*/ 403 h 831"/>
              <a:gd name="T36" fmla="*/ 1922 w 2027"/>
              <a:gd name="T37" fmla="*/ 461 h 831"/>
              <a:gd name="T38" fmla="*/ 1926 w 2027"/>
              <a:gd name="T39" fmla="*/ 471 h 831"/>
              <a:gd name="T40" fmla="*/ 2027 w 2027"/>
              <a:gd name="T41" fmla="*/ 652 h 831"/>
              <a:gd name="T42" fmla="*/ 1659 w 2027"/>
              <a:gd name="T43" fmla="*/ 454 h 831"/>
              <a:gd name="T44" fmla="*/ 1621 w 2027"/>
              <a:gd name="T45" fmla="*/ 441 h 831"/>
              <a:gd name="T46" fmla="*/ 1357 w 2027"/>
              <a:gd name="T47" fmla="*/ 386 h 831"/>
              <a:gd name="T48" fmla="*/ 1215 w 2027"/>
              <a:gd name="T49" fmla="*/ 379 h 831"/>
              <a:gd name="T50" fmla="*/ 971 w 2027"/>
              <a:gd name="T51" fmla="*/ 404 h 831"/>
              <a:gd name="T52" fmla="*/ 952 w 2027"/>
              <a:gd name="T53" fmla="*/ 404 h 831"/>
              <a:gd name="T54" fmla="*/ 709 w 2027"/>
              <a:gd name="T55" fmla="*/ 406 h 831"/>
              <a:gd name="T56" fmla="*/ 699 w 2027"/>
              <a:gd name="T57" fmla="*/ 408 h 831"/>
              <a:gd name="T58" fmla="*/ 615 w 2027"/>
              <a:gd name="T59" fmla="*/ 396 h 831"/>
              <a:gd name="T60" fmla="*/ 559 w 2027"/>
              <a:gd name="T61" fmla="*/ 386 h 831"/>
              <a:gd name="T62" fmla="*/ 549 w 2027"/>
              <a:gd name="T63" fmla="*/ 382 h 831"/>
              <a:gd name="T64" fmla="*/ 339 w 2027"/>
              <a:gd name="T65" fmla="*/ 319 h 831"/>
              <a:gd name="T66" fmla="*/ 1059 w 2027"/>
              <a:gd name="T67" fmla="*/ 435 h 831"/>
              <a:gd name="T68" fmla="*/ 1228 w 2027"/>
              <a:gd name="T69" fmla="*/ 437 h 831"/>
              <a:gd name="T70" fmla="*/ 1237 w 2027"/>
              <a:gd name="T71" fmla="*/ 435 h 831"/>
              <a:gd name="T72" fmla="*/ 1450 w 2027"/>
              <a:gd name="T73" fmla="*/ 470 h 831"/>
              <a:gd name="T74" fmla="*/ 1736 w 2027"/>
              <a:gd name="T75" fmla="*/ 578 h 831"/>
              <a:gd name="T76" fmla="*/ 1752 w 2027"/>
              <a:gd name="T77" fmla="*/ 589 h 831"/>
              <a:gd name="T78" fmla="*/ 1997 w 2027"/>
              <a:gd name="T79" fmla="*/ 755 h 831"/>
              <a:gd name="T80" fmla="*/ 1929 w 2027"/>
              <a:gd name="T81" fmla="*/ 765 h 831"/>
              <a:gd name="T82" fmla="*/ 1866 w 2027"/>
              <a:gd name="T83" fmla="*/ 772 h 831"/>
              <a:gd name="T84" fmla="*/ 1817 w 2027"/>
              <a:gd name="T85" fmla="*/ 779 h 831"/>
              <a:gd name="T86" fmla="*/ 1393 w 2027"/>
              <a:gd name="T87" fmla="*/ 816 h 831"/>
              <a:gd name="T88" fmla="*/ 1035 w 2027"/>
              <a:gd name="T89" fmla="*/ 828 h 831"/>
              <a:gd name="T90" fmla="*/ 1018 w 2027"/>
              <a:gd name="T91" fmla="*/ 825 h 831"/>
              <a:gd name="T92" fmla="*/ 693 w 2027"/>
              <a:gd name="T93" fmla="*/ 776 h 831"/>
              <a:gd name="T94" fmla="*/ 369 w 2027"/>
              <a:gd name="T95" fmla="*/ 614 h 831"/>
              <a:gd name="T96" fmla="*/ 361 w 2027"/>
              <a:gd name="T97" fmla="*/ 606 h 831"/>
              <a:gd name="T98" fmla="*/ 201 w 2027"/>
              <a:gd name="T99" fmla="*/ 45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7" h="831">
                <a:moveTo>
                  <a:pt x="201" y="456"/>
                </a:moveTo>
                <a:cubicBezTo>
                  <a:pt x="192" y="446"/>
                  <a:pt x="182" y="435"/>
                  <a:pt x="174" y="424"/>
                </a:cubicBezTo>
                <a:cubicBezTo>
                  <a:pt x="141" y="385"/>
                  <a:pt x="114" y="345"/>
                  <a:pt x="88" y="301"/>
                </a:cubicBezTo>
                <a:cubicBezTo>
                  <a:pt x="53" y="237"/>
                  <a:pt x="23" y="173"/>
                  <a:pt x="0" y="105"/>
                </a:cubicBezTo>
                <a:cubicBezTo>
                  <a:pt x="80" y="88"/>
                  <a:pt x="159" y="78"/>
                  <a:pt x="244" y="67"/>
                </a:cubicBezTo>
                <a:cubicBezTo>
                  <a:pt x="372" y="52"/>
                  <a:pt x="490" y="40"/>
                  <a:pt x="617" y="27"/>
                </a:cubicBezTo>
                <a:cubicBezTo>
                  <a:pt x="781" y="14"/>
                  <a:pt x="932" y="0"/>
                  <a:pt x="1097" y="8"/>
                </a:cubicBezTo>
                <a:cubicBezTo>
                  <a:pt x="1100" y="8"/>
                  <a:pt x="1102" y="11"/>
                  <a:pt x="1105" y="11"/>
                </a:cubicBezTo>
                <a:cubicBezTo>
                  <a:pt x="1125" y="12"/>
                  <a:pt x="1145" y="13"/>
                  <a:pt x="1165" y="14"/>
                </a:cubicBezTo>
                <a:cubicBezTo>
                  <a:pt x="1185" y="18"/>
                  <a:pt x="1205" y="19"/>
                  <a:pt x="1226" y="23"/>
                </a:cubicBezTo>
                <a:cubicBezTo>
                  <a:pt x="1250" y="28"/>
                  <a:pt x="1272" y="30"/>
                  <a:pt x="1295" y="36"/>
                </a:cubicBezTo>
                <a:cubicBezTo>
                  <a:pt x="1301" y="39"/>
                  <a:pt x="1306" y="41"/>
                  <a:pt x="1313" y="43"/>
                </a:cubicBezTo>
                <a:cubicBezTo>
                  <a:pt x="1338" y="46"/>
                  <a:pt x="1360" y="52"/>
                  <a:pt x="1382" y="61"/>
                </a:cubicBezTo>
                <a:cubicBezTo>
                  <a:pt x="1403" y="70"/>
                  <a:pt x="1424" y="72"/>
                  <a:pt x="1444" y="82"/>
                </a:cubicBezTo>
                <a:cubicBezTo>
                  <a:pt x="1462" y="91"/>
                  <a:pt x="1479" y="97"/>
                  <a:pt x="1496" y="104"/>
                </a:cubicBezTo>
                <a:cubicBezTo>
                  <a:pt x="1535" y="121"/>
                  <a:pt x="1570" y="142"/>
                  <a:pt x="1608" y="163"/>
                </a:cubicBezTo>
                <a:cubicBezTo>
                  <a:pt x="1651" y="190"/>
                  <a:pt x="1687" y="217"/>
                  <a:pt x="1726" y="248"/>
                </a:cubicBezTo>
                <a:cubicBezTo>
                  <a:pt x="1783" y="295"/>
                  <a:pt x="1833" y="344"/>
                  <a:pt x="1879" y="403"/>
                </a:cubicBezTo>
                <a:cubicBezTo>
                  <a:pt x="1894" y="423"/>
                  <a:pt x="1907" y="441"/>
                  <a:pt x="1922" y="461"/>
                </a:cubicBezTo>
                <a:cubicBezTo>
                  <a:pt x="1925" y="464"/>
                  <a:pt x="1924" y="468"/>
                  <a:pt x="1926" y="471"/>
                </a:cubicBezTo>
                <a:cubicBezTo>
                  <a:pt x="1968" y="528"/>
                  <a:pt x="1998" y="589"/>
                  <a:pt x="2027" y="652"/>
                </a:cubicBezTo>
                <a:cubicBezTo>
                  <a:pt x="1915" y="568"/>
                  <a:pt x="1792" y="503"/>
                  <a:pt x="1659" y="454"/>
                </a:cubicBezTo>
                <a:cubicBezTo>
                  <a:pt x="1647" y="450"/>
                  <a:pt x="1633" y="445"/>
                  <a:pt x="1621" y="441"/>
                </a:cubicBezTo>
                <a:cubicBezTo>
                  <a:pt x="1534" y="414"/>
                  <a:pt x="1450" y="397"/>
                  <a:pt x="1357" y="386"/>
                </a:cubicBezTo>
                <a:cubicBezTo>
                  <a:pt x="1309" y="381"/>
                  <a:pt x="1263" y="379"/>
                  <a:pt x="1215" y="379"/>
                </a:cubicBezTo>
                <a:cubicBezTo>
                  <a:pt x="1132" y="380"/>
                  <a:pt x="1056" y="390"/>
                  <a:pt x="971" y="404"/>
                </a:cubicBezTo>
                <a:cubicBezTo>
                  <a:pt x="964" y="405"/>
                  <a:pt x="959" y="403"/>
                  <a:pt x="952" y="404"/>
                </a:cubicBezTo>
                <a:cubicBezTo>
                  <a:pt x="868" y="414"/>
                  <a:pt x="792" y="416"/>
                  <a:pt x="709" y="406"/>
                </a:cubicBezTo>
                <a:cubicBezTo>
                  <a:pt x="706" y="406"/>
                  <a:pt x="702" y="408"/>
                  <a:pt x="699" y="408"/>
                </a:cubicBezTo>
                <a:cubicBezTo>
                  <a:pt x="670" y="405"/>
                  <a:pt x="644" y="402"/>
                  <a:pt x="615" y="396"/>
                </a:cubicBezTo>
                <a:cubicBezTo>
                  <a:pt x="595" y="393"/>
                  <a:pt x="577" y="389"/>
                  <a:pt x="559" y="386"/>
                </a:cubicBezTo>
                <a:cubicBezTo>
                  <a:pt x="554" y="385"/>
                  <a:pt x="553" y="384"/>
                  <a:pt x="549" y="382"/>
                </a:cubicBezTo>
                <a:cubicBezTo>
                  <a:pt x="474" y="367"/>
                  <a:pt x="407" y="346"/>
                  <a:pt x="339" y="319"/>
                </a:cubicBezTo>
                <a:cubicBezTo>
                  <a:pt x="562" y="424"/>
                  <a:pt x="815" y="466"/>
                  <a:pt x="1059" y="435"/>
                </a:cubicBezTo>
                <a:cubicBezTo>
                  <a:pt x="1115" y="435"/>
                  <a:pt x="1170" y="430"/>
                  <a:pt x="1228" y="437"/>
                </a:cubicBezTo>
                <a:cubicBezTo>
                  <a:pt x="1230" y="437"/>
                  <a:pt x="1234" y="435"/>
                  <a:pt x="1237" y="435"/>
                </a:cubicBezTo>
                <a:cubicBezTo>
                  <a:pt x="1312" y="443"/>
                  <a:pt x="1378" y="451"/>
                  <a:pt x="1450" y="470"/>
                </a:cubicBezTo>
                <a:cubicBezTo>
                  <a:pt x="1552" y="495"/>
                  <a:pt x="1643" y="532"/>
                  <a:pt x="1736" y="578"/>
                </a:cubicBezTo>
                <a:cubicBezTo>
                  <a:pt x="1741" y="581"/>
                  <a:pt x="1747" y="586"/>
                  <a:pt x="1752" y="589"/>
                </a:cubicBezTo>
                <a:cubicBezTo>
                  <a:pt x="1842" y="635"/>
                  <a:pt x="1920" y="693"/>
                  <a:pt x="1997" y="755"/>
                </a:cubicBezTo>
                <a:cubicBezTo>
                  <a:pt x="1974" y="762"/>
                  <a:pt x="1954" y="761"/>
                  <a:pt x="1929" y="765"/>
                </a:cubicBezTo>
                <a:cubicBezTo>
                  <a:pt x="1909" y="769"/>
                  <a:pt x="1888" y="772"/>
                  <a:pt x="1866" y="772"/>
                </a:cubicBezTo>
                <a:cubicBezTo>
                  <a:pt x="1849" y="774"/>
                  <a:pt x="1833" y="777"/>
                  <a:pt x="1817" y="779"/>
                </a:cubicBezTo>
                <a:cubicBezTo>
                  <a:pt x="1671" y="795"/>
                  <a:pt x="1537" y="807"/>
                  <a:pt x="1393" y="816"/>
                </a:cubicBezTo>
                <a:cubicBezTo>
                  <a:pt x="1270" y="823"/>
                  <a:pt x="1156" y="831"/>
                  <a:pt x="1035" y="828"/>
                </a:cubicBezTo>
                <a:cubicBezTo>
                  <a:pt x="1029" y="828"/>
                  <a:pt x="1024" y="825"/>
                  <a:pt x="1018" y="825"/>
                </a:cubicBezTo>
                <a:cubicBezTo>
                  <a:pt x="906" y="823"/>
                  <a:pt x="802" y="806"/>
                  <a:pt x="693" y="776"/>
                </a:cubicBezTo>
                <a:cubicBezTo>
                  <a:pt x="574" y="741"/>
                  <a:pt x="470" y="687"/>
                  <a:pt x="369" y="614"/>
                </a:cubicBezTo>
                <a:cubicBezTo>
                  <a:pt x="367" y="611"/>
                  <a:pt x="364" y="609"/>
                  <a:pt x="361" y="606"/>
                </a:cubicBezTo>
                <a:cubicBezTo>
                  <a:pt x="301" y="562"/>
                  <a:pt x="249" y="512"/>
                  <a:pt x="201" y="4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170279" y="1762594"/>
            <a:ext cx="542116" cy="1333143"/>
          </a:xfrm>
          <a:custGeom>
            <a:avLst/>
            <a:gdLst>
              <a:gd name="T0" fmla="*/ 75 w 708"/>
              <a:gd name="T1" fmla="*/ 0 h 1715"/>
              <a:gd name="T2" fmla="*/ 46 w 708"/>
              <a:gd name="T3" fmla="*/ 209 h 1715"/>
              <a:gd name="T4" fmla="*/ 18 w 708"/>
              <a:gd name="T5" fmla="*/ 526 h 1715"/>
              <a:gd name="T6" fmla="*/ 9 w 708"/>
              <a:gd name="T7" fmla="*/ 935 h 1715"/>
              <a:gd name="T8" fmla="*/ 11 w 708"/>
              <a:gd name="T9" fmla="*/ 941 h 1715"/>
              <a:gd name="T10" fmla="*/ 15 w 708"/>
              <a:gd name="T11" fmla="*/ 992 h 1715"/>
              <a:gd name="T12" fmla="*/ 23 w 708"/>
              <a:gd name="T13" fmla="*/ 1044 h 1715"/>
              <a:gd name="T14" fmla="*/ 35 w 708"/>
              <a:gd name="T15" fmla="*/ 1103 h 1715"/>
              <a:gd name="T16" fmla="*/ 41 w 708"/>
              <a:gd name="T17" fmla="*/ 1117 h 1715"/>
              <a:gd name="T18" fmla="*/ 57 w 708"/>
              <a:gd name="T19" fmla="*/ 1176 h 1715"/>
              <a:gd name="T20" fmla="*/ 76 w 708"/>
              <a:gd name="T21" fmla="*/ 1228 h 1715"/>
              <a:gd name="T22" fmla="*/ 96 w 708"/>
              <a:gd name="T23" fmla="*/ 1273 h 1715"/>
              <a:gd name="T24" fmla="*/ 148 w 708"/>
              <a:gd name="T25" fmla="*/ 1367 h 1715"/>
              <a:gd name="T26" fmla="*/ 221 w 708"/>
              <a:gd name="T27" fmla="*/ 1466 h 1715"/>
              <a:gd name="T28" fmla="*/ 356 w 708"/>
              <a:gd name="T29" fmla="*/ 1593 h 1715"/>
              <a:gd name="T30" fmla="*/ 406 w 708"/>
              <a:gd name="T31" fmla="*/ 1629 h 1715"/>
              <a:gd name="T32" fmla="*/ 414 w 708"/>
              <a:gd name="T33" fmla="*/ 1633 h 1715"/>
              <a:gd name="T34" fmla="*/ 569 w 708"/>
              <a:gd name="T35" fmla="*/ 1715 h 1715"/>
              <a:gd name="T36" fmla="*/ 396 w 708"/>
              <a:gd name="T37" fmla="*/ 1405 h 1715"/>
              <a:gd name="T38" fmla="*/ 384 w 708"/>
              <a:gd name="T39" fmla="*/ 1374 h 1715"/>
              <a:gd name="T40" fmla="*/ 334 w 708"/>
              <a:gd name="T41" fmla="*/ 1150 h 1715"/>
              <a:gd name="T42" fmla="*/ 326 w 708"/>
              <a:gd name="T43" fmla="*/ 1030 h 1715"/>
              <a:gd name="T44" fmla="*/ 343 w 708"/>
              <a:gd name="T45" fmla="*/ 821 h 1715"/>
              <a:gd name="T46" fmla="*/ 343 w 708"/>
              <a:gd name="T47" fmla="*/ 805 h 1715"/>
              <a:gd name="T48" fmla="*/ 341 w 708"/>
              <a:gd name="T49" fmla="*/ 598 h 1715"/>
              <a:gd name="T50" fmla="*/ 342 w 708"/>
              <a:gd name="T51" fmla="*/ 591 h 1715"/>
              <a:gd name="T52" fmla="*/ 331 w 708"/>
              <a:gd name="T53" fmla="*/ 519 h 1715"/>
              <a:gd name="T54" fmla="*/ 322 w 708"/>
              <a:gd name="T55" fmla="*/ 471 h 1715"/>
              <a:gd name="T56" fmla="*/ 318 w 708"/>
              <a:gd name="T57" fmla="*/ 463 h 1715"/>
              <a:gd name="T58" fmla="*/ 261 w 708"/>
              <a:gd name="T59" fmla="*/ 285 h 1715"/>
              <a:gd name="T60" fmla="*/ 371 w 708"/>
              <a:gd name="T61" fmla="*/ 896 h 1715"/>
              <a:gd name="T62" fmla="*/ 375 w 708"/>
              <a:gd name="T63" fmla="*/ 1039 h 1715"/>
              <a:gd name="T64" fmla="*/ 374 w 708"/>
              <a:gd name="T65" fmla="*/ 1047 h 1715"/>
              <a:gd name="T66" fmla="*/ 406 w 708"/>
              <a:gd name="T67" fmla="*/ 1228 h 1715"/>
              <a:gd name="T68" fmla="*/ 502 w 708"/>
              <a:gd name="T69" fmla="*/ 1469 h 1715"/>
              <a:gd name="T70" fmla="*/ 511 w 708"/>
              <a:gd name="T71" fmla="*/ 1483 h 1715"/>
              <a:gd name="T72" fmla="*/ 657 w 708"/>
              <a:gd name="T73" fmla="*/ 1688 h 1715"/>
              <a:gd name="T74" fmla="*/ 664 w 708"/>
              <a:gd name="T75" fmla="*/ 1630 h 1715"/>
              <a:gd name="T76" fmla="*/ 669 w 708"/>
              <a:gd name="T77" fmla="*/ 1577 h 1715"/>
              <a:gd name="T78" fmla="*/ 675 w 708"/>
              <a:gd name="T79" fmla="*/ 1535 h 1715"/>
              <a:gd name="T80" fmla="*/ 700 w 708"/>
              <a:gd name="T81" fmla="*/ 1174 h 1715"/>
              <a:gd name="T82" fmla="*/ 704 w 708"/>
              <a:gd name="T83" fmla="*/ 869 h 1715"/>
              <a:gd name="T84" fmla="*/ 702 w 708"/>
              <a:gd name="T85" fmla="*/ 856 h 1715"/>
              <a:gd name="T86" fmla="*/ 655 w 708"/>
              <a:gd name="T87" fmla="*/ 580 h 1715"/>
              <a:gd name="T88" fmla="*/ 513 w 708"/>
              <a:gd name="T89" fmla="*/ 307 h 1715"/>
              <a:gd name="T90" fmla="*/ 506 w 708"/>
              <a:gd name="T91" fmla="*/ 300 h 1715"/>
              <a:gd name="T92" fmla="*/ 376 w 708"/>
              <a:gd name="T93" fmla="*/ 166 h 1715"/>
              <a:gd name="T94" fmla="*/ 349 w 708"/>
              <a:gd name="T95" fmla="*/ 144 h 1715"/>
              <a:gd name="T96" fmla="*/ 242 w 708"/>
              <a:gd name="T97" fmla="*/ 73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8" h="1715">
                <a:moveTo>
                  <a:pt x="75" y="0"/>
                </a:moveTo>
                <a:cubicBezTo>
                  <a:pt x="61" y="69"/>
                  <a:pt x="54" y="136"/>
                  <a:pt x="46" y="209"/>
                </a:cubicBezTo>
                <a:cubicBezTo>
                  <a:pt x="35" y="318"/>
                  <a:pt x="27" y="418"/>
                  <a:pt x="18" y="526"/>
                </a:cubicBezTo>
                <a:cubicBezTo>
                  <a:pt x="9" y="666"/>
                  <a:pt x="0" y="795"/>
                  <a:pt x="9" y="935"/>
                </a:cubicBezTo>
                <a:cubicBezTo>
                  <a:pt x="9" y="937"/>
                  <a:pt x="11" y="939"/>
                  <a:pt x="11" y="941"/>
                </a:cubicBezTo>
                <a:cubicBezTo>
                  <a:pt x="12" y="958"/>
                  <a:pt x="14" y="975"/>
                  <a:pt x="15" y="992"/>
                </a:cubicBezTo>
                <a:cubicBezTo>
                  <a:pt x="18" y="1009"/>
                  <a:pt x="20" y="1027"/>
                  <a:pt x="23" y="1044"/>
                </a:cubicBezTo>
                <a:cubicBezTo>
                  <a:pt x="28" y="1064"/>
                  <a:pt x="29" y="1083"/>
                  <a:pt x="35" y="1103"/>
                </a:cubicBezTo>
                <a:cubicBezTo>
                  <a:pt x="38" y="1107"/>
                  <a:pt x="40" y="1112"/>
                  <a:pt x="41" y="1117"/>
                </a:cubicBezTo>
                <a:cubicBezTo>
                  <a:pt x="45" y="1139"/>
                  <a:pt x="49" y="1157"/>
                  <a:pt x="57" y="1176"/>
                </a:cubicBezTo>
                <a:cubicBezTo>
                  <a:pt x="66" y="1193"/>
                  <a:pt x="68" y="1211"/>
                  <a:pt x="76" y="1228"/>
                </a:cubicBezTo>
                <a:cubicBezTo>
                  <a:pt x="84" y="1243"/>
                  <a:pt x="90" y="1258"/>
                  <a:pt x="96" y="1273"/>
                </a:cubicBezTo>
                <a:cubicBezTo>
                  <a:pt x="111" y="1305"/>
                  <a:pt x="129" y="1335"/>
                  <a:pt x="148" y="1367"/>
                </a:cubicBezTo>
                <a:cubicBezTo>
                  <a:pt x="171" y="1403"/>
                  <a:pt x="195" y="1433"/>
                  <a:pt x="221" y="1466"/>
                </a:cubicBezTo>
                <a:cubicBezTo>
                  <a:pt x="263" y="1513"/>
                  <a:pt x="305" y="1555"/>
                  <a:pt x="356" y="1593"/>
                </a:cubicBezTo>
                <a:cubicBezTo>
                  <a:pt x="373" y="1606"/>
                  <a:pt x="389" y="1617"/>
                  <a:pt x="406" y="1629"/>
                </a:cubicBezTo>
                <a:cubicBezTo>
                  <a:pt x="408" y="1631"/>
                  <a:pt x="412" y="1630"/>
                  <a:pt x="414" y="1633"/>
                </a:cubicBezTo>
                <a:cubicBezTo>
                  <a:pt x="463" y="1667"/>
                  <a:pt x="516" y="1692"/>
                  <a:pt x="569" y="1715"/>
                </a:cubicBezTo>
                <a:cubicBezTo>
                  <a:pt x="497" y="1622"/>
                  <a:pt x="439" y="1518"/>
                  <a:pt x="396" y="1405"/>
                </a:cubicBezTo>
                <a:cubicBezTo>
                  <a:pt x="392" y="1395"/>
                  <a:pt x="388" y="1384"/>
                  <a:pt x="384" y="1374"/>
                </a:cubicBezTo>
                <a:cubicBezTo>
                  <a:pt x="360" y="1300"/>
                  <a:pt x="344" y="1228"/>
                  <a:pt x="334" y="1150"/>
                </a:cubicBezTo>
                <a:cubicBezTo>
                  <a:pt x="329" y="1109"/>
                  <a:pt x="326" y="1071"/>
                  <a:pt x="326" y="1030"/>
                </a:cubicBezTo>
                <a:cubicBezTo>
                  <a:pt x="325" y="959"/>
                  <a:pt x="332" y="894"/>
                  <a:pt x="343" y="821"/>
                </a:cubicBezTo>
                <a:cubicBezTo>
                  <a:pt x="344" y="816"/>
                  <a:pt x="342" y="811"/>
                  <a:pt x="343" y="805"/>
                </a:cubicBezTo>
                <a:cubicBezTo>
                  <a:pt x="350" y="734"/>
                  <a:pt x="351" y="669"/>
                  <a:pt x="341" y="598"/>
                </a:cubicBezTo>
                <a:cubicBezTo>
                  <a:pt x="341" y="596"/>
                  <a:pt x="342" y="593"/>
                  <a:pt x="342" y="591"/>
                </a:cubicBezTo>
                <a:cubicBezTo>
                  <a:pt x="340" y="566"/>
                  <a:pt x="336" y="544"/>
                  <a:pt x="331" y="519"/>
                </a:cubicBezTo>
                <a:cubicBezTo>
                  <a:pt x="328" y="502"/>
                  <a:pt x="324" y="487"/>
                  <a:pt x="322" y="471"/>
                </a:cubicBezTo>
                <a:cubicBezTo>
                  <a:pt x="321" y="468"/>
                  <a:pt x="320" y="467"/>
                  <a:pt x="318" y="463"/>
                </a:cubicBezTo>
                <a:cubicBezTo>
                  <a:pt x="304" y="400"/>
                  <a:pt x="286" y="343"/>
                  <a:pt x="261" y="285"/>
                </a:cubicBezTo>
                <a:cubicBezTo>
                  <a:pt x="354" y="473"/>
                  <a:pt x="393" y="688"/>
                  <a:pt x="371" y="896"/>
                </a:cubicBezTo>
                <a:cubicBezTo>
                  <a:pt x="372" y="944"/>
                  <a:pt x="369" y="991"/>
                  <a:pt x="375" y="1039"/>
                </a:cubicBezTo>
                <a:cubicBezTo>
                  <a:pt x="375" y="1042"/>
                  <a:pt x="374" y="1045"/>
                  <a:pt x="374" y="1047"/>
                </a:cubicBezTo>
                <a:cubicBezTo>
                  <a:pt x="381" y="1111"/>
                  <a:pt x="389" y="1167"/>
                  <a:pt x="406" y="1228"/>
                </a:cubicBezTo>
                <a:cubicBezTo>
                  <a:pt x="429" y="1314"/>
                  <a:pt x="462" y="1391"/>
                  <a:pt x="502" y="1469"/>
                </a:cubicBezTo>
                <a:cubicBezTo>
                  <a:pt x="505" y="1474"/>
                  <a:pt x="509" y="1478"/>
                  <a:pt x="511" y="1483"/>
                </a:cubicBezTo>
                <a:cubicBezTo>
                  <a:pt x="552" y="1559"/>
                  <a:pt x="603" y="1624"/>
                  <a:pt x="657" y="1688"/>
                </a:cubicBezTo>
                <a:cubicBezTo>
                  <a:pt x="662" y="1669"/>
                  <a:pt x="661" y="1652"/>
                  <a:pt x="664" y="1630"/>
                </a:cubicBezTo>
                <a:cubicBezTo>
                  <a:pt x="667" y="1613"/>
                  <a:pt x="669" y="1595"/>
                  <a:pt x="669" y="1577"/>
                </a:cubicBezTo>
                <a:cubicBezTo>
                  <a:pt x="670" y="1562"/>
                  <a:pt x="672" y="1548"/>
                  <a:pt x="675" y="1535"/>
                </a:cubicBezTo>
                <a:cubicBezTo>
                  <a:pt x="686" y="1411"/>
                  <a:pt x="694" y="1297"/>
                  <a:pt x="700" y="1174"/>
                </a:cubicBezTo>
                <a:cubicBezTo>
                  <a:pt x="703" y="1070"/>
                  <a:pt x="708" y="973"/>
                  <a:pt x="704" y="869"/>
                </a:cubicBezTo>
                <a:cubicBezTo>
                  <a:pt x="704" y="865"/>
                  <a:pt x="702" y="860"/>
                  <a:pt x="702" y="856"/>
                </a:cubicBezTo>
                <a:cubicBezTo>
                  <a:pt x="699" y="760"/>
                  <a:pt x="682" y="672"/>
                  <a:pt x="655" y="580"/>
                </a:cubicBezTo>
                <a:cubicBezTo>
                  <a:pt x="623" y="479"/>
                  <a:pt x="576" y="392"/>
                  <a:pt x="513" y="307"/>
                </a:cubicBezTo>
                <a:cubicBezTo>
                  <a:pt x="510" y="305"/>
                  <a:pt x="508" y="303"/>
                  <a:pt x="506" y="300"/>
                </a:cubicBezTo>
                <a:cubicBezTo>
                  <a:pt x="468" y="249"/>
                  <a:pt x="424" y="207"/>
                  <a:pt x="376" y="166"/>
                </a:cubicBezTo>
                <a:cubicBezTo>
                  <a:pt x="367" y="159"/>
                  <a:pt x="358" y="150"/>
                  <a:pt x="349" y="144"/>
                </a:cubicBezTo>
                <a:cubicBezTo>
                  <a:pt x="314" y="117"/>
                  <a:pt x="280" y="94"/>
                  <a:pt x="242" y="7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3926948" y="2700465"/>
            <a:ext cx="1119586" cy="465941"/>
          </a:xfrm>
          <a:custGeom>
            <a:avLst/>
            <a:gdLst>
              <a:gd name="T0" fmla="*/ 145 w 1464"/>
              <a:gd name="T1" fmla="*/ 329 h 600"/>
              <a:gd name="T2" fmla="*/ 125 w 1464"/>
              <a:gd name="T3" fmla="*/ 306 h 600"/>
              <a:gd name="T4" fmla="*/ 64 w 1464"/>
              <a:gd name="T5" fmla="*/ 217 h 600"/>
              <a:gd name="T6" fmla="*/ 0 w 1464"/>
              <a:gd name="T7" fmla="*/ 76 h 600"/>
              <a:gd name="T8" fmla="*/ 176 w 1464"/>
              <a:gd name="T9" fmla="*/ 48 h 600"/>
              <a:gd name="T10" fmla="*/ 446 w 1464"/>
              <a:gd name="T11" fmla="*/ 20 h 600"/>
              <a:gd name="T12" fmla="*/ 793 w 1464"/>
              <a:gd name="T13" fmla="*/ 6 h 600"/>
              <a:gd name="T14" fmla="*/ 798 w 1464"/>
              <a:gd name="T15" fmla="*/ 8 h 600"/>
              <a:gd name="T16" fmla="*/ 842 w 1464"/>
              <a:gd name="T17" fmla="*/ 10 h 600"/>
              <a:gd name="T18" fmla="*/ 885 w 1464"/>
              <a:gd name="T19" fmla="*/ 17 h 600"/>
              <a:gd name="T20" fmla="*/ 936 w 1464"/>
              <a:gd name="T21" fmla="*/ 26 h 600"/>
              <a:gd name="T22" fmla="*/ 948 w 1464"/>
              <a:gd name="T23" fmla="*/ 31 h 600"/>
              <a:gd name="T24" fmla="*/ 999 w 1464"/>
              <a:gd name="T25" fmla="*/ 44 h 600"/>
              <a:gd name="T26" fmla="*/ 1043 w 1464"/>
              <a:gd name="T27" fmla="*/ 59 h 600"/>
              <a:gd name="T28" fmla="*/ 1081 w 1464"/>
              <a:gd name="T29" fmla="*/ 75 h 600"/>
              <a:gd name="T30" fmla="*/ 1162 w 1464"/>
              <a:gd name="T31" fmla="*/ 118 h 600"/>
              <a:gd name="T32" fmla="*/ 1247 w 1464"/>
              <a:gd name="T33" fmla="*/ 179 h 600"/>
              <a:gd name="T34" fmla="*/ 1358 w 1464"/>
              <a:gd name="T35" fmla="*/ 291 h 600"/>
              <a:gd name="T36" fmla="*/ 1389 w 1464"/>
              <a:gd name="T37" fmla="*/ 333 h 600"/>
              <a:gd name="T38" fmla="*/ 1392 w 1464"/>
              <a:gd name="T39" fmla="*/ 340 h 600"/>
              <a:gd name="T40" fmla="*/ 1464 w 1464"/>
              <a:gd name="T41" fmla="*/ 471 h 600"/>
              <a:gd name="T42" fmla="*/ 1198 w 1464"/>
              <a:gd name="T43" fmla="*/ 328 h 600"/>
              <a:gd name="T44" fmla="*/ 1171 w 1464"/>
              <a:gd name="T45" fmla="*/ 319 h 600"/>
              <a:gd name="T46" fmla="*/ 981 w 1464"/>
              <a:gd name="T47" fmla="*/ 279 h 600"/>
              <a:gd name="T48" fmla="*/ 878 w 1464"/>
              <a:gd name="T49" fmla="*/ 274 h 600"/>
              <a:gd name="T50" fmla="*/ 701 w 1464"/>
              <a:gd name="T51" fmla="*/ 292 h 600"/>
              <a:gd name="T52" fmla="*/ 688 w 1464"/>
              <a:gd name="T53" fmla="*/ 292 h 600"/>
              <a:gd name="T54" fmla="*/ 512 w 1464"/>
              <a:gd name="T55" fmla="*/ 293 h 600"/>
              <a:gd name="T56" fmla="*/ 505 w 1464"/>
              <a:gd name="T57" fmla="*/ 294 h 600"/>
              <a:gd name="T58" fmla="*/ 444 w 1464"/>
              <a:gd name="T59" fmla="*/ 286 h 600"/>
              <a:gd name="T60" fmla="*/ 404 w 1464"/>
              <a:gd name="T61" fmla="*/ 279 h 600"/>
              <a:gd name="T62" fmla="*/ 397 w 1464"/>
              <a:gd name="T63" fmla="*/ 276 h 600"/>
              <a:gd name="T64" fmla="*/ 245 w 1464"/>
              <a:gd name="T65" fmla="*/ 230 h 600"/>
              <a:gd name="T66" fmla="*/ 765 w 1464"/>
              <a:gd name="T67" fmla="*/ 314 h 600"/>
              <a:gd name="T68" fmla="*/ 887 w 1464"/>
              <a:gd name="T69" fmla="*/ 315 h 600"/>
              <a:gd name="T70" fmla="*/ 894 w 1464"/>
              <a:gd name="T71" fmla="*/ 314 h 600"/>
              <a:gd name="T72" fmla="*/ 1048 w 1464"/>
              <a:gd name="T73" fmla="*/ 339 h 600"/>
              <a:gd name="T74" fmla="*/ 1254 w 1464"/>
              <a:gd name="T75" fmla="*/ 417 h 600"/>
              <a:gd name="T76" fmla="*/ 1266 w 1464"/>
              <a:gd name="T77" fmla="*/ 425 h 600"/>
              <a:gd name="T78" fmla="*/ 1443 w 1464"/>
              <a:gd name="T79" fmla="*/ 545 h 600"/>
              <a:gd name="T80" fmla="*/ 1394 w 1464"/>
              <a:gd name="T81" fmla="*/ 553 h 600"/>
              <a:gd name="T82" fmla="*/ 1348 w 1464"/>
              <a:gd name="T83" fmla="*/ 558 h 600"/>
              <a:gd name="T84" fmla="*/ 1313 w 1464"/>
              <a:gd name="T85" fmla="*/ 563 h 600"/>
              <a:gd name="T86" fmla="*/ 1006 w 1464"/>
              <a:gd name="T87" fmla="*/ 590 h 600"/>
              <a:gd name="T88" fmla="*/ 747 w 1464"/>
              <a:gd name="T89" fmla="*/ 598 h 600"/>
              <a:gd name="T90" fmla="*/ 736 w 1464"/>
              <a:gd name="T91" fmla="*/ 596 h 600"/>
              <a:gd name="T92" fmla="*/ 501 w 1464"/>
              <a:gd name="T93" fmla="*/ 560 h 600"/>
              <a:gd name="T94" fmla="*/ 267 w 1464"/>
              <a:gd name="T95" fmla="*/ 443 h 600"/>
              <a:gd name="T96" fmla="*/ 261 w 1464"/>
              <a:gd name="T97" fmla="*/ 438 h 600"/>
              <a:gd name="T98" fmla="*/ 145 w 1464"/>
              <a:gd name="T99" fmla="*/ 32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64" h="600">
                <a:moveTo>
                  <a:pt x="145" y="329"/>
                </a:moveTo>
                <a:cubicBezTo>
                  <a:pt x="139" y="322"/>
                  <a:pt x="131" y="314"/>
                  <a:pt x="125" y="306"/>
                </a:cubicBezTo>
                <a:cubicBezTo>
                  <a:pt x="102" y="278"/>
                  <a:pt x="82" y="249"/>
                  <a:pt x="64" y="217"/>
                </a:cubicBezTo>
                <a:cubicBezTo>
                  <a:pt x="38" y="171"/>
                  <a:pt x="17" y="125"/>
                  <a:pt x="0" y="76"/>
                </a:cubicBezTo>
                <a:cubicBezTo>
                  <a:pt x="58" y="63"/>
                  <a:pt x="115" y="56"/>
                  <a:pt x="176" y="48"/>
                </a:cubicBezTo>
                <a:cubicBezTo>
                  <a:pt x="269" y="37"/>
                  <a:pt x="354" y="29"/>
                  <a:pt x="446" y="20"/>
                </a:cubicBezTo>
                <a:cubicBezTo>
                  <a:pt x="565" y="10"/>
                  <a:pt x="674" y="0"/>
                  <a:pt x="793" y="6"/>
                </a:cubicBezTo>
                <a:cubicBezTo>
                  <a:pt x="795" y="6"/>
                  <a:pt x="796" y="8"/>
                  <a:pt x="798" y="8"/>
                </a:cubicBezTo>
                <a:cubicBezTo>
                  <a:pt x="813" y="9"/>
                  <a:pt x="827" y="9"/>
                  <a:pt x="842" y="10"/>
                </a:cubicBezTo>
                <a:cubicBezTo>
                  <a:pt x="856" y="13"/>
                  <a:pt x="871" y="14"/>
                  <a:pt x="885" y="17"/>
                </a:cubicBezTo>
                <a:cubicBezTo>
                  <a:pt x="903" y="20"/>
                  <a:pt x="919" y="21"/>
                  <a:pt x="936" y="26"/>
                </a:cubicBezTo>
                <a:cubicBezTo>
                  <a:pt x="940" y="28"/>
                  <a:pt x="944" y="30"/>
                  <a:pt x="948" y="31"/>
                </a:cubicBezTo>
                <a:cubicBezTo>
                  <a:pt x="967" y="33"/>
                  <a:pt x="982" y="37"/>
                  <a:pt x="999" y="44"/>
                </a:cubicBezTo>
                <a:cubicBezTo>
                  <a:pt x="1013" y="50"/>
                  <a:pt x="1029" y="52"/>
                  <a:pt x="1043" y="59"/>
                </a:cubicBezTo>
                <a:cubicBezTo>
                  <a:pt x="1056" y="65"/>
                  <a:pt x="1069" y="70"/>
                  <a:pt x="1081" y="75"/>
                </a:cubicBezTo>
                <a:cubicBezTo>
                  <a:pt x="1109" y="87"/>
                  <a:pt x="1135" y="102"/>
                  <a:pt x="1162" y="118"/>
                </a:cubicBezTo>
                <a:cubicBezTo>
                  <a:pt x="1193" y="137"/>
                  <a:pt x="1219" y="157"/>
                  <a:pt x="1247" y="179"/>
                </a:cubicBezTo>
                <a:cubicBezTo>
                  <a:pt x="1288" y="213"/>
                  <a:pt x="1324" y="249"/>
                  <a:pt x="1358" y="291"/>
                </a:cubicBezTo>
                <a:cubicBezTo>
                  <a:pt x="1368" y="305"/>
                  <a:pt x="1378" y="319"/>
                  <a:pt x="1389" y="333"/>
                </a:cubicBezTo>
                <a:cubicBezTo>
                  <a:pt x="1391" y="335"/>
                  <a:pt x="1390" y="338"/>
                  <a:pt x="1392" y="340"/>
                </a:cubicBezTo>
                <a:cubicBezTo>
                  <a:pt x="1422" y="381"/>
                  <a:pt x="1444" y="425"/>
                  <a:pt x="1464" y="471"/>
                </a:cubicBezTo>
                <a:cubicBezTo>
                  <a:pt x="1384" y="411"/>
                  <a:pt x="1294" y="363"/>
                  <a:pt x="1198" y="328"/>
                </a:cubicBezTo>
                <a:cubicBezTo>
                  <a:pt x="1190" y="325"/>
                  <a:pt x="1180" y="321"/>
                  <a:pt x="1171" y="319"/>
                </a:cubicBezTo>
                <a:cubicBezTo>
                  <a:pt x="1108" y="299"/>
                  <a:pt x="1047" y="287"/>
                  <a:pt x="981" y="279"/>
                </a:cubicBezTo>
                <a:cubicBezTo>
                  <a:pt x="946" y="275"/>
                  <a:pt x="913" y="274"/>
                  <a:pt x="878" y="274"/>
                </a:cubicBezTo>
                <a:cubicBezTo>
                  <a:pt x="818" y="274"/>
                  <a:pt x="763" y="282"/>
                  <a:pt x="701" y="292"/>
                </a:cubicBezTo>
                <a:cubicBezTo>
                  <a:pt x="696" y="293"/>
                  <a:pt x="693" y="291"/>
                  <a:pt x="688" y="292"/>
                </a:cubicBezTo>
                <a:cubicBezTo>
                  <a:pt x="627" y="299"/>
                  <a:pt x="572" y="301"/>
                  <a:pt x="512" y="293"/>
                </a:cubicBezTo>
                <a:cubicBezTo>
                  <a:pt x="510" y="293"/>
                  <a:pt x="507" y="294"/>
                  <a:pt x="505" y="294"/>
                </a:cubicBezTo>
                <a:cubicBezTo>
                  <a:pt x="484" y="293"/>
                  <a:pt x="465" y="290"/>
                  <a:pt x="444" y="286"/>
                </a:cubicBezTo>
                <a:cubicBezTo>
                  <a:pt x="430" y="283"/>
                  <a:pt x="417" y="281"/>
                  <a:pt x="404" y="279"/>
                </a:cubicBezTo>
                <a:cubicBezTo>
                  <a:pt x="401" y="278"/>
                  <a:pt x="400" y="277"/>
                  <a:pt x="397" y="276"/>
                </a:cubicBezTo>
                <a:cubicBezTo>
                  <a:pt x="342" y="265"/>
                  <a:pt x="294" y="250"/>
                  <a:pt x="245" y="230"/>
                </a:cubicBezTo>
                <a:cubicBezTo>
                  <a:pt x="406" y="306"/>
                  <a:pt x="589" y="336"/>
                  <a:pt x="765" y="314"/>
                </a:cubicBezTo>
                <a:cubicBezTo>
                  <a:pt x="806" y="314"/>
                  <a:pt x="845" y="311"/>
                  <a:pt x="887" y="315"/>
                </a:cubicBezTo>
                <a:cubicBezTo>
                  <a:pt x="889" y="315"/>
                  <a:pt x="892" y="314"/>
                  <a:pt x="894" y="314"/>
                </a:cubicBezTo>
                <a:cubicBezTo>
                  <a:pt x="948" y="320"/>
                  <a:pt x="995" y="326"/>
                  <a:pt x="1048" y="339"/>
                </a:cubicBezTo>
                <a:cubicBezTo>
                  <a:pt x="1121" y="358"/>
                  <a:pt x="1187" y="384"/>
                  <a:pt x="1254" y="417"/>
                </a:cubicBezTo>
                <a:cubicBezTo>
                  <a:pt x="1258" y="419"/>
                  <a:pt x="1262" y="423"/>
                  <a:pt x="1266" y="425"/>
                </a:cubicBezTo>
                <a:cubicBezTo>
                  <a:pt x="1331" y="458"/>
                  <a:pt x="1387" y="500"/>
                  <a:pt x="1443" y="545"/>
                </a:cubicBezTo>
                <a:cubicBezTo>
                  <a:pt x="1426" y="550"/>
                  <a:pt x="1412" y="549"/>
                  <a:pt x="1394" y="553"/>
                </a:cubicBezTo>
                <a:cubicBezTo>
                  <a:pt x="1379" y="556"/>
                  <a:pt x="1364" y="558"/>
                  <a:pt x="1348" y="558"/>
                </a:cubicBezTo>
                <a:cubicBezTo>
                  <a:pt x="1336" y="559"/>
                  <a:pt x="1324" y="561"/>
                  <a:pt x="1313" y="563"/>
                </a:cubicBezTo>
                <a:cubicBezTo>
                  <a:pt x="1207" y="574"/>
                  <a:pt x="1111" y="583"/>
                  <a:pt x="1006" y="590"/>
                </a:cubicBezTo>
                <a:cubicBezTo>
                  <a:pt x="918" y="594"/>
                  <a:pt x="835" y="600"/>
                  <a:pt x="747" y="598"/>
                </a:cubicBezTo>
                <a:cubicBezTo>
                  <a:pt x="744" y="598"/>
                  <a:pt x="740" y="596"/>
                  <a:pt x="736" y="596"/>
                </a:cubicBezTo>
                <a:cubicBezTo>
                  <a:pt x="655" y="595"/>
                  <a:pt x="579" y="582"/>
                  <a:pt x="501" y="560"/>
                </a:cubicBezTo>
                <a:cubicBezTo>
                  <a:pt x="414" y="535"/>
                  <a:pt x="340" y="496"/>
                  <a:pt x="267" y="443"/>
                </a:cubicBezTo>
                <a:cubicBezTo>
                  <a:pt x="265" y="441"/>
                  <a:pt x="263" y="440"/>
                  <a:pt x="261" y="438"/>
                </a:cubicBezTo>
                <a:cubicBezTo>
                  <a:pt x="217" y="406"/>
                  <a:pt x="180" y="370"/>
                  <a:pt x="145" y="3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4885079" y="1773375"/>
            <a:ext cx="247487" cy="788148"/>
          </a:xfrm>
          <a:custGeom>
            <a:avLst/>
            <a:gdLst>
              <a:gd name="T0" fmla="*/ 0 w 324"/>
              <a:gd name="T1" fmla="*/ 0 h 1013"/>
              <a:gd name="T2" fmla="*/ 80 w 324"/>
              <a:gd name="T3" fmla="*/ 441 h 1013"/>
              <a:gd name="T4" fmla="*/ 82 w 324"/>
              <a:gd name="T5" fmla="*/ 544 h 1013"/>
              <a:gd name="T6" fmla="*/ 82 w 324"/>
              <a:gd name="T7" fmla="*/ 550 h 1013"/>
              <a:gd name="T8" fmla="*/ 105 w 324"/>
              <a:gd name="T9" fmla="*/ 681 h 1013"/>
              <a:gd name="T10" fmla="*/ 175 w 324"/>
              <a:gd name="T11" fmla="*/ 855 h 1013"/>
              <a:gd name="T12" fmla="*/ 181 w 324"/>
              <a:gd name="T13" fmla="*/ 865 h 1013"/>
              <a:gd name="T14" fmla="*/ 286 w 324"/>
              <a:gd name="T15" fmla="*/ 1013 h 1013"/>
              <a:gd name="T16" fmla="*/ 291 w 324"/>
              <a:gd name="T17" fmla="*/ 971 h 1013"/>
              <a:gd name="T18" fmla="*/ 295 w 324"/>
              <a:gd name="T19" fmla="*/ 933 h 1013"/>
              <a:gd name="T20" fmla="*/ 299 w 324"/>
              <a:gd name="T21" fmla="*/ 902 h 1013"/>
              <a:gd name="T22" fmla="*/ 317 w 324"/>
              <a:gd name="T23" fmla="*/ 642 h 1013"/>
              <a:gd name="T24" fmla="*/ 320 w 324"/>
              <a:gd name="T25" fmla="*/ 422 h 1013"/>
              <a:gd name="T26" fmla="*/ 319 w 324"/>
              <a:gd name="T27" fmla="*/ 412 h 1013"/>
              <a:gd name="T28" fmla="*/ 285 w 324"/>
              <a:gd name="T29" fmla="*/ 212 h 1013"/>
              <a:gd name="T30" fmla="*/ 182 w 324"/>
              <a:gd name="T31" fmla="*/ 15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4" h="1013">
                <a:moveTo>
                  <a:pt x="0" y="0"/>
                </a:moveTo>
                <a:cubicBezTo>
                  <a:pt x="67" y="135"/>
                  <a:pt x="96" y="290"/>
                  <a:pt x="80" y="441"/>
                </a:cubicBezTo>
                <a:cubicBezTo>
                  <a:pt x="80" y="475"/>
                  <a:pt x="78" y="509"/>
                  <a:pt x="82" y="544"/>
                </a:cubicBezTo>
                <a:cubicBezTo>
                  <a:pt x="82" y="546"/>
                  <a:pt x="82" y="549"/>
                  <a:pt x="82" y="550"/>
                </a:cubicBezTo>
                <a:cubicBezTo>
                  <a:pt x="87" y="596"/>
                  <a:pt x="93" y="636"/>
                  <a:pt x="105" y="681"/>
                </a:cubicBezTo>
                <a:cubicBezTo>
                  <a:pt x="122" y="743"/>
                  <a:pt x="145" y="799"/>
                  <a:pt x="175" y="855"/>
                </a:cubicBezTo>
                <a:cubicBezTo>
                  <a:pt x="176" y="858"/>
                  <a:pt x="180" y="862"/>
                  <a:pt x="181" y="865"/>
                </a:cubicBezTo>
                <a:cubicBezTo>
                  <a:pt x="211" y="920"/>
                  <a:pt x="247" y="967"/>
                  <a:pt x="286" y="1013"/>
                </a:cubicBezTo>
                <a:cubicBezTo>
                  <a:pt x="290" y="999"/>
                  <a:pt x="289" y="987"/>
                  <a:pt x="291" y="971"/>
                </a:cubicBezTo>
                <a:cubicBezTo>
                  <a:pt x="294" y="959"/>
                  <a:pt x="295" y="946"/>
                  <a:pt x="295" y="933"/>
                </a:cubicBezTo>
                <a:cubicBezTo>
                  <a:pt x="296" y="922"/>
                  <a:pt x="298" y="912"/>
                  <a:pt x="299" y="902"/>
                </a:cubicBezTo>
                <a:cubicBezTo>
                  <a:pt x="307" y="813"/>
                  <a:pt x="313" y="731"/>
                  <a:pt x="317" y="642"/>
                </a:cubicBezTo>
                <a:cubicBezTo>
                  <a:pt x="320" y="566"/>
                  <a:pt x="324" y="496"/>
                  <a:pt x="320" y="422"/>
                </a:cubicBezTo>
                <a:cubicBezTo>
                  <a:pt x="320" y="418"/>
                  <a:pt x="319" y="415"/>
                  <a:pt x="319" y="412"/>
                </a:cubicBezTo>
                <a:cubicBezTo>
                  <a:pt x="316" y="343"/>
                  <a:pt x="304" y="279"/>
                  <a:pt x="285" y="212"/>
                </a:cubicBezTo>
                <a:cubicBezTo>
                  <a:pt x="262" y="140"/>
                  <a:pt x="228" y="77"/>
                  <a:pt x="182" y="1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4740122" y="1730255"/>
            <a:ext cx="314662" cy="846839"/>
          </a:xfrm>
          <a:custGeom>
            <a:avLst/>
            <a:gdLst>
              <a:gd name="T0" fmla="*/ 34 w 412"/>
              <a:gd name="T1" fmla="*/ 0 h 1089"/>
              <a:gd name="T2" fmla="*/ 14 w 412"/>
              <a:gd name="T3" fmla="*/ 230 h 1089"/>
              <a:gd name="T4" fmla="*/ 7 w 412"/>
              <a:gd name="T5" fmla="*/ 525 h 1089"/>
              <a:gd name="T6" fmla="*/ 9 w 412"/>
              <a:gd name="T7" fmla="*/ 530 h 1089"/>
              <a:gd name="T8" fmla="*/ 11 w 412"/>
              <a:gd name="T9" fmla="*/ 567 h 1089"/>
              <a:gd name="T10" fmla="*/ 18 w 412"/>
              <a:gd name="T11" fmla="*/ 603 h 1089"/>
              <a:gd name="T12" fmla="*/ 26 w 412"/>
              <a:gd name="T13" fmla="*/ 646 h 1089"/>
              <a:gd name="T14" fmla="*/ 30 w 412"/>
              <a:gd name="T15" fmla="*/ 657 h 1089"/>
              <a:gd name="T16" fmla="*/ 42 w 412"/>
              <a:gd name="T17" fmla="*/ 699 h 1089"/>
              <a:gd name="T18" fmla="*/ 56 w 412"/>
              <a:gd name="T19" fmla="*/ 737 h 1089"/>
              <a:gd name="T20" fmla="*/ 70 w 412"/>
              <a:gd name="T21" fmla="*/ 769 h 1089"/>
              <a:gd name="T22" fmla="*/ 107 w 412"/>
              <a:gd name="T23" fmla="*/ 837 h 1089"/>
              <a:gd name="T24" fmla="*/ 161 w 412"/>
              <a:gd name="T25" fmla="*/ 909 h 1089"/>
              <a:gd name="T26" fmla="*/ 258 w 412"/>
              <a:gd name="T27" fmla="*/ 1001 h 1089"/>
              <a:gd name="T28" fmla="*/ 294 w 412"/>
              <a:gd name="T29" fmla="*/ 1027 h 1089"/>
              <a:gd name="T30" fmla="*/ 300 w 412"/>
              <a:gd name="T31" fmla="*/ 1029 h 1089"/>
              <a:gd name="T32" fmla="*/ 412 w 412"/>
              <a:gd name="T33" fmla="*/ 1089 h 1089"/>
              <a:gd name="T34" fmla="*/ 287 w 412"/>
              <a:gd name="T35" fmla="*/ 865 h 1089"/>
              <a:gd name="T36" fmla="*/ 278 w 412"/>
              <a:gd name="T37" fmla="*/ 842 h 1089"/>
              <a:gd name="T38" fmla="*/ 242 w 412"/>
              <a:gd name="T39" fmla="*/ 680 h 1089"/>
              <a:gd name="T40" fmla="*/ 236 w 412"/>
              <a:gd name="T41" fmla="*/ 593 h 1089"/>
              <a:gd name="T42" fmla="*/ 249 w 412"/>
              <a:gd name="T43" fmla="*/ 443 h 1089"/>
              <a:gd name="T44" fmla="*/ 249 w 412"/>
              <a:gd name="T45" fmla="*/ 431 h 1089"/>
              <a:gd name="T46" fmla="*/ 247 w 412"/>
              <a:gd name="T47" fmla="*/ 282 h 1089"/>
              <a:gd name="T48" fmla="*/ 248 w 412"/>
              <a:gd name="T49" fmla="*/ 276 h 1089"/>
              <a:gd name="T50" fmla="*/ 240 w 412"/>
              <a:gd name="T51" fmla="*/ 224 h 1089"/>
              <a:gd name="T52" fmla="*/ 233 w 412"/>
              <a:gd name="T53" fmla="*/ 190 h 1089"/>
              <a:gd name="T54" fmla="*/ 231 w 412"/>
              <a:gd name="T55" fmla="*/ 184 h 1089"/>
              <a:gd name="T56" fmla="*/ 189 w 412"/>
              <a:gd name="T57" fmla="*/ 56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2" h="1089">
                <a:moveTo>
                  <a:pt x="34" y="0"/>
                </a:moveTo>
                <a:cubicBezTo>
                  <a:pt x="26" y="79"/>
                  <a:pt x="20" y="152"/>
                  <a:pt x="14" y="230"/>
                </a:cubicBezTo>
                <a:cubicBezTo>
                  <a:pt x="7" y="331"/>
                  <a:pt x="0" y="424"/>
                  <a:pt x="7" y="525"/>
                </a:cubicBezTo>
                <a:cubicBezTo>
                  <a:pt x="7" y="526"/>
                  <a:pt x="9" y="528"/>
                  <a:pt x="9" y="530"/>
                </a:cubicBezTo>
                <a:cubicBezTo>
                  <a:pt x="10" y="542"/>
                  <a:pt x="11" y="554"/>
                  <a:pt x="11" y="567"/>
                </a:cubicBezTo>
                <a:cubicBezTo>
                  <a:pt x="14" y="579"/>
                  <a:pt x="15" y="591"/>
                  <a:pt x="18" y="603"/>
                </a:cubicBezTo>
                <a:cubicBezTo>
                  <a:pt x="21" y="618"/>
                  <a:pt x="22" y="632"/>
                  <a:pt x="26" y="646"/>
                </a:cubicBezTo>
                <a:cubicBezTo>
                  <a:pt x="28" y="649"/>
                  <a:pt x="29" y="653"/>
                  <a:pt x="30" y="657"/>
                </a:cubicBezTo>
                <a:cubicBezTo>
                  <a:pt x="33" y="672"/>
                  <a:pt x="36" y="685"/>
                  <a:pt x="42" y="699"/>
                </a:cubicBezTo>
                <a:cubicBezTo>
                  <a:pt x="48" y="712"/>
                  <a:pt x="50" y="725"/>
                  <a:pt x="56" y="737"/>
                </a:cubicBezTo>
                <a:cubicBezTo>
                  <a:pt x="62" y="748"/>
                  <a:pt x="66" y="758"/>
                  <a:pt x="70" y="769"/>
                </a:cubicBezTo>
                <a:cubicBezTo>
                  <a:pt x="81" y="793"/>
                  <a:pt x="94" y="814"/>
                  <a:pt x="107" y="837"/>
                </a:cubicBezTo>
                <a:cubicBezTo>
                  <a:pt x="124" y="863"/>
                  <a:pt x="142" y="885"/>
                  <a:pt x="161" y="909"/>
                </a:cubicBezTo>
                <a:cubicBezTo>
                  <a:pt x="191" y="943"/>
                  <a:pt x="221" y="973"/>
                  <a:pt x="258" y="1001"/>
                </a:cubicBezTo>
                <a:cubicBezTo>
                  <a:pt x="270" y="1010"/>
                  <a:pt x="282" y="1018"/>
                  <a:pt x="294" y="1027"/>
                </a:cubicBezTo>
                <a:cubicBezTo>
                  <a:pt x="296" y="1028"/>
                  <a:pt x="298" y="1027"/>
                  <a:pt x="300" y="1029"/>
                </a:cubicBezTo>
                <a:cubicBezTo>
                  <a:pt x="335" y="1054"/>
                  <a:pt x="373" y="1072"/>
                  <a:pt x="412" y="1089"/>
                </a:cubicBezTo>
                <a:cubicBezTo>
                  <a:pt x="360" y="1021"/>
                  <a:pt x="318" y="946"/>
                  <a:pt x="287" y="865"/>
                </a:cubicBezTo>
                <a:cubicBezTo>
                  <a:pt x="284" y="857"/>
                  <a:pt x="281" y="849"/>
                  <a:pt x="278" y="842"/>
                </a:cubicBezTo>
                <a:cubicBezTo>
                  <a:pt x="261" y="789"/>
                  <a:pt x="250" y="737"/>
                  <a:pt x="242" y="680"/>
                </a:cubicBezTo>
                <a:cubicBezTo>
                  <a:pt x="238" y="651"/>
                  <a:pt x="236" y="623"/>
                  <a:pt x="236" y="593"/>
                </a:cubicBezTo>
                <a:cubicBezTo>
                  <a:pt x="236" y="542"/>
                  <a:pt x="241" y="496"/>
                  <a:pt x="249" y="443"/>
                </a:cubicBezTo>
                <a:cubicBezTo>
                  <a:pt x="249" y="439"/>
                  <a:pt x="248" y="436"/>
                  <a:pt x="249" y="431"/>
                </a:cubicBezTo>
                <a:cubicBezTo>
                  <a:pt x="254" y="380"/>
                  <a:pt x="254" y="333"/>
                  <a:pt x="247" y="282"/>
                </a:cubicBezTo>
                <a:cubicBezTo>
                  <a:pt x="247" y="280"/>
                  <a:pt x="248" y="278"/>
                  <a:pt x="248" y="276"/>
                </a:cubicBezTo>
                <a:cubicBezTo>
                  <a:pt x="246" y="258"/>
                  <a:pt x="244" y="242"/>
                  <a:pt x="240" y="224"/>
                </a:cubicBezTo>
                <a:cubicBezTo>
                  <a:pt x="238" y="212"/>
                  <a:pt x="235" y="201"/>
                  <a:pt x="233" y="190"/>
                </a:cubicBezTo>
                <a:cubicBezTo>
                  <a:pt x="232" y="188"/>
                  <a:pt x="232" y="187"/>
                  <a:pt x="231" y="184"/>
                </a:cubicBezTo>
                <a:cubicBezTo>
                  <a:pt x="221" y="138"/>
                  <a:pt x="207" y="97"/>
                  <a:pt x="189" y="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3883344" y="2343523"/>
            <a:ext cx="794317" cy="330591"/>
          </a:xfrm>
          <a:custGeom>
            <a:avLst/>
            <a:gdLst>
              <a:gd name="T0" fmla="*/ 103 w 1039"/>
              <a:gd name="T1" fmla="*/ 234 h 425"/>
              <a:gd name="T2" fmla="*/ 89 w 1039"/>
              <a:gd name="T3" fmla="*/ 217 h 425"/>
              <a:gd name="T4" fmla="*/ 45 w 1039"/>
              <a:gd name="T5" fmla="*/ 154 h 425"/>
              <a:gd name="T6" fmla="*/ 0 w 1039"/>
              <a:gd name="T7" fmla="*/ 53 h 425"/>
              <a:gd name="T8" fmla="*/ 125 w 1039"/>
              <a:gd name="T9" fmla="*/ 34 h 425"/>
              <a:gd name="T10" fmla="*/ 316 w 1039"/>
              <a:gd name="T11" fmla="*/ 14 h 425"/>
              <a:gd name="T12" fmla="*/ 562 w 1039"/>
              <a:gd name="T13" fmla="*/ 4 h 425"/>
              <a:gd name="T14" fmla="*/ 566 w 1039"/>
              <a:gd name="T15" fmla="*/ 5 h 425"/>
              <a:gd name="T16" fmla="*/ 597 w 1039"/>
              <a:gd name="T17" fmla="*/ 7 h 425"/>
              <a:gd name="T18" fmla="*/ 628 w 1039"/>
              <a:gd name="T19" fmla="*/ 12 h 425"/>
              <a:gd name="T20" fmla="*/ 664 w 1039"/>
              <a:gd name="T21" fmla="*/ 18 h 425"/>
              <a:gd name="T22" fmla="*/ 673 w 1039"/>
              <a:gd name="T23" fmla="*/ 22 h 425"/>
              <a:gd name="T24" fmla="*/ 709 w 1039"/>
              <a:gd name="T25" fmla="*/ 31 h 425"/>
              <a:gd name="T26" fmla="*/ 740 w 1039"/>
              <a:gd name="T27" fmla="*/ 42 h 425"/>
              <a:gd name="T28" fmla="*/ 767 w 1039"/>
              <a:gd name="T29" fmla="*/ 53 h 425"/>
              <a:gd name="T30" fmla="*/ 824 w 1039"/>
              <a:gd name="T31" fmla="*/ 83 h 425"/>
              <a:gd name="T32" fmla="*/ 885 w 1039"/>
              <a:gd name="T33" fmla="*/ 127 h 425"/>
              <a:gd name="T34" fmla="*/ 963 w 1039"/>
              <a:gd name="T35" fmla="*/ 206 h 425"/>
              <a:gd name="T36" fmla="*/ 985 w 1039"/>
              <a:gd name="T37" fmla="*/ 236 h 425"/>
              <a:gd name="T38" fmla="*/ 987 w 1039"/>
              <a:gd name="T39" fmla="*/ 241 h 425"/>
              <a:gd name="T40" fmla="*/ 1039 w 1039"/>
              <a:gd name="T41" fmla="*/ 334 h 425"/>
              <a:gd name="T42" fmla="*/ 850 w 1039"/>
              <a:gd name="T43" fmla="*/ 233 h 425"/>
              <a:gd name="T44" fmla="*/ 831 w 1039"/>
              <a:gd name="T45" fmla="*/ 226 h 425"/>
              <a:gd name="T46" fmla="*/ 696 w 1039"/>
              <a:gd name="T47" fmla="*/ 198 h 425"/>
              <a:gd name="T48" fmla="*/ 623 w 1039"/>
              <a:gd name="T49" fmla="*/ 194 h 425"/>
              <a:gd name="T50" fmla="*/ 498 w 1039"/>
              <a:gd name="T51" fmla="*/ 207 h 425"/>
              <a:gd name="T52" fmla="*/ 488 w 1039"/>
              <a:gd name="T53" fmla="*/ 207 h 425"/>
              <a:gd name="T54" fmla="*/ 363 w 1039"/>
              <a:gd name="T55" fmla="*/ 208 h 425"/>
              <a:gd name="T56" fmla="*/ 358 w 1039"/>
              <a:gd name="T57" fmla="*/ 209 h 425"/>
              <a:gd name="T58" fmla="*/ 315 w 1039"/>
              <a:gd name="T59" fmla="*/ 203 h 425"/>
              <a:gd name="T60" fmla="*/ 286 w 1039"/>
              <a:gd name="T61" fmla="*/ 198 h 425"/>
              <a:gd name="T62" fmla="*/ 282 w 1039"/>
              <a:gd name="T63" fmla="*/ 196 h 425"/>
              <a:gd name="T64" fmla="*/ 174 w 1039"/>
              <a:gd name="T65" fmla="*/ 163 h 425"/>
              <a:gd name="T66" fmla="*/ 543 w 1039"/>
              <a:gd name="T67" fmla="*/ 223 h 425"/>
              <a:gd name="T68" fmla="*/ 629 w 1039"/>
              <a:gd name="T69" fmla="*/ 223 h 425"/>
              <a:gd name="T70" fmla="*/ 634 w 1039"/>
              <a:gd name="T71" fmla="*/ 223 h 425"/>
              <a:gd name="T72" fmla="*/ 743 w 1039"/>
              <a:gd name="T73" fmla="*/ 240 h 425"/>
              <a:gd name="T74" fmla="*/ 890 w 1039"/>
              <a:gd name="T75" fmla="*/ 296 h 425"/>
              <a:gd name="T76" fmla="*/ 898 w 1039"/>
              <a:gd name="T77" fmla="*/ 301 h 425"/>
              <a:gd name="T78" fmla="*/ 1024 w 1039"/>
              <a:gd name="T79" fmla="*/ 387 h 425"/>
              <a:gd name="T80" fmla="*/ 989 w 1039"/>
              <a:gd name="T81" fmla="*/ 392 h 425"/>
              <a:gd name="T82" fmla="*/ 956 w 1039"/>
              <a:gd name="T83" fmla="*/ 395 h 425"/>
              <a:gd name="T84" fmla="*/ 931 w 1039"/>
              <a:gd name="T85" fmla="*/ 399 h 425"/>
              <a:gd name="T86" fmla="*/ 714 w 1039"/>
              <a:gd name="T87" fmla="*/ 418 h 425"/>
              <a:gd name="T88" fmla="*/ 530 w 1039"/>
              <a:gd name="T89" fmla="*/ 424 h 425"/>
              <a:gd name="T90" fmla="*/ 522 w 1039"/>
              <a:gd name="T91" fmla="*/ 422 h 425"/>
              <a:gd name="T92" fmla="*/ 355 w 1039"/>
              <a:gd name="T93" fmla="*/ 397 h 425"/>
              <a:gd name="T94" fmla="*/ 189 w 1039"/>
              <a:gd name="T95" fmla="*/ 314 h 425"/>
              <a:gd name="T96" fmla="*/ 185 w 1039"/>
              <a:gd name="T97" fmla="*/ 310 h 425"/>
              <a:gd name="T98" fmla="*/ 103 w 1039"/>
              <a:gd name="T99" fmla="*/ 23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9" h="425">
                <a:moveTo>
                  <a:pt x="103" y="234"/>
                </a:moveTo>
                <a:cubicBezTo>
                  <a:pt x="99" y="228"/>
                  <a:pt x="93" y="223"/>
                  <a:pt x="89" y="217"/>
                </a:cubicBezTo>
                <a:cubicBezTo>
                  <a:pt x="72" y="197"/>
                  <a:pt x="59" y="176"/>
                  <a:pt x="45" y="154"/>
                </a:cubicBezTo>
                <a:cubicBezTo>
                  <a:pt x="27" y="121"/>
                  <a:pt x="12" y="88"/>
                  <a:pt x="0" y="53"/>
                </a:cubicBezTo>
                <a:cubicBezTo>
                  <a:pt x="41" y="45"/>
                  <a:pt x="81" y="40"/>
                  <a:pt x="125" y="34"/>
                </a:cubicBezTo>
                <a:cubicBezTo>
                  <a:pt x="191" y="26"/>
                  <a:pt x="251" y="20"/>
                  <a:pt x="316" y="14"/>
                </a:cubicBezTo>
                <a:cubicBezTo>
                  <a:pt x="401" y="7"/>
                  <a:pt x="478" y="0"/>
                  <a:pt x="562" y="4"/>
                </a:cubicBezTo>
                <a:cubicBezTo>
                  <a:pt x="564" y="4"/>
                  <a:pt x="565" y="5"/>
                  <a:pt x="566" y="5"/>
                </a:cubicBezTo>
                <a:cubicBezTo>
                  <a:pt x="577" y="6"/>
                  <a:pt x="587" y="7"/>
                  <a:pt x="597" y="7"/>
                </a:cubicBezTo>
                <a:cubicBezTo>
                  <a:pt x="608" y="9"/>
                  <a:pt x="618" y="10"/>
                  <a:pt x="628" y="12"/>
                </a:cubicBezTo>
                <a:cubicBezTo>
                  <a:pt x="641" y="14"/>
                  <a:pt x="652" y="15"/>
                  <a:pt x="664" y="18"/>
                </a:cubicBezTo>
                <a:cubicBezTo>
                  <a:pt x="667" y="20"/>
                  <a:pt x="669" y="21"/>
                  <a:pt x="673" y="22"/>
                </a:cubicBezTo>
                <a:cubicBezTo>
                  <a:pt x="686" y="23"/>
                  <a:pt x="697" y="26"/>
                  <a:pt x="709" y="31"/>
                </a:cubicBezTo>
                <a:cubicBezTo>
                  <a:pt x="719" y="36"/>
                  <a:pt x="730" y="37"/>
                  <a:pt x="740" y="42"/>
                </a:cubicBezTo>
                <a:cubicBezTo>
                  <a:pt x="749" y="46"/>
                  <a:pt x="758" y="50"/>
                  <a:pt x="767" y="53"/>
                </a:cubicBezTo>
                <a:cubicBezTo>
                  <a:pt x="787" y="62"/>
                  <a:pt x="805" y="72"/>
                  <a:pt x="824" y="83"/>
                </a:cubicBezTo>
                <a:cubicBezTo>
                  <a:pt x="846" y="97"/>
                  <a:pt x="865" y="111"/>
                  <a:pt x="885" y="127"/>
                </a:cubicBezTo>
                <a:cubicBezTo>
                  <a:pt x="914" y="151"/>
                  <a:pt x="939" y="176"/>
                  <a:pt x="963" y="206"/>
                </a:cubicBezTo>
                <a:cubicBezTo>
                  <a:pt x="971" y="216"/>
                  <a:pt x="978" y="226"/>
                  <a:pt x="985" y="236"/>
                </a:cubicBezTo>
                <a:cubicBezTo>
                  <a:pt x="987" y="238"/>
                  <a:pt x="986" y="240"/>
                  <a:pt x="987" y="241"/>
                </a:cubicBezTo>
                <a:cubicBezTo>
                  <a:pt x="1009" y="270"/>
                  <a:pt x="1024" y="302"/>
                  <a:pt x="1039" y="334"/>
                </a:cubicBezTo>
                <a:cubicBezTo>
                  <a:pt x="982" y="291"/>
                  <a:pt x="918" y="257"/>
                  <a:pt x="850" y="233"/>
                </a:cubicBezTo>
                <a:cubicBezTo>
                  <a:pt x="844" y="231"/>
                  <a:pt x="837" y="228"/>
                  <a:pt x="831" y="226"/>
                </a:cubicBezTo>
                <a:cubicBezTo>
                  <a:pt x="786" y="212"/>
                  <a:pt x="743" y="203"/>
                  <a:pt x="696" y="198"/>
                </a:cubicBezTo>
                <a:cubicBezTo>
                  <a:pt x="671" y="195"/>
                  <a:pt x="648" y="194"/>
                  <a:pt x="623" y="194"/>
                </a:cubicBezTo>
                <a:cubicBezTo>
                  <a:pt x="580" y="194"/>
                  <a:pt x="541" y="200"/>
                  <a:pt x="498" y="207"/>
                </a:cubicBezTo>
                <a:cubicBezTo>
                  <a:pt x="494" y="207"/>
                  <a:pt x="491" y="206"/>
                  <a:pt x="488" y="207"/>
                </a:cubicBezTo>
                <a:cubicBezTo>
                  <a:pt x="445" y="212"/>
                  <a:pt x="406" y="213"/>
                  <a:pt x="363" y="208"/>
                </a:cubicBezTo>
                <a:cubicBezTo>
                  <a:pt x="362" y="208"/>
                  <a:pt x="360" y="209"/>
                  <a:pt x="358" y="209"/>
                </a:cubicBezTo>
                <a:cubicBezTo>
                  <a:pt x="343" y="207"/>
                  <a:pt x="330" y="205"/>
                  <a:pt x="315" y="203"/>
                </a:cubicBezTo>
                <a:cubicBezTo>
                  <a:pt x="305" y="201"/>
                  <a:pt x="296" y="199"/>
                  <a:pt x="286" y="198"/>
                </a:cubicBezTo>
                <a:cubicBezTo>
                  <a:pt x="284" y="197"/>
                  <a:pt x="284" y="196"/>
                  <a:pt x="282" y="196"/>
                </a:cubicBezTo>
                <a:cubicBezTo>
                  <a:pt x="243" y="188"/>
                  <a:pt x="209" y="177"/>
                  <a:pt x="174" y="163"/>
                </a:cubicBezTo>
                <a:cubicBezTo>
                  <a:pt x="288" y="217"/>
                  <a:pt x="418" y="238"/>
                  <a:pt x="543" y="223"/>
                </a:cubicBezTo>
                <a:cubicBezTo>
                  <a:pt x="572" y="223"/>
                  <a:pt x="600" y="220"/>
                  <a:pt x="629" y="223"/>
                </a:cubicBezTo>
                <a:cubicBezTo>
                  <a:pt x="631" y="223"/>
                  <a:pt x="633" y="223"/>
                  <a:pt x="634" y="223"/>
                </a:cubicBezTo>
                <a:cubicBezTo>
                  <a:pt x="673" y="227"/>
                  <a:pt x="706" y="231"/>
                  <a:pt x="743" y="240"/>
                </a:cubicBezTo>
                <a:cubicBezTo>
                  <a:pt x="796" y="254"/>
                  <a:pt x="842" y="272"/>
                  <a:pt x="890" y="296"/>
                </a:cubicBezTo>
                <a:cubicBezTo>
                  <a:pt x="893" y="297"/>
                  <a:pt x="895" y="300"/>
                  <a:pt x="898" y="301"/>
                </a:cubicBezTo>
                <a:cubicBezTo>
                  <a:pt x="944" y="325"/>
                  <a:pt x="984" y="355"/>
                  <a:pt x="1024" y="387"/>
                </a:cubicBezTo>
                <a:cubicBezTo>
                  <a:pt x="1012" y="390"/>
                  <a:pt x="1002" y="390"/>
                  <a:pt x="989" y="392"/>
                </a:cubicBezTo>
                <a:cubicBezTo>
                  <a:pt x="978" y="394"/>
                  <a:pt x="967" y="395"/>
                  <a:pt x="956" y="395"/>
                </a:cubicBezTo>
                <a:cubicBezTo>
                  <a:pt x="948" y="396"/>
                  <a:pt x="939" y="398"/>
                  <a:pt x="931" y="399"/>
                </a:cubicBezTo>
                <a:cubicBezTo>
                  <a:pt x="856" y="407"/>
                  <a:pt x="788" y="413"/>
                  <a:pt x="714" y="418"/>
                </a:cubicBezTo>
                <a:cubicBezTo>
                  <a:pt x="651" y="421"/>
                  <a:pt x="593" y="425"/>
                  <a:pt x="530" y="424"/>
                </a:cubicBezTo>
                <a:cubicBezTo>
                  <a:pt x="528" y="424"/>
                  <a:pt x="525" y="422"/>
                  <a:pt x="522" y="422"/>
                </a:cubicBezTo>
                <a:cubicBezTo>
                  <a:pt x="464" y="422"/>
                  <a:pt x="411" y="412"/>
                  <a:pt x="355" y="397"/>
                </a:cubicBezTo>
                <a:cubicBezTo>
                  <a:pt x="294" y="379"/>
                  <a:pt x="241" y="352"/>
                  <a:pt x="189" y="314"/>
                </a:cubicBezTo>
                <a:cubicBezTo>
                  <a:pt x="188" y="313"/>
                  <a:pt x="187" y="312"/>
                  <a:pt x="185" y="310"/>
                </a:cubicBezTo>
                <a:cubicBezTo>
                  <a:pt x="154" y="288"/>
                  <a:pt x="128" y="262"/>
                  <a:pt x="103" y="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4538596" y="1714682"/>
            <a:ext cx="175597" cy="559368"/>
          </a:xfrm>
          <a:custGeom>
            <a:avLst/>
            <a:gdLst>
              <a:gd name="T0" fmla="*/ 0 w 230"/>
              <a:gd name="T1" fmla="*/ 0 h 719"/>
              <a:gd name="T2" fmla="*/ 57 w 230"/>
              <a:gd name="T3" fmla="*/ 313 h 719"/>
              <a:gd name="T4" fmla="*/ 59 w 230"/>
              <a:gd name="T5" fmla="*/ 387 h 719"/>
              <a:gd name="T6" fmla="*/ 58 w 230"/>
              <a:gd name="T7" fmla="*/ 391 h 719"/>
              <a:gd name="T8" fmla="*/ 75 w 230"/>
              <a:gd name="T9" fmla="*/ 483 h 719"/>
              <a:gd name="T10" fmla="*/ 124 w 230"/>
              <a:gd name="T11" fmla="*/ 607 h 719"/>
              <a:gd name="T12" fmla="*/ 129 w 230"/>
              <a:gd name="T13" fmla="*/ 614 h 719"/>
              <a:gd name="T14" fmla="*/ 203 w 230"/>
              <a:gd name="T15" fmla="*/ 719 h 719"/>
              <a:gd name="T16" fmla="*/ 207 w 230"/>
              <a:gd name="T17" fmla="*/ 690 h 719"/>
              <a:gd name="T18" fmla="*/ 210 w 230"/>
              <a:gd name="T19" fmla="*/ 662 h 719"/>
              <a:gd name="T20" fmla="*/ 212 w 230"/>
              <a:gd name="T21" fmla="*/ 641 h 719"/>
              <a:gd name="T22" fmla="*/ 225 w 230"/>
              <a:gd name="T23" fmla="*/ 456 h 719"/>
              <a:gd name="T24" fmla="*/ 227 w 230"/>
              <a:gd name="T25" fmla="*/ 300 h 719"/>
              <a:gd name="T26" fmla="*/ 226 w 230"/>
              <a:gd name="T27" fmla="*/ 293 h 719"/>
              <a:gd name="T28" fmla="*/ 202 w 230"/>
              <a:gd name="T29" fmla="*/ 15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0" h="719">
                <a:moveTo>
                  <a:pt x="0" y="0"/>
                </a:moveTo>
                <a:cubicBezTo>
                  <a:pt x="48" y="97"/>
                  <a:pt x="68" y="207"/>
                  <a:pt x="57" y="313"/>
                </a:cubicBezTo>
                <a:cubicBezTo>
                  <a:pt x="57" y="338"/>
                  <a:pt x="55" y="362"/>
                  <a:pt x="59" y="387"/>
                </a:cubicBezTo>
                <a:cubicBezTo>
                  <a:pt x="59" y="388"/>
                  <a:pt x="58" y="390"/>
                  <a:pt x="58" y="391"/>
                </a:cubicBezTo>
                <a:cubicBezTo>
                  <a:pt x="62" y="423"/>
                  <a:pt x="66" y="452"/>
                  <a:pt x="75" y="483"/>
                </a:cubicBezTo>
                <a:cubicBezTo>
                  <a:pt x="87" y="528"/>
                  <a:pt x="103" y="567"/>
                  <a:pt x="124" y="607"/>
                </a:cubicBezTo>
                <a:cubicBezTo>
                  <a:pt x="125" y="609"/>
                  <a:pt x="128" y="612"/>
                  <a:pt x="129" y="614"/>
                </a:cubicBezTo>
                <a:cubicBezTo>
                  <a:pt x="149" y="653"/>
                  <a:pt x="175" y="686"/>
                  <a:pt x="203" y="719"/>
                </a:cubicBezTo>
                <a:cubicBezTo>
                  <a:pt x="206" y="709"/>
                  <a:pt x="205" y="701"/>
                  <a:pt x="207" y="690"/>
                </a:cubicBezTo>
                <a:cubicBezTo>
                  <a:pt x="209" y="681"/>
                  <a:pt x="210" y="672"/>
                  <a:pt x="210" y="662"/>
                </a:cubicBezTo>
                <a:cubicBezTo>
                  <a:pt x="210" y="655"/>
                  <a:pt x="211" y="648"/>
                  <a:pt x="212" y="641"/>
                </a:cubicBezTo>
                <a:cubicBezTo>
                  <a:pt x="218" y="577"/>
                  <a:pt x="222" y="519"/>
                  <a:pt x="225" y="456"/>
                </a:cubicBezTo>
                <a:cubicBezTo>
                  <a:pt x="227" y="402"/>
                  <a:pt x="230" y="353"/>
                  <a:pt x="227" y="300"/>
                </a:cubicBezTo>
                <a:cubicBezTo>
                  <a:pt x="227" y="297"/>
                  <a:pt x="226" y="295"/>
                  <a:pt x="226" y="293"/>
                </a:cubicBezTo>
                <a:cubicBezTo>
                  <a:pt x="225" y="244"/>
                  <a:pt x="216" y="198"/>
                  <a:pt x="202" y="1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436065" y="1810507"/>
            <a:ext cx="222739" cy="474326"/>
          </a:xfrm>
          <a:custGeom>
            <a:avLst/>
            <a:gdLst>
              <a:gd name="T0" fmla="*/ 10 w 292"/>
              <a:gd name="T1" fmla="*/ 0 h 609"/>
              <a:gd name="T2" fmla="*/ 5 w 292"/>
              <a:gd name="T3" fmla="*/ 209 h 609"/>
              <a:gd name="T4" fmla="*/ 6 w 292"/>
              <a:gd name="T5" fmla="*/ 213 h 609"/>
              <a:gd name="T6" fmla="*/ 8 w 292"/>
              <a:gd name="T7" fmla="*/ 239 h 609"/>
              <a:gd name="T8" fmla="*/ 13 w 292"/>
              <a:gd name="T9" fmla="*/ 265 h 609"/>
              <a:gd name="T10" fmla="*/ 19 w 292"/>
              <a:gd name="T11" fmla="*/ 295 h 609"/>
              <a:gd name="T12" fmla="*/ 22 w 292"/>
              <a:gd name="T13" fmla="*/ 303 h 609"/>
              <a:gd name="T14" fmla="*/ 30 w 292"/>
              <a:gd name="T15" fmla="*/ 333 h 609"/>
              <a:gd name="T16" fmla="*/ 40 w 292"/>
              <a:gd name="T17" fmla="*/ 360 h 609"/>
              <a:gd name="T18" fmla="*/ 50 w 292"/>
              <a:gd name="T19" fmla="*/ 382 h 609"/>
              <a:gd name="T20" fmla="*/ 76 w 292"/>
              <a:gd name="T21" fmla="*/ 430 h 609"/>
              <a:gd name="T22" fmla="*/ 114 w 292"/>
              <a:gd name="T23" fmla="*/ 481 h 609"/>
              <a:gd name="T24" fmla="*/ 183 w 292"/>
              <a:gd name="T25" fmla="*/ 547 h 609"/>
              <a:gd name="T26" fmla="*/ 209 w 292"/>
              <a:gd name="T27" fmla="*/ 565 h 609"/>
              <a:gd name="T28" fmla="*/ 213 w 292"/>
              <a:gd name="T29" fmla="*/ 567 h 609"/>
              <a:gd name="T30" fmla="*/ 292 w 292"/>
              <a:gd name="T31" fmla="*/ 609 h 609"/>
              <a:gd name="T32" fmla="*/ 204 w 292"/>
              <a:gd name="T33" fmla="*/ 450 h 609"/>
              <a:gd name="T34" fmla="*/ 198 w 292"/>
              <a:gd name="T35" fmla="*/ 434 h 609"/>
              <a:gd name="T36" fmla="*/ 172 w 292"/>
              <a:gd name="T37" fmla="*/ 319 h 609"/>
              <a:gd name="T38" fmla="*/ 167 w 292"/>
              <a:gd name="T39" fmla="*/ 258 h 609"/>
              <a:gd name="T40" fmla="*/ 176 w 292"/>
              <a:gd name="T41" fmla="*/ 151 h 609"/>
              <a:gd name="T42" fmla="*/ 176 w 292"/>
              <a:gd name="T43" fmla="*/ 143 h 609"/>
              <a:gd name="T44" fmla="*/ 175 w 292"/>
              <a:gd name="T45" fmla="*/ 3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" h="609">
                <a:moveTo>
                  <a:pt x="10" y="0"/>
                </a:moveTo>
                <a:cubicBezTo>
                  <a:pt x="5" y="72"/>
                  <a:pt x="0" y="137"/>
                  <a:pt x="5" y="209"/>
                </a:cubicBezTo>
                <a:cubicBezTo>
                  <a:pt x="5" y="210"/>
                  <a:pt x="6" y="211"/>
                  <a:pt x="6" y="213"/>
                </a:cubicBezTo>
                <a:cubicBezTo>
                  <a:pt x="7" y="221"/>
                  <a:pt x="8" y="230"/>
                  <a:pt x="8" y="239"/>
                </a:cubicBezTo>
                <a:cubicBezTo>
                  <a:pt x="10" y="247"/>
                  <a:pt x="11" y="256"/>
                  <a:pt x="13" y="265"/>
                </a:cubicBezTo>
                <a:cubicBezTo>
                  <a:pt x="15" y="275"/>
                  <a:pt x="16" y="285"/>
                  <a:pt x="19" y="295"/>
                </a:cubicBezTo>
                <a:cubicBezTo>
                  <a:pt x="20" y="298"/>
                  <a:pt x="21" y="300"/>
                  <a:pt x="22" y="303"/>
                </a:cubicBezTo>
                <a:cubicBezTo>
                  <a:pt x="23" y="314"/>
                  <a:pt x="26" y="323"/>
                  <a:pt x="30" y="333"/>
                </a:cubicBezTo>
                <a:cubicBezTo>
                  <a:pt x="34" y="342"/>
                  <a:pt x="35" y="351"/>
                  <a:pt x="40" y="360"/>
                </a:cubicBezTo>
                <a:cubicBezTo>
                  <a:pt x="44" y="367"/>
                  <a:pt x="47" y="375"/>
                  <a:pt x="50" y="382"/>
                </a:cubicBezTo>
                <a:cubicBezTo>
                  <a:pt x="57" y="399"/>
                  <a:pt x="67" y="414"/>
                  <a:pt x="76" y="430"/>
                </a:cubicBezTo>
                <a:cubicBezTo>
                  <a:pt x="88" y="449"/>
                  <a:pt x="101" y="465"/>
                  <a:pt x="114" y="481"/>
                </a:cubicBezTo>
                <a:cubicBezTo>
                  <a:pt x="135" y="506"/>
                  <a:pt x="157" y="527"/>
                  <a:pt x="183" y="547"/>
                </a:cubicBezTo>
                <a:cubicBezTo>
                  <a:pt x="192" y="553"/>
                  <a:pt x="200" y="559"/>
                  <a:pt x="209" y="565"/>
                </a:cubicBezTo>
                <a:cubicBezTo>
                  <a:pt x="210" y="566"/>
                  <a:pt x="212" y="566"/>
                  <a:pt x="213" y="567"/>
                </a:cubicBezTo>
                <a:cubicBezTo>
                  <a:pt x="238" y="585"/>
                  <a:pt x="265" y="597"/>
                  <a:pt x="292" y="609"/>
                </a:cubicBezTo>
                <a:cubicBezTo>
                  <a:pt x="255" y="561"/>
                  <a:pt x="226" y="508"/>
                  <a:pt x="204" y="450"/>
                </a:cubicBezTo>
                <a:cubicBezTo>
                  <a:pt x="202" y="445"/>
                  <a:pt x="199" y="439"/>
                  <a:pt x="198" y="434"/>
                </a:cubicBezTo>
                <a:cubicBezTo>
                  <a:pt x="185" y="396"/>
                  <a:pt x="177" y="360"/>
                  <a:pt x="172" y="319"/>
                </a:cubicBezTo>
                <a:cubicBezTo>
                  <a:pt x="169" y="299"/>
                  <a:pt x="168" y="279"/>
                  <a:pt x="167" y="258"/>
                </a:cubicBezTo>
                <a:cubicBezTo>
                  <a:pt x="167" y="222"/>
                  <a:pt x="171" y="188"/>
                  <a:pt x="176" y="151"/>
                </a:cubicBezTo>
                <a:cubicBezTo>
                  <a:pt x="177" y="148"/>
                  <a:pt x="176" y="146"/>
                  <a:pt x="176" y="143"/>
                </a:cubicBezTo>
                <a:cubicBezTo>
                  <a:pt x="180" y="106"/>
                  <a:pt x="180" y="73"/>
                  <a:pt x="175" y="3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3779635" y="2076416"/>
            <a:ext cx="573935" cy="239558"/>
          </a:xfrm>
          <a:custGeom>
            <a:avLst/>
            <a:gdLst>
              <a:gd name="T0" fmla="*/ 74 w 750"/>
              <a:gd name="T1" fmla="*/ 169 h 307"/>
              <a:gd name="T2" fmla="*/ 64 w 750"/>
              <a:gd name="T3" fmla="*/ 157 h 307"/>
              <a:gd name="T4" fmla="*/ 33 w 750"/>
              <a:gd name="T5" fmla="*/ 111 h 307"/>
              <a:gd name="T6" fmla="*/ 0 w 750"/>
              <a:gd name="T7" fmla="*/ 38 h 307"/>
              <a:gd name="T8" fmla="*/ 90 w 750"/>
              <a:gd name="T9" fmla="*/ 24 h 307"/>
              <a:gd name="T10" fmla="*/ 228 w 750"/>
              <a:gd name="T11" fmla="*/ 10 h 307"/>
              <a:gd name="T12" fmla="*/ 406 w 750"/>
              <a:gd name="T13" fmla="*/ 3 h 307"/>
              <a:gd name="T14" fmla="*/ 409 w 750"/>
              <a:gd name="T15" fmla="*/ 4 h 307"/>
              <a:gd name="T16" fmla="*/ 431 w 750"/>
              <a:gd name="T17" fmla="*/ 5 h 307"/>
              <a:gd name="T18" fmla="*/ 454 w 750"/>
              <a:gd name="T19" fmla="*/ 8 h 307"/>
              <a:gd name="T20" fmla="*/ 479 w 750"/>
              <a:gd name="T21" fmla="*/ 13 h 307"/>
              <a:gd name="T22" fmla="*/ 486 w 750"/>
              <a:gd name="T23" fmla="*/ 15 h 307"/>
              <a:gd name="T24" fmla="*/ 512 w 750"/>
              <a:gd name="T25" fmla="*/ 22 h 307"/>
              <a:gd name="T26" fmla="*/ 535 w 750"/>
              <a:gd name="T27" fmla="*/ 30 h 307"/>
              <a:gd name="T28" fmla="*/ 554 w 750"/>
              <a:gd name="T29" fmla="*/ 38 h 307"/>
              <a:gd name="T30" fmla="*/ 595 w 750"/>
              <a:gd name="T31" fmla="*/ 60 h 307"/>
              <a:gd name="T32" fmla="*/ 639 w 750"/>
              <a:gd name="T33" fmla="*/ 91 h 307"/>
              <a:gd name="T34" fmla="*/ 696 w 750"/>
              <a:gd name="T35" fmla="*/ 149 h 307"/>
              <a:gd name="T36" fmla="*/ 712 w 750"/>
              <a:gd name="T37" fmla="*/ 170 h 307"/>
              <a:gd name="T38" fmla="*/ 713 w 750"/>
              <a:gd name="T39" fmla="*/ 174 h 307"/>
              <a:gd name="T40" fmla="*/ 750 w 750"/>
              <a:gd name="T41" fmla="*/ 241 h 307"/>
              <a:gd name="T42" fmla="*/ 614 w 750"/>
              <a:gd name="T43" fmla="*/ 168 h 307"/>
              <a:gd name="T44" fmla="*/ 600 w 750"/>
              <a:gd name="T45" fmla="*/ 163 h 307"/>
              <a:gd name="T46" fmla="*/ 502 w 750"/>
              <a:gd name="T47" fmla="*/ 143 h 307"/>
              <a:gd name="T48" fmla="*/ 450 w 750"/>
              <a:gd name="T49" fmla="*/ 140 h 307"/>
              <a:gd name="T50" fmla="*/ 359 w 750"/>
              <a:gd name="T51" fmla="*/ 149 h 307"/>
              <a:gd name="T52" fmla="*/ 352 w 750"/>
              <a:gd name="T53" fmla="*/ 149 h 307"/>
              <a:gd name="T54" fmla="*/ 262 w 750"/>
              <a:gd name="T55" fmla="*/ 150 h 307"/>
              <a:gd name="T56" fmla="*/ 259 w 750"/>
              <a:gd name="T57" fmla="*/ 151 h 307"/>
              <a:gd name="T58" fmla="*/ 228 w 750"/>
              <a:gd name="T59" fmla="*/ 146 h 307"/>
              <a:gd name="T60" fmla="*/ 207 w 750"/>
              <a:gd name="T61" fmla="*/ 143 h 307"/>
              <a:gd name="T62" fmla="*/ 203 w 750"/>
              <a:gd name="T63" fmla="*/ 141 h 307"/>
              <a:gd name="T64" fmla="*/ 125 w 750"/>
              <a:gd name="T65" fmla="*/ 118 h 307"/>
              <a:gd name="T66" fmla="*/ 392 w 750"/>
              <a:gd name="T67" fmla="*/ 161 h 307"/>
              <a:gd name="T68" fmla="*/ 454 w 750"/>
              <a:gd name="T69" fmla="*/ 161 h 307"/>
              <a:gd name="T70" fmla="*/ 458 w 750"/>
              <a:gd name="T71" fmla="*/ 161 h 307"/>
              <a:gd name="T72" fmla="*/ 537 w 750"/>
              <a:gd name="T73" fmla="*/ 173 h 307"/>
              <a:gd name="T74" fmla="*/ 643 w 750"/>
              <a:gd name="T75" fmla="*/ 214 h 307"/>
              <a:gd name="T76" fmla="*/ 649 w 750"/>
              <a:gd name="T77" fmla="*/ 218 h 307"/>
              <a:gd name="T78" fmla="*/ 739 w 750"/>
              <a:gd name="T79" fmla="*/ 279 h 307"/>
              <a:gd name="T80" fmla="*/ 714 w 750"/>
              <a:gd name="T81" fmla="*/ 283 h 307"/>
              <a:gd name="T82" fmla="*/ 691 w 750"/>
              <a:gd name="T83" fmla="*/ 286 h 307"/>
              <a:gd name="T84" fmla="*/ 672 w 750"/>
              <a:gd name="T85" fmla="*/ 288 h 307"/>
              <a:gd name="T86" fmla="*/ 516 w 750"/>
              <a:gd name="T87" fmla="*/ 302 h 307"/>
              <a:gd name="T88" fmla="*/ 383 w 750"/>
              <a:gd name="T89" fmla="*/ 306 h 307"/>
              <a:gd name="T90" fmla="*/ 377 w 750"/>
              <a:gd name="T91" fmla="*/ 305 h 307"/>
              <a:gd name="T92" fmla="*/ 256 w 750"/>
              <a:gd name="T93" fmla="*/ 287 h 307"/>
              <a:gd name="T94" fmla="*/ 137 w 750"/>
              <a:gd name="T95" fmla="*/ 227 h 307"/>
              <a:gd name="T96" fmla="*/ 134 w 750"/>
              <a:gd name="T97" fmla="*/ 224 h 307"/>
              <a:gd name="T98" fmla="*/ 74 w 750"/>
              <a:gd name="T99" fmla="*/ 16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0" h="307">
                <a:moveTo>
                  <a:pt x="74" y="169"/>
                </a:moveTo>
                <a:cubicBezTo>
                  <a:pt x="71" y="165"/>
                  <a:pt x="67" y="161"/>
                  <a:pt x="64" y="157"/>
                </a:cubicBezTo>
                <a:cubicBezTo>
                  <a:pt x="52" y="142"/>
                  <a:pt x="42" y="127"/>
                  <a:pt x="33" y="111"/>
                </a:cubicBezTo>
                <a:cubicBezTo>
                  <a:pt x="19" y="87"/>
                  <a:pt x="8" y="64"/>
                  <a:pt x="0" y="38"/>
                </a:cubicBezTo>
                <a:cubicBezTo>
                  <a:pt x="29" y="32"/>
                  <a:pt x="59" y="28"/>
                  <a:pt x="90" y="24"/>
                </a:cubicBezTo>
                <a:cubicBezTo>
                  <a:pt x="138" y="19"/>
                  <a:pt x="181" y="15"/>
                  <a:pt x="228" y="10"/>
                </a:cubicBezTo>
                <a:cubicBezTo>
                  <a:pt x="289" y="5"/>
                  <a:pt x="345" y="0"/>
                  <a:pt x="406" y="3"/>
                </a:cubicBezTo>
                <a:cubicBezTo>
                  <a:pt x="407" y="3"/>
                  <a:pt x="408" y="4"/>
                  <a:pt x="409" y="4"/>
                </a:cubicBezTo>
                <a:cubicBezTo>
                  <a:pt x="416" y="4"/>
                  <a:pt x="424" y="5"/>
                  <a:pt x="431" y="5"/>
                </a:cubicBezTo>
                <a:cubicBezTo>
                  <a:pt x="439" y="6"/>
                  <a:pt x="446" y="7"/>
                  <a:pt x="454" y="8"/>
                </a:cubicBezTo>
                <a:cubicBezTo>
                  <a:pt x="463" y="10"/>
                  <a:pt x="471" y="11"/>
                  <a:pt x="479" y="13"/>
                </a:cubicBezTo>
                <a:cubicBezTo>
                  <a:pt x="481" y="14"/>
                  <a:pt x="483" y="15"/>
                  <a:pt x="486" y="15"/>
                </a:cubicBezTo>
                <a:cubicBezTo>
                  <a:pt x="495" y="17"/>
                  <a:pt x="503" y="19"/>
                  <a:pt x="512" y="22"/>
                </a:cubicBezTo>
                <a:cubicBezTo>
                  <a:pt x="519" y="26"/>
                  <a:pt x="527" y="26"/>
                  <a:pt x="535" y="30"/>
                </a:cubicBezTo>
                <a:cubicBezTo>
                  <a:pt x="541" y="33"/>
                  <a:pt x="547" y="36"/>
                  <a:pt x="554" y="38"/>
                </a:cubicBezTo>
                <a:cubicBezTo>
                  <a:pt x="568" y="44"/>
                  <a:pt x="581" y="52"/>
                  <a:pt x="595" y="60"/>
                </a:cubicBezTo>
                <a:cubicBezTo>
                  <a:pt x="611" y="70"/>
                  <a:pt x="625" y="80"/>
                  <a:pt x="639" y="91"/>
                </a:cubicBezTo>
                <a:cubicBezTo>
                  <a:pt x="660" y="109"/>
                  <a:pt x="679" y="127"/>
                  <a:pt x="696" y="149"/>
                </a:cubicBezTo>
                <a:cubicBezTo>
                  <a:pt x="701" y="156"/>
                  <a:pt x="706" y="163"/>
                  <a:pt x="712" y="170"/>
                </a:cubicBezTo>
                <a:cubicBezTo>
                  <a:pt x="713" y="171"/>
                  <a:pt x="712" y="173"/>
                  <a:pt x="713" y="174"/>
                </a:cubicBezTo>
                <a:cubicBezTo>
                  <a:pt x="729" y="195"/>
                  <a:pt x="740" y="218"/>
                  <a:pt x="750" y="241"/>
                </a:cubicBezTo>
                <a:cubicBezTo>
                  <a:pt x="709" y="210"/>
                  <a:pt x="663" y="186"/>
                  <a:pt x="614" y="168"/>
                </a:cubicBezTo>
                <a:cubicBezTo>
                  <a:pt x="610" y="166"/>
                  <a:pt x="605" y="164"/>
                  <a:pt x="600" y="163"/>
                </a:cubicBezTo>
                <a:cubicBezTo>
                  <a:pt x="568" y="153"/>
                  <a:pt x="537" y="147"/>
                  <a:pt x="502" y="143"/>
                </a:cubicBezTo>
                <a:cubicBezTo>
                  <a:pt x="485" y="141"/>
                  <a:pt x="468" y="140"/>
                  <a:pt x="450" y="140"/>
                </a:cubicBezTo>
                <a:cubicBezTo>
                  <a:pt x="419" y="140"/>
                  <a:pt x="391" y="144"/>
                  <a:pt x="359" y="149"/>
                </a:cubicBezTo>
                <a:cubicBezTo>
                  <a:pt x="357" y="150"/>
                  <a:pt x="355" y="149"/>
                  <a:pt x="352" y="149"/>
                </a:cubicBezTo>
                <a:cubicBezTo>
                  <a:pt x="321" y="153"/>
                  <a:pt x="293" y="154"/>
                  <a:pt x="262" y="150"/>
                </a:cubicBezTo>
                <a:cubicBezTo>
                  <a:pt x="261" y="150"/>
                  <a:pt x="260" y="151"/>
                  <a:pt x="259" y="151"/>
                </a:cubicBezTo>
                <a:cubicBezTo>
                  <a:pt x="248" y="150"/>
                  <a:pt x="238" y="148"/>
                  <a:pt x="228" y="146"/>
                </a:cubicBezTo>
                <a:cubicBezTo>
                  <a:pt x="220" y="145"/>
                  <a:pt x="214" y="144"/>
                  <a:pt x="207" y="143"/>
                </a:cubicBezTo>
                <a:cubicBezTo>
                  <a:pt x="205" y="142"/>
                  <a:pt x="205" y="142"/>
                  <a:pt x="203" y="141"/>
                </a:cubicBezTo>
                <a:cubicBezTo>
                  <a:pt x="175" y="135"/>
                  <a:pt x="151" y="128"/>
                  <a:pt x="125" y="118"/>
                </a:cubicBezTo>
                <a:cubicBezTo>
                  <a:pt x="208" y="156"/>
                  <a:pt x="302" y="172"/>
                  <a:pt x="392" y="161"/>
                </a:cubicBezTo>
                <a:cubicBezTo>
                  <a:pt x="413" y="161"/>
                  <a:pt x="433" y="159"/>
                  <a:pt x="454" y="161"/>
                </a:cubicBezTo>
                <a:cubicBezTo>
                  <a:pt x="455" y="161"/>
                  <a:pt x="457" y="161"/>
                  <a:pt x="458" y="161"/>
                </a:cubicBezTo>
                <a:cubicBezTo>
                  <a:pt x="486" y="163"/>
                  <a:pt x="510" y="167"/>
                  <a:pt x="537" y="173"/>
                </a:cubicBezTo>
                <a:cubicBezTo>
                  <a:pt x="575" y="183"/>
                  <a:pt x="608" y="197"/>
                  <a:pt x="643" y="214"/>
                </a:cubicBezTo>
                <a:cubicBezTo>
                  <a:pt x="645" y="215"/>
                  <a:pt x="647" y="217"/>
                  <a:pt x="649" y="218"/>
                </a:cubicBezTo>
                <a:cubicBezTo>
                  <a:pt x="682" y="235"/>
                  <a:pt x="711" y="256"/>
                  <a:pt x="739" y="279"/>
                </a:cubicBezTo>
                <a:cubicBezTo>
                  <a:pt x="731" y="282"/>
                  <a:pt x="723" y="281"/>
                  <a:pt x="714" y="283"/>
                </a:cubicBezTo>
                <a:cubicBezTo>
                  <a:pt x="707" y="284"/>
                  <a:pt x="699" y="285"/>
                  <a:pt x="691" y="286"/>
                </a:cubicBezTo>
                <a:cubicBezTo>
                  <a:pt x="684" y="286"/>
                  <a:pt x="678" y="287"/>
                  <a:pt x="672" y="288"/>
                </a:cubicBezTo>
                <a:cubicBezTo>
                  <a:pt x="619" y="294"/>
                  <a:pt x="569" y="298"/>
                  <a:pt x="516" y="302"/>
                </a:cubicBezTo>
                <a:cubicBezTo>
                  <a:pt x="470" y="304"/>
                  <a:pt x="428" y="307"/>
                  <a:pt x="383" y="306"/>
                </a:cubicBezTo>
                <a:cubicBezTo>
                  <a:pt x="381" y="306"/>
                  <a:pt x="379" y="305"/>
                  <a:pt x="377" y="305"/>
                </a:cubicBezTo>
                <a:cubicBezTo>
                  <a:pt x="335" y="304"/>
                  <a:pt x="297" y="298"/>
                  <a:pt x="256" y="287"/>
                </a:cubicBezTo>
                <a:cubicBezTo>
                  <a:pt x="212" y="274"/>
                  <a:pt x="174" y="254"/>
                  <a:pt x="137" y="227"/>
                </a:cubicBezTo>
                <a:cubicBezTo>
                  <a:pt x="136" y="226"/>
                  <a:pt x="135" y="225"/>
                  <a:pt x="134" y="224"/>
                </a:cubicBezTo>
                <a:cubicBezTo>
                  <a:pt x="111" y="208"/>
                  <a:pt x="92" y="189"/>
                  <a:pt x="74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253396" y="1683540"/>
            <a:ext cx="126101" cy="403657"/>
          </a:xfrm>
          <a:custGeom>
            <a:avLst/>
            <a:gdLst>
              <a:gd name="T0" fmla="*/ 0 w 165"/>
              <a:gd name="T1" fmla="*/ 0 h 519"/>
              <a:gd name="T2" fmla="*/ 40 w 165"/>
              <a:gd name="T3" fmla="*/ 226 h 519"/>
              <a:gd name="T4" fmla="*/ 42 w 165"/>
              <a:gd name="T5" fmla="*/ 279 h 519"/>
              <a:gd name="T6" fmla="*/ 41 w 165"/>
              <a:gd name="T7" fmla="*/ 282 h 519"/>
              <a:gd name="T8" fmla="*/ 53 w 165"/>
              <a:gd name="T9" fmla="*/ 349 h 519"/>
              <a:gd name="T10" fmla="*/ 89 w 165"/>
              <a:gd name="T11" fmla="*/ 438 h 519"/>
              <a:gd name="T12" fmla="*/ 92 w 165"/>
              <a:gd name="T13" fmla="*/ 443 h 519"/>
              <a:gd name="T14" fmla="*/ 146 w 165"/>
              <a:gd name="T15" fmla="*/ 519 h 519"/>
              <a:gd name="T16" fmla="*/ 149 w 165"/>
              <a:gd name="T17" fmla="*/ 498 h 519"/>
              <a:gd name="T18" fmla="*/ 151 w 165"/>
              <a:gd name="T19" fmla="*/ 478 h 519"/>
              <a:gd name="T20" fmla="*/ 153 w 165"/>
              <a:gd name="T21" fmla="*/ 462 h 519"/>
              <a:gd name="T22" fmla="*/ 162 w 165"/>
              <a:gd name="T23" fmla="*/ 329 h 519"/>
              <a:gd name="T24" fmla="*/ 163 w 165"/>
              <a:gd name="T25" fmla="*/ 216 h 519"/>
              <a:gd name="T26" fmla="*/ 163 w 165"/>
              <a:gd name="T27" fmla="*/ 211 h 519"/>
              <a:gd name="T28" fmla="*/ 145 w 165"/>
              <a:gd name="T29" fmla="*/ 10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5" h="519">
                <a:moveTo>
                  <a:pt x="0" y="0"/>
                </a:moveTo>
                <a:cubicBezTo>
                  <a:pt x="34" y="69"/>
                  <a:pt x="48" y="149"/>
                  <a:pt x="40" y="226"/>
                </a:cubicBezTo>
                <a:cubicBezTo>
                  <a:pt x="40" y="244"/>
                  <a:pt x="39" y="261"/>
                  <a:pt x="42" y="279"/>
                </a:cubicBezTo>
                <a:cubicBezTo>
                  <a:pt x="42" y="280"/>
                  <a:pt x="41" y="281"/>
                  <a:pt x="41" y="282"/>
                </a:cubicBezTo>
                <a:cubicBezTo>
                  <a:pt x="44" y="306"/>
                  <a:pt x="47" y="326"/>
                  <a:pt x="53" y="349"/>
                </a:cubicBezTo>
                <a:cubicBezTo>
                  <a:pt x="62" y="381"/>
                  <a:pt x="74" y="409"/>
                  <a:pt x="89" y="438"/>
                </a:cubicBezTo>
                <a:cubicBezTo>
                  <a:pt x="90" y="440"/>
                  <a:pt x="91" y="442"/>
                  <a:pt x="92" y="443"/>
                </a:cubicBezTo>
                <a:cubicBezTo>
                  <a:pt x="107" y="471"/>
                  <a:pt x="126" y="496"/>
                  <a:pt x="146" y="519"/>
                </a:cubicBezTo>
                <a:cubicBezTo>
                  <a:pt x="148" y="512"/>
                  <a:pt x="147" y="506"/>
                  <a:pt x="149" y="498"/>
                </a:cubicBezTo>
                <a:cubicBezTo>
                  <a:pt x="150" y="492"/>
                  <a:pt x="151" y="485"/>
                  <a:pt x="151" y="478"/>
                </a:cubicBezTo>
                <a:cubicBezTo>
                  <a:pt x="151" y="473"/>
                  <a:pt x="152" y="468"/>
                  <a:pt x="153" y="462"/>
                </a:cubicBezTo>
                <a:cubicBezTo>
                  <a:pt x="157" y="417"/>
                  <a:pt x="160" y="374"/>
                  <a:pt x="162" y="329"/>
                </a:cubicBezTo>
                <a:cubicBezTo>
                  <a:pt x="163" y="290"/>
                  <a:pt x="165" y="254"/>
                  <a:pt x="163" y="216"/>
                </a:cubicBezTo>
                <a:cubicBezTo>
                  <a:pt x="163" y="214"/>
                  <a:pt x="163" y="213"/>
                  <a:pt x="163" y="211"/>
                </a:cubicBezTo>
                <a:cubicBezTo>
                  <a:pt x="161" y="176"/>
                  <a:pt x="155" y="143"/>
                  <a:pt x="145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179151" y="1753012"/>
            <a:ext cx="161455" cy="341371"/>
          </a:xfrm>
          <a:custGeom>
            <a:avLst/>
            <a:gdLst>
              <a:gd name="T0" fmla="*/ 6 w 211"/>
              <a:gd name="T1" fmla="*/ 0 h 440"/>
              <a:gd name="T2" fmla="*/ 3 w 211"/>
              <a:gd name="T3" fmla="*/ 151 h 440"/>
              <a:gd name="T4" fmla="*/ 4 w 211"/>
              <a:gd name="T5" fmla="*/ 154 h 440"/>
              <a:gd name="T6" fmla="*/ 5 w 211"/>
              <a:gd name="T7" fmla="*/ 173 h 440"/>
              <a:gd name="T8" fmla="*/ 8 w 211"/>
              <a:gd name="T9" fmla="*/ 192 h 440"/>
              <a:gd name="T10" fmla="*/ 13 w 211"/>
              <a:gd name="T11" fmla="*/ 213 h 440"/>
              <a:gd name="T12" fmla="*/ 15 w 211"/>
              <a:gd name="T13" fmla="*/ 219 h 440"/>
              <a:gd name="T14" fmla="*/ 21 w 211"/>
              <a:gd name="T15" fmla="*/ 241 h 440"/>
              <a:gd name="T16" fmla="*/ 28 w 211"/>
              <a:gd name="T17" fmla="*/ 260 h 440"/>
              <a:gd name="T18" fmla="*/ 35 w 211"/>
              <a:gd name="T19" fmla="*/ 276 h 440"/>
              <a:gd name="T20" fmla="*/ 55 w 211"/>
              <a:gd name="T21" fmla="*/ 311 h 440"/>
              <a:gd name="T22" fmla="*/ 82 w 211"/>
              <a:gd name="T23" fmla="*/ 348 h 440"/>
              <a:gd name="T24" fmla="*/ 131 w 211"/>
              <a:gd name="T25" fmla="*/ 395 h 440"/>
              <a:gd name="T26" fmla="*/ 150 w 211"/>
              <a:gd name="T27" fmla="*/ 408 h 440"/>
              <a:gd name="T28" fmla="*/ 153 w 211"/>
              <a:gd name="T29" fmla="*/ 410 h 440"/>
              <a:gd name="T30" fmla="*/ 211 w 211"/>
              <a:gd name="T31" fmla="*/ 440 h 440"/>
              <a:gd name="T32" fmla="*/ 146 w 211"/>
              <a:gd name="T33" fmla="*/ 326 h 440"/>
              <a:gd name="T34" fmla="*/ 142 w 211"/>
              <a:gd name="T35" fmla="*/ 314 h 440"/>
              <a:gd name="T36" fmla="*/ 123 w 211"/>
              <a:gd name="T37" fmla="*/ 231 h 440"/>
              <a:gd name="T38" fmla="*/ 120 w 211"/>
              <a:gd name="T39" fmla="*/ 186 h 440"/>
              <a:gd name="T40" fmla="*/ 127 w 211"/>
              <a:gd name="T41" fmla="*/ 10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1" h="440">
                <a:moveTo>
                  <a:pt x="6" y="0"/>
                </a:moveTo>
                <a:cubicBezTo>
                  <a:pt x="3" y="52"/>
                  <a:pt x="0" y="99"/>
                  <a:pt x="3" y="151"/>
                </a:cubicBezTo>
                <a:cubicBezTo>
                  <a:pt x="3" y="152"/>
                  <a:pt x="4" y="153"/>
                  <a:pt x="4" y="154"/>
                </a:cubicBezTo>
                <a:cubicBezTo>
                  <a:pt x="4" y="160"/>
                  <a:pt x="5" y="166"/>
                  <a:pt x="5" y="173"/>
                </a:cubicBezTo>
                <a:cubicBezTo>
                  <a:pt x="7" y="179"/>
                  <a:pt x="7" y="185"/>
                  <a:pt x="8" y="192"/>
                </a:cubicBezTo>
                <a:cubicBezTo>
                  <a:pt x="10" y="199"/>
                  <a:pt x="11" y="206"/>
                  <a:pt x="13" y="213"/>
                </a:cubicBezTo>
                <a:cubicBezTo>
                  <a:pt x="14" y="215"/>
                  <a:pt x="15" y="217"/>
                  <a:pt x="15" y="219"/>
                </a:cubicBezTo>
                <a:cubicBezTo>
                  <a:pt x="16" y="227"/>
                  <a:pt x="18" y="234"/>
                  <a:pt x="21" y="241"/>
                </a:cubicBezTo>
                <a:cubicBezTo>
                  <a:pt x="24" y="247"/>
                  <a:pt x="25" y="254"/>
                  <a:pt x="28" y="260"/>
                </a:cubicBezTo>
                <a:cubicBezTo>
                  <a:pt x="31" y="265"/>
                  <a:pt x="33" y="271"/>
                  <a:pt x="35" y="276"/>
                </a:cubicBezTo>
                <a:cubicBezTo>
                  <a:pt x="41" y="289"/>
                  <a:pt x="48" y="299"/>
                  <a:pt x="55" y="311"/>
                </a:cubicBezTo>
                <a:cubicBezTo>
                  <a:pt x="63" y="325"/>
                  <a:pt x="72" y="336"/>
                  <a:pt x="82" y="348"/>
                </a:cubicBezTo>
                <a:cubicBezTo>
                  <a:pt x="97" y="366"/>
                  <a:pt x="113" y="381"/>
                  <a:pt x="131" y="395"/>
                </a:cubicBezTo>
                <a:cubicBezTo>
                  <a:pt x="138" y="400"/>
                  <a:pt x="144" y="404"/>
                  <a:pt x="150" y="408"/>
                </a:cubicBezTo>
                <a:cubicBezTo>
                  <a:pt x="151" y="409"/>
                  <a:pt x="152" y="409"/>
                  <a:pt x="153" y="410"/>
                </a:cubicBezTo>
                <a:cubicBezTo>
                  <a:pt x="171" y="423"/>
                  <a:pt x="191" y="432"/>
                  <a:pt x="211" y="440"/>
                </a:cubicBezTo>
                <a:cubicBezTo>
                  <a:pt x="184" y="406"/>
                  <a:pt x="162" y="367"/>
                  <a:pt x="146" y="326"/>
                </a:cubicBezTo>
                <a:cubicBezTo>
                  <a:pt x="145" y="322"/>
                  <a:pt x="143" y="318"/>
                  <a:pt x="142" y="314"/>
                </a:cubicBezTo>
                <a:cubicBezTo>
                  <a:pt x="133" y="287"/>
                  <a:pt x="127" y="260"/>
                  <a:pt x="123" y="231"/>
                </a:cubicBezTo>
                <a:cubicBezTo>
                  <a:pt x="121" y="216"/>
                  <a:pt x="121" y="202"/>
                  <a:pt x="120" y="186"/>
                </a:cubicBezTo>
                <a:cubicBezTo>
                  <a:pt x="120" y="160"/>
                  <a:pt x="123" y="136"/>
                  <a:pt x="127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6672881" y="3177186"/>
            <a:ext cx="1549743" cy="645610"/>
          </a:xfrm>
          <a:custGeom>
            <a:avLst/>
            <a:gdLst>
              <a:gd name="T0" fmla="*/ 1827 w 2028"/>
              <a:gd name="T1" fmla="*/ 456 h 831"/>
              <a:gd name="T2" fmla="*/ 1854 w 2028"/>
              <a:gd name="T3" fmla="*/ 424 h 831"/>
              <a:gd name="T4" fmla="*/ 1939 w 2028"/>
              <a:gd name="T5" fmla="*/ 301 h 831"/>
              <a:gd name="T6" fmla="*/ 2028 w 2028"/>
              <a:gd name="T7" fmla="*/ 105 h 831"/>
              <a:gd name="T8" fmla="*/ 1783 w 2028"/>
              <a:gd name="T9" fmla="*/ 67 h 831"/>
              <a:gd name="T10" fmla="*/ 1410 w 2028"/>
              <a:gd name="T11" fmla="*/ 27 h 831"/>
              <a:gd name="T12" fmla="*/ 930 w 2028"/>
              <a:gd name="T13" fmla="*/ 8 h 831"/>
              <a:gd name="T14" fmla="*/ 922 w 2028"/>
              <a:gd name="T15" fmla="*/ 11 h 831"/>
              <a:gd name="T16" fmla="*/ 862 w 2028"/>
              <a:gd name="T17" fmla="*/ 14 h 831"/>
              <a:gd name="T18" fmla="*/ 802 w 2028"/>
              <a:gd name="T19" fmla="*/ 23 h 831"/>
              <a:gd name="T20" fmla="*/ 732 w 2028"/>
              <a:gd name="T21" fmla="*/ 36 h 831"/>
              <a:gd name="T22" fmla="*/ 715 w 2028"/>
              <a:gd name="T23" fmla="*/ 43 h 831"/>
              <a:gd name="T24" fmla="*/ 645 w 2028"/>
              <a:gd name="T25" fmla="*/ 61 h 831"/>
              <a:gd name="T26" fmla="*/ 583 w 2028"/>
              <a:gd name="T27" fmla="*/ 82 h 831"/>
              <a:gd name="T28" fmla="*/ 531 w 2028"/>
              <a:gd name="T29" fmla="*/ 104 h 831"/>
              <a:gd name="T30" fmla="*/ 419 w 2028"/>
              <a:gd name="T31" fmla="*/ 163 h 831"/>
              <a:gd name="T32" fmla="*/ 301 w 2028"/>
              <a:gd name="T33" fmla="*/ 248 h 831"/>
              <a:gd name="T34" fmla="*/ 148 w 2028"/>
              <a:gd name="T35" fmla="*/ 403 h 831"/>
              <a:gd name="T36" fmla="*/ 105 w 2028"/>
              <a:gd name="T37" fmla="*/ 461 h 831"/>
              <a:gd name="T38" fmla="*/ 101 w 2028"/>
              <a:gd name="T39" fmla="*/ 471 h 831"/>
              <a:gd name="T40" fmla="*/ 0 w 2028"/>
              <a:gd name="T41" fmla="*/ 652 h 831"/>
              <a:gd name="T42" fmla="*/ 369 w 2028"/>
              <a:gd name="T43" fmla="*/ 454 h 831"/>
              <a:gd name="T44" fmla="*/ 406 w 2028"/>
              <a:gd name="T45" fmla="*/ 441 h 831"/>
              <a:gd name="T46" fmla="*/ 670 w 2028"/>
              <a:gd name="T47" fmla="*/ 386 h 831"/>
              <a:gd name="T48" fmla="*/ 812 w 2028"/>
              <a:gd name="T49" fmla="*/ 379 h 831"/>
              <a:gd name="T50" fmla="*/ 1057 w 2028"/>
              <a:gd name="T51" fmla="*/ 404 h 831"/>
              <a:gd name="T52" fmla="*/ 1075 w 2028"/>
              <a:gd name="T53" fmla="*/ 404 h 831"/>
              <a:gd name="T54" fmla="*/ 1319 w 2028"/>
              <a:gd name="T55" fmla="*/ 406 h 831"/>
              <a:gd name="T56" fmla="*/ 1328 w 2028"/>
              <a:gd name="T57" fmla="*/ 408 h 831"/>
              <a:gd name="T58" fmla="*/ 1413 w 2028"/>
              <a:gd name="T59" fmla="*/ 396 h 831"/>
              <a:gd name="T60" fmla="*/ 1469 w 2028"/>
              <a:gd name="T61" fmla="*/ 386 h 831"/>
              <a:gd name="T62" fmla="*/ 1478 w 2028"/>
              <a:gd name="T63" fmla="*/ 382 h 831"/>
              <a:gd name="T64" fmla="*/ 1689 w 2028"/>
              <a:gd name="T65" fmla="*/ 319 h 831"/>
              <a:gd name="T66" fmla="*/ 968 w 2028"/>
              <a:gd name="T67" fmla="*/ 435 h 831"/>
              <a:gd name="T68" fmla="*/ 800 w 2028"/>
              <a:gd name="T69" fmla="*/ 437 h 831"/>
              <a:gd name="T70" fmla="*/ 790 w 2028"/>
              <a:gd name="T71" fmla="*/ 435 h 831"/>
              <a:gd name="T72" fmla="*/ 577 w 2028"/>
              <a:gd name="T73" fmla="*/ 470 h 831"/>
              <a:gd name="T74" fmla="*/ 291 w 2028"/>
              <a:gd name="T75" fmla="*/ 578 h 831"/>
              <a:gd name="T76" fmla="*/ 275 w 2028"/>
              <a:gd name="T77" fmla="*/ 589 h 831"/>
              <a:gd name="T78" fmla="*/ 30 w 2028"/>
              <a:gd name="T79" fmla="*/ 755 h 831"/>
              <a:gd name="T80" fmla="*/ 98 w 2028"/>
              <a:gd name="T81" fmla="*/ 765 h 831"/>
              <a:gd name="T82" fmla="*/ 161 w 2028"/>
              <a:gd name="T83" fmla="*/ 772 h 831"/>
              <a:gd name="T84" fmla="*/ 211 w 2028"/>
              <a:gd name="T85" fmla="*/ 779 h 831"/>
              <a:gd name="T86" fmla="*/ 634 w 2028"/>
              <a:gd name="T87" fmla="*/ 816 h 831"/>
              <a:gd name="T88" fmla="*/ 993 w 2028"/>
              <a:gd name="T89" fmla="*/ 828 h 831"/>
              <a:gd name="T90" fmla="*/ 1009 w 2028"/>
              <a:gd name="T91" fmla="*/ 825 h 831"/>
              <a:gd name="T92" fmla="*/ 1334 w 2028"/>
              <a:gd name="T93" fmla="*/ 776 h 831"/>
              <a:gd name="T94" fmla="*/ 1658 w 2028"/>
              <a:gd name="T95" fmla="*/ 614 h 831"/>
              <a:gd name="T96" fmla="*/ 1666 w 2028"/>
              <a:gd name="T97" fmla="*/ 606 h 831"/>
              <a:gd name="T98" fmla="*/ 1827 w 2028"/>
              <a:gd name="T99" fmla="*/ 456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28" h="831">
                <a:moveTo>
                  <a:pt x="1827" y="456"/>
                </a:moveTo>
                <a:cubicBezTo>
                  <a:pt x="1835" y="446"/>
                  <a:pt x="1846" y="435"/>
                  <a:pt x="1854" y="424"/>
                </a:cubicBezTo>
                <a:cubicBezTo>
                  <a:pt x="1886" y="385"/>
                  <a:pt x="1913" y="345"/>
                  <a:pt x="1939" y="301"/>
                </a:cubicBezTo>
                <a:cubicBezTo>
                  <a:pt x="1975" y="237"/>
                  <a:pt x="2005" y="173"/>
                  <a:pt x="2028" y="105"/>
                </a:cubicBezTo>
                <a:cubicBezTo>
                  <a:pt x="1948" y="88"/>
                  <a:pt x="1869" y="78"/>
                  <a:pt x="1783" y="67"/>
                </a:cubicBezTo>
                <a:cubicBezTo>
                  <a:pt x="1655" y="52"/>
                  <a:pt x="1537" y="40"/>
                  <a:pt x="1410" y="27"/>
                </a:cubicBezTo>
                <a:cubicBezTo>
                  <a:pt x="1246" y="14"/>
                  <a:pt x="1095" y="0"/>
                  <a:pt x="930" y="8"/>
                </a:cubicBezTo>
                <a:cubicBezTo>
                  <a:pt x="928" y="8"/>
                  <a:pt x="925" y="11"/>
                  <a:pt x="922" y="11"/>
                </a:cubicBezTo>
                <a:cubicBezTo>
                  <a:pt x="902" y="12"/>
                  <a:pt x="882" y="13"/>
                  <a:pt x="862" y="14"/>
                </a:cubicBezTo>
                <a:cubicBezTo>
                  <a:pt x="842" y="18"/>
                  <a:pt x="822" y="19"/>
                  <a:pt x="802" y="23"/>
                </a:cubicBezTo>
                <a:cubicBezTo>
                  <a:pt x="778" y="28"/>
                  <a:pt x="755" y="30"/>
                  <a:pt x="732" y="36"/>
                </a:cubicBezTo>
                <a:cubicBezTo>
                  <a:pt x="727" y="39"/>
                  <a:pt x="721" y="41"/>
                  <a:pt x="715" y="43"/>
                </a:cubicBezTo>
                <a:cubicBezTo>
                  <a:pt x="689" y="46"/>
                  <a:pt x="668" y="52"/>
                  <a:pt x="645" y="61"/>
                </a:cubicBezTo>
                <a:cubicBezTo>
                  <a:pt x="625" y="70"/>
                  <a:pt x="603" y="72"/>
                  <a:pt x="583" y="82"/>
                </a:cubicBezTo>
                <a:cubicBezTo>
                  <a:pt x="566" y="91"/>
                  <a:pt x="548" y="97"/>
                  <a:pt x="531" y="104"/>
                </a:cubicBezTo>
                <a:cubicBezTo>
                  <a:pt x="492" y="121"/>
                  <a:pt x="457" y="142"/>
                  <a:pt x="419" y="163"/>
                </a:cubicBezTo>
                <a:cubicBezTo>
                  <a:pt x="376" y="190"/>
                  <a:pt x="340" y="217"/>
                  <a:pt x="301" y="248"/>
                </a:cubicBezTo>
                <a:cubicBezTo>
                  <a:pt x="244" y="295"/>
                  <a:pt x="194" y="344"/>
                  <a:pt x="148" y="403"/>
                </a:cubicBezTo>
                <a:cubicBezTo>
                  <a:pt x="134" y="423"/>
                  <a:pt x="120" y="441"/>
                  <a:pt x="105" y="461"/>
                </a:cubicBezTo>
                <a:cubicBezTo>
                  <a:pt x="102" y="464"/>
                  <a:pt x="104" y="468"/>
                  <a:pt x="101" y="471"/>
                </a:cubicBezTo>
                <a:cubicBezTo>
                  <a:pt x="59" y="528"/>
                  <a:pt x="29" y="589"/>
                  <a:pt x="0" y="652"/>
                </a:cubicBezTo>
                <a:cubicBezTo>
                  <a:pt x="112" y="568"/>
                  <a:pt x="236" y="503"/>
                  <a:pt x="369" y="454"/>
                </a:cubicBezTo>
                <a:cubicBezTo>
                  <a:pt x="381" y="450"/>
                  <a:pt x="394" y="445"/>
                  <a:pt x="406" y="441"/>
                </a:cubicBezTo>
                <a:cubicBezTo>
                  <a:pt x="493" y="414"/>
                  <a:pt x="578" y="397"/>
                  <a:pt x="670" y="386"/>
                </a:cubicBezTo>
                <a:cubicBezTo>
                  <a:pt x="718" y="381"/>
                  <a:pt x="764" y="379"/>
                  <a:pt x="812" y="379"/>
                </a:cubicBezTo>
                <a:cubicBezTo>
                  <a:pt x="895" y="380"/>
                  <a:pt x="971" y="390"/>
                  <a:pt x="1057" y="404"/>
                </a:cubicBezTo>
                <a:cubicBezTo>
                  <a:pt x="1063" y="405"/>
                  <a:pt x="1069" y="403"/>
                  <a:pt x="1075" y="404"/>
                </a:cubicBezTo>
                <a:cubicBezTo>
                  <a:pt x="1160" y="414"/>
                  <a:pt x="1236" y="416"/>
                  <a:pt x="1319" y="406"/>
                </a:cubicBezTo>
                <a:cubicBezTo>
                  <a:pt x="1322" y="406"/>
                  <a:pt x="1326" y="408"/>
                  <a:pt x="1328" y="408"/>
                </a:cubicBezTo>
                <a:cubicBezTo>
                  <a:pt x="1358" y="405"/>
                  <a:pt x="1383" y="402"/>
                  <a:pt x="1413" y="396"/>
                </a:cubicBezTo>
                <a:cubicBezTo>
                  <a:pt x="1433" y="393"/>
                  <a:pt x="1450" y="389"/>
                  <a:pt x="1469" y="386"/>
                </a:cubicBezTo>
                <a:cubicBezTo>
                  <a:pt x="1473" y="385"/>
                  <a:pt x="1474" y="384"/>
                  <a:pt x="1478" y="382"/>
                </a:cubicBezTo>
                <a:cubicBezTo>
                  <a:pt x="1553" y="367"/>
                  <a:pt x="1620" y="346"/>
                  <a:pt x="1689" y="319"/>
                </a:cubicBezTo>
                <a:cubicBezTo>
                  <a:pt x="1466" y="424"/>
                  <a:pt x="1213" y="466"/>
                  <a:pt x="968" y="435"/>
                </a:cubicBezTo>
                <a:cubicBezTo>
                  <a:pt x="912" y="435"/>
                  <a:pt x="857" y="430"/>
                  <a:pt x="800" y="437"/>
                </a:cubicBezTo>
                <a:cubicBezTo>
                  <a:pt x="797" y="437"/>
                  <a:pt x="793" y="435"/>
                  <a:pt x="790" y="435"/>
                </a:cubicBezTo>
                <a:cubicBezTo>
                  <a:pt x="715" y="443"/>
                  <a:pt x="650" y="451"/>
                  <a:pt x="577" y="470"/>
                </a:cubicBezTo>
                <a:cubicBezTo>
                  <a:pt x="475" y="495"/>
                  <a:pt x="384" y="532"/>
                  <a:pt x="291" y="578"/>
                </a:cubicBezTo>
                <a:cubicBezTo>
                  <a:pt x="286" y="581"/>
                  <a:pt x="281" y="586"/>
                  <a:pt x="275" y="589"/>
                </a:cubicBezTo>
                <a:cubicBezTo>
                  <a:pt x="185" y="635"/>
                  <a:pt x="107" y="693"/>
                  <a:pt x="30" y="755"/>
                </a:cubicBezTo>
                <a:cubicBezTo>
                  <a:pt x="53" y="762"/>
                  <a:pt x="73" y="761"/>
                  <a:pt x="98" y="765"/>
                </a:cubicBezTo>
                <a:cubicBezTo>
                  <a:pt x="119" y="769"/>
                  <a:pt x="140" y="772"/>
                  <a:pt x="161" y="772"/>
                </a:cubicBezTo>
                <a:cubicBezTo>
                  <a:pt x="179" y="774"/>
                  <a:pt x="195" y="777"/>
                  <a:pt x="211" y="779"/>
                </a:cubicBezTo>
                <a:cubicBezTo>
                  <a:pt x="356" y="795"/>
                  <a:pt x="490" y="807"/>
                  <a:pt x="634" y="816"/>
                </a:cubicBezTo>
                <a:cubicBezTo>
                  <a:pt x="757" y="823"/>
                  <a:pt x="871" y="831"/>
                  <a:pt x="993" y="828"/>
                </a:cubicBezTo>
                <a:cubicBezTo>
                  <a:pt x="998" y="828"/>
                  <a:pt x="1004" y="825"/>
                  <a:pt x="1009" y="825"/>
                </a:cubicBezTo>
                <a:cubicBezTo>
                  <a:pt x="1121" y="823"/>
                  <a:pt x="1226" y="806"/>
                  <a:pt x="1334" y="776"/>
                </a:cubicBezTo>
                <a:cubicBezTo>
                  <a:pt x="1454" y="741"/>
                  <a:pt x="1557" y="687"/>
                  <a:pt x="1658" y="614"/>
                </a:cubicBezTo>
                <a:cubicBezTo>
                  <a:pt x="1661" y="611"/>
                  <a:pt x="1664" y="609"/>
                  <a:pt x="1666" y="606"/>
                </a:cubicBezTo>
                <a:cubicBezTo>
                  <a:pt x="1727" y="562"/>
                  <a:pt x="1778" y="512"/>
                  <a:pt x="1827" y="4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6478426" y="1762594"/>
            <a:ext cx="542116" cy="1333143"/>
          </a:xfrm>
          <a:custGeom>
            <a:avLst/>
            <a:gdLst>
              <a:gd name="T0" fmla="*/ 634 w 709"/>
              <a:gd name="T1" fmla="*/ 0 h 1715"/>
              <a:gd name="T2" fmla="*/ 663 w 709"/>
              <a:gd name="T3" fmla="*/ 209 h 1715"/>
              <a:gd name="T4" fmla="*/ 691 w 709"/>
              <a:gd name="T5" fmla="*/ 526 h 1715"/>
              <a:gd name="T6" fmla="*/ 700 w 709"/>
              <a:gd name="T7" fmla="*/ 935 h 1715"/>
              <a:gd name="T8" fmla="*/ 697 w 709"/>
              <a:gd name="T9" fmla="*/ 941 h 1715"/>
              <a:gd name="T10" fmla="*/ 694 w 709"/>
              <a:gd name="T11" fmla="*/ 992 h 1715"/>
              <a:gd name="T12" fmla="*/ 685 w 709"/>
              <a:gd name="T13" fmla="*/ 1044 h 1715"/>
              <a:gd name="T14" fmla="*/ 673 w 709"/>
              <a:gd name="T15" fmla="*/ 1103 h 1715"/>
              <a:gd name="T16" fmla="*/ 667 w 709"/>
              <a:gd name="T17" fmla="*/ 1117 h 1715"/>
              <a:gd name="T18" fmla="*/ 651 w 709"/>
              <a:gd name="T19" fmla="*/ 1176 h 1715"/>
              <a:gd name="T20" fmla="*/ 632 w 709"/>
              <a:gd name="T21" fmla="*/ 1228 h 1715"/>
              <a:gd name="T22" fmla="*/ 613 w 709"/>
              <a:gd name="T23" fmla="*/ 1273 h 1715"/>
              <a:gd name="T24" fmla="*/ 561 w 709"/>
              <a:gd name="T25" fmla="*/ 1367 h 1715"/>
              <a:gd name="T26" fmla="*/ 487 w 709"/>
              <a:gd name="T27" fmla="*/ 1466 h 1715"/>
              <a:gd name="T28" fmla="*/ 353 w 709"/>
              <a:gd name="T29" fmla="*/ 1593 h 1715"/>
              <a:gd name="T30" fmla="*/ 303 w 709"/>
              <a:gd name="T31" fmla="*/ 1629 h 1715"/>
              <a:gd name="T32" fmla="*/ 295 w 709"/>
              <a:gd name="T33" fmla="*/ 1633 h 1715"/>
              <a:gd name="T34" fmla="*/ 139 w 709"/>
              <a:gd name="T35" fmla="*/ 1715 h 1715"/>
              <a:gd name="T36" fmla="*/ 312 w 709"/>
              <a:gd name="T37" fmla="*/ 1405 h 1715"/>
              <a:gd name="T38" fmla="*/ 324 w 709"/>
              <a:gd name="T39" fmla="*/ 1374 h 1715"/>
              <a:gd name="T40" fmla="*/ 375 w 709"/>
              <a:gd name="T41" fmla="*/ 1150 h 1715"/>
              <a:gd name="T42" fmla="*/ 383 w 709"/>
              <a:gd name="T43" fmla="*/ 1030 h 1715"/>
              <a:gd name="T44" fmla="*/ 365 w 709"/>
              <a:gd name="T45" fmla="*/ 821 h 1715"/>
              <a:gd name="T46" fmla="*/ 365 w 709"/>
              <a:gd name="T47" fmla="*/ 805 h 1715"/>
              <a:gd name="T48" fmla="*/ 367 w 709"/>
              <a:gd name="T49" fmla="*/ 598 h 1715"/>
              <a:gd name="T50" fmla="*/ 366 w 709"/>
              <a:gd name="T51" fmla="*/ 591 h 1715"/>
              <a:gd name="T52" fmla="*/ 377 w 709"/>
              <a:gd name="T53" fmla="*/ 519 h 1715"/>
              <a:gd name="T54" fmla="*/ 386 w 709"/>
              <a:gd name="T55" fmla="*/ 471 h 1715"/>
              <a:gd name="T56" fmla="*/ 390 w 709"/>
              <a:gd name="T57" fmla="*/ 463 h 1715"/>
              <a:gd name="T58" fmla="*/ 447 w 709"/>
              <a:gd name="T59" fmla="*/ 285 h 1715"/>
              <a:gd name="T60" fmla="*/ 337 w 709"/>
              <a:gd name="T61" fmla="*/ 896 h 1715"/>
              <a:gd name="T62" fmla="*/ 334 w 709"/>
              <a:gd name="T63" fmla="*/ 1039 h 1715"/>
              <a:gd name="T64" fmla="*/ 335 w 709"/>
              <a:gd name="T65" fmla="*/ 1047 h 1715"/>
              <a:gd name="T66" fmla="*/ 303 w 709"/>
              <a:gd name="T67" fmla="*/ 1228 h 1715"/>
              <a:gd name="T68" fmla="*/ 206 w 709"/>
              <a:gd name="T69" fmla="*/ 1469 h 1715"/>
              <a:gd name="T70" fmla="*/ 197 w 709"/>
              <a:gd name="T71" fmla="*/ 1483 h 1715"/>
              <a:gd name="T72" fmla="*/ 52 w 709"/>
              <a:gd name="T73" fmla="*/ 1688 h 1715"/>
              <a:gd name="T74" fmla="*/ 44 w 709"/>
              <a:gd name="T75" fmla="*/ 1630 h 1715"/>
              <a:gd name="T76" fmla="*/ 39 w 709"/>
              <a:gd name="T77" fmla="*/ 1577 h 1715"/>
              <a:gd name="T78" fmla="*/ 34 w 709"/>
              <a:gd name="T79" fmla="*/ 1535 h 1715"/>
              <a:gd name="T80" fmla="*/ 9 w 709"/>
              <a:gd name="T81" fmla="*/ 1174 h 1715"/>
              <a:gd name="T82" fmla="*/ 4 w 709"/>
              <a:gd name="T83" fmla="*/ 869 h 1715"/>
              <a:gd name="T84" fmla="*/ 7 w 709"/>
              <a:gd name="T85" fmla="*/ 856 h 1715"/>
              <a:gd name="T86" fmla="*/ 54 w 709"/>
              <a:gd name="T87" fmla="*/ 580 h 1715"/>
              <a:gd name="T88" fmla="*/ 196 w 709"/>
              <a:gd name="T89" fmla="*/ 307 h 1715"/>
              <a:gd name="T90" fmla="*/ 203 w 709"/>
              <a:gd name="T91" fmla="*/ 300 h 1715"/>
              <a:gd name="T92" fmla="*/ 332 w 709"/>
              <a:gd name="T93" fmla="*/ 166 h 1715"/>
              <a:gd name="T94" fmla="*/ 360 w 709"/>
              <a:gd name="T95" fmla="*/ 144 h 1715"/>
              <a:gd name="T96" fmla="*/ 466 w 709"/>
              <a:gd name="T97" fmla="*/ 73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9" h="1715">
                <a:moveTo>
                  <a:pt x="634" y="0"/>
                </a:moveTo>
                <a:cubicBezTo>
                  <a:pt x="647" y="69"/>
                  <a:pt x="654" y="136"/>
                  <a:pt x="663" y="209"/>
                </a:cubicBezTo>
                <a:cubicBezTo>
                  <a:pt x="673" y="318"/>
                  <a:pt x="681" y="418"/>
                  <a:pt x="691" y="526"/>
                </a:cubicBezTo>
                <a:cubicBezTo>
                  <a:pt x="700" y="666"/>
                  <a:pt x="709" y="795"/>
                  <a:pt x="700" y="935"/>
                </a:cubicBezTo>
                <a:cubicBezTo>
                  <a:pt x="700" y="937"/>
                  <a:pt x="697" y="939"/>
                  <a:pt x="697" y="941"/>
                </a:cubicBezTo>
                <a:cubicBezTo>
                  <a:pt x="696" y="958"/>
                  <a:pt x="695" y="975"/>
                  <a:pt x="694" y="992"/>
                </a:cubicBezTo>
                <a:cubicBezTo>
                  <a:pt x="690" y="1009"/>
                  <a:pt x="689" y="1027"/>
                  <a:pt x="685" y="1044"/>
                </a:cubicBezTo>
                <a:cubicBezTo>
                  <a:pt x="680" y="1064"/>
                  <a:pt x="679" y="1083"/>
                  <a:pt x="673" y="1103"/>
                </a:cubicBezTo>
                <a:cubicBezTo>
                  <a:pt x="671" y="1107"/>
                  <a:pt x="669" y="1112"/>
                  <a:pt x="667" y="1117"/>
                </a:cubicBezTo>
                <a:cubicBezTo>
                  <a:pt x="664" y="1139"/>
                  <a:pt x="659" y="1157"/>
                  <a:pt x="651" y="1176"/>
                </a:cubicBezTo>
                <a:cubicBezTo>
                  <a:pt x="643" y="1193"/>
                  <a:pt x="640" y="1211"/>
                  <a:pt x="632" y="1228"/>
                </a:cubicBezTo>
                <a:cubicBezTo>
                  <a:pt x="624" y="1243"/>
                  <a:pt x="618" y="1258"/>
                  <a:pt x="613" y="1273"/>
                </a:cubicBezTo>
                <a:cubicBezTo>
                  <a:pt x="598" y="1305"/>
                  <a:pt x="579" y="1335"/>
                  <a:pt x="561" y="1367"/>
                </a:cubicBezTo>
                <a:cubicBezTo>
                  <a:pt x="538" y="1403"/>
                  <a:pt x="513" y="1433"/>
                  <a:pt x="487" y="1466"/>
                </a:cubicBezTo>
                <a:cubicBezTo>
                  <a:pt x="446" y="1513"/>
                  <a:pt x="403" y="1555"/>
                  <a:pt x="353" y="1593"/>
                </a:cubicBezTo>
                <a:cubicBezTo>
                  <a:pt x="336" y="1606"/>
                  <a:pt x="320" y="1617"/>
                  <a:pt x="303" y="1629"/>
                </a:cubicBezTo>
                <a:cubicBezTo>
                  <a:pt x="300" y="1631"/>
                  <a:pt x="297" y="1630"/>
                  <a:pt x="295" y="1633"/>
                </a:cubicBezTo>
                <a:cubicBezTo>
                  <a:pt x="245" y="1667"/>
                  <a:pt x="193" y="1692"/>
                  <a:pt x="139" y="1715"/>
                </a:cubicBezTo>
                <a:cubicBezTo>
                  <a:pt x="212" y="1622"/>
                  <a:pt x="269" y="1518"/>
                  <a:pt x="312" y="1405"/>
                </a:cubicBezTo>
                <a:cubicBezTo>
                  <a:pt x="316" y="1395"/>
                  <a:pt x="321" y="1384"/>
                  <a:pt x="324" y="1374"/>
                </a:cubicBezTo>
                <a:cubicBezTo>
                  <a:pt x="349" y="1300"/>
                  <a:pt x="364" y="1228"/>
                  <a:pt x="375" y="1150"/>
                </a:cubicBezTo>
                <a:cubicBezTo>
                  <a:pt x="380" y="1109"/>
                  <a:pt x="382" y="1071"/>
                  <a:pt x="383" y="1030"/>
                </a:cubicBezTo>
                <a:cubicBezTo>
                  <a:pt x="383" y="959"/>
                  <a:pt x="376" y="894"/>
                  <a:pt x="365" y="821"/>
                </a:cubicBezTo>
                <a:cubicBezTo>
                  <a:pt x="364" y="816"/>
                  <a:pt x="366" y="811"/>
                  <a:pt x="365" y="805"/>
                </a:cubicBezTo>
                <a:cubicBezTo>
                  <a:pt x="358" y="734"/>
                  <a:pt x="357" y="669"/>
                  <a:pt x="367" y="598"/>
                </a:cubicBezTo>
                <a:cubicBezTo>
                  <a:pt x="367" y="596"/>
                  <a:pt x="366" y="593"/>
                  <a:pt x="366" y="591"/>
                </a:cubicBezTo>
                <a:cubicBezTo>
                  <a:pt x="369" y="566"/>
                  <a:pt x="372" y="544"/>
                  <a:pt x="377" y="519"/>
                </a:cubicBezTo>
                <a:cubicBezTo>
                  <a:pt x="381" y="502"/>
                  <a:pt x="384" y="487"/>
                  <a:pt x="386" y="471"/>
                </a:cubicBezTo>
                <a:cubicBezTo>
                  <a:pt x="388" y="468"/>
                  <a:pt x="389" y="467"/>
                  <a:pt x="390" y="463"/>
                </a:cubicBezTo>
                <a:cubicBezTo>
                  <a:pt x="404" y="400"/>
                  <a:pt x="423" y="343"/>
                  <a:pt x="447" y="285"/>
                </a:cubicBezTo>
                <a:cubicBezTo>
                  <a:pt x="355" y="473"/>
                  <a:pt x="315" y="688"/>
                  <a:pt x="337" y="896"/>
                </a:cubicBezTo>
                <a:cubicBezTo>
                  <a:pt x="337" y="944"/>
                  <a:pt x="340" y="991"/>
                  <a:pt x="334" y="1039"/>
                </a:cubicBezTo>
                <a:cubicBezTo>
                  <a:pt x="334" y="1042"/>
                  <a:pt x="335" y="1045"/>
                  <a:pt x="335" y="1047"/>
                </a:cubicBezTo>
                <a:cubicBezTo>
                  <a:pt x="327" y="1111"/>
                  <a:pt x="319" y="1167"/>
                  <a:pt x="303" y="1228"/>
                </a:cubicBezTo>
                <a:cubicBezTo>
                  <a:pt x="279" y="1314"/>
                  <a:pt x="247" y="1391"/>
                  <a:pt x="206" y="1469"/>
                </a:cubicBezTo>
                <a:cubicBezTo>
                  <a:pt x="204" y="1474"/>
                  <a:pt x="199" y="1478"/>
                  <a:pt x="197" y="1483"/>
                </a:cubicBezTo>
                <a:cubicBezTo>
                  <a:pt x="156" y="1559"/>
                  <a:pt x="106" y="1624"/>
                  <a:pt x="52" y="1688"/>
                </a:cubicBezTo>
                <a:cubicBezTo>
                  <a:pt x="46" y="1669"/>
                  <a:pt x="48" y="1652"/>
                  <a:pt x="44" y="1630"/>
                </a:cubicBezTo>
                <a:cubicBezTo>
                  <a:pt x="41" y="1613"/>
                  <a:pt x="39" y="1595"/>
                  <a:pt x="39" y="1577"/>
                </a:cubicBezTo>
                <a:cubicBezTo>
                  <a:pt x="38" y="1562"/>
                  <a:pt x="36" y="1548"/>
                  <a:pt x="34" y="1535"/>
                </a:cubicBezTo>
                <a:cubicBezTo>
                  <a:pt x="22" y="1411"/>
                  <a:pt x="14" y="1297"/>
                  <a:pt x="9" y="1174"/>
                </a:cubicBezTo>
                <a:cubicBezTo>
                  <a:pt x="5" y="1070"/>
                  <a:pt x="0" y="973"/>
                  <a:pt x="4" y="869"/>
                </a:cubicBezTo>
                <a:cubicBezTo>
                  <a:pt x="4" y="865"/>
                  <a:pt x="7" y="860"/>
                  <a:pt x="7" y="856"/>
                </a:cubicBezTo>
                <a:cubicBezTo>
                  <a:pt x="10" y="760"/>
                  <a:pt x="27" y="672"/>
                  <a:pt x="54" y="580"/>
                </a:cubicBezTo>
                <a:cubicBezTo>
                  <a:pt x="85" y="479"/>
                  <a:pt x="132" y="392"/>
                  <a:pt x="196" y="307"/>
                </a:cubicBezTo>
                <a:cubicBezTo>
                  <a:pt x="198" y="305"/>
                  <a:pt x="200" y="303"/>
                  <a:pt x="203" y="300"/>
                </a:cubicBezTo>
                <a:cubicBezTo>
                  <a:pt x="241" y="249"/>
                  <a:pt x="284" y="207"/>
                  <a:pt x="332" y="166"/>
                </a:cubicBezTo>
                <a:cubicBezTo>
                  <a:pt x="341" y="159"/>
                  <a:pt x="351" y="150"/>
                  <a:pt x="360" y="144"/>
                </a:cubicBezTo>
                <a:cubicBezTo>
                  <a:pt x="394" y="117"/>
                  <a:pt x="428" y="94"/>
                  <a:pt x="466" y="7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7144287" y="2700465"/>
            <a:ext cx="1119586" cy="465941"/>
          </a:xfrm>
          <a:custGeom>
            <a:avLst/>
            <a:gdLst>
              <a:gd name="T0" fmla="*/ 1319 w 1465"/>
              <a:gd name="T1" fmla="*/ 329 h 600"/>
              <a:gd name="T2" fmla="*/ 1339 w 1465"/>
              <a:gd name="T3" fmla="*/ 306 h 600"/>
              <a:gd name="T4" fmla="*/ 1401 w 1465"/>
              <a:gd name="T5" fmla="*/ 217 h 600"/>
              <a:gd name="T6" fmla="*/ 1465 w 1465"/>
              <a:gd name="T7" fmla="*/ 76 h 600"/>
              <a:gd name="T8" fmla="*/ 1288 w 1465"/>
              <a:gd name="T9" fmla="*/ 48 h 600"/>
              <a:gd name="T10" fmla="*/ 1019 w 1465"/>
              <a:gd name="T11" fmla="*/ 20 h 600"/>
              <a:gd name="T12" fmla="*/ 672 w 1465"/>
              <a:gd name="T13" fmla="*/ 6 h 600"/>
              <a:gd name="T14" fmla="*/ 666 w 1465"/>
              <a:gd name="T15" fmla="*/ 8 h 600"/>
              <a:gd name="T16" fmla="*/ 623 w 1465"/>
              <a:gd name="T17" fmla="*/ 10 h 600"/>
              <a:gd name="T18" fmla="*/ 579 w 1465"/>
              <a:gd name="T19" fmla="*/ 17 h 600"/>
              <a:gd name="T20" fmla="*/ 529 w 1465"/>
              <a:gd name="T21" fmla="*/ 26 h 600"/>
              <a:gd name="T22" fmla="*/ 516 w 1465"/>
              <a:gd name="T23" fmla="*/ 31 h 600"/>
              <a:gd name="T24" fmla="*/ 466 w 1465"/>
              <a:gd name="T25" fmla="*/ 44 h 600"/>
              <a:gd name="T26" fmla="*/ 421 w 1465"/>
              <a:gd name="T27" fmla="*/ 59 h 600"/>
              <a:gd name="T28" fmla="*/ 383 w 1465"/>
              <a:gd name="T29" fmla="*/ 75 h 600"/>
              <a:gd name="T30" fmla="*/ 303 w 1465"/>
              <a:gd name="T31" fmla="*/ 118 h 600"/>
              <a:gd name="T32" fmla="*/ 217 w 1465"/>
              <a:gd name="T33" fmla="*/ 179 h 600"/>
              <a:gd name="T34" fmla="*/ 107 w 1465"/>
              <a:gd name="T35" fmla="*/ 291 h 600"/>
              <a:gd name="T36" fmla="*/ 76 w 1465"/>
              <a:gd name="T37" fmla="*/ 333 h 600"/>
              <a:gd name="T38" fmla="*/ 73 w 1465"/>
              <a:gd name="T39" fmla="*/ 340 h 600"/>
              <a:gd name="T40" fmla="*/ 0 w 1465"/>
              <a:gd name="T41" fmla="*/ 471 h 600"/>
              <a:gd name="T42" fmla="*/ 266 w 1465"/>
              <a:gd name="T43" fmla="*/ 328 h 600"/>
              <a:gd name="T44" fmla="*/ 293 w 1465"/>
              <a:gd name="T45" fmla="*/ 319 h 600"/>
              <a:gd name="T46" fmla="*/ 484 w 1465"/>
              <a:gd name="T47" fmla="*/ 279 h 600"/>
              <a:gd name="T48" fmla="*/ 586 w 1465"/>
              <a:gd name="T49" fmla="*/ 274 h 600"/>
              <a:gd name="T50" fmla="*/ 763 w 1465"/>
              <a:gd name="T51" fmla="*/ 292 h 600"/>
              <a:gd name="T52" fmla="*/ 777 w 1465"/>
              <a:gd name="T53" fmla="*/ 292 h 600"/>
              <a:gd name="T54" fmla="*/ 953 w 1465"/>
              <a:gd name="T55" fmla="*/ 293 h 600"/>
              <a:gd name="T56" fmla="*/ 959 w 1465"/>
              <a:gd name="T57" fmla="*/ 294 h 600"/>
              <a:gd name="T58" fmla="*/ 1020 w 1465"/>
              <a:gd name="T59" fmla="*/ 286 h 600"/>
              <a:gd name="T60" fmla="*/ 1061 w 1465"/>
              <a:gd name="T61" fmla="*/ 279 h 600"/>
              <a:gd name="T62" fmla="*/ 1068 w 1465"/>
              <a:gd name="T63" fmla="*/ 276 h 600"/>
              <a:gd name="T64" fmla="*/ 1220 w 1465"/>
              <a:gd name="T65" fmla="*/ 230 h 600"/>
              <a:gd name="T66" fmla="*/ 699 w 1465"/>
              <a:gd name="T67" fmla="*/ 314 h 600"/>
              <a:gd name="T68" fmla="*/ 577 w 1465"/>
              <a:gd name="T69" fmla="*/ 315 h 600"/>
              <a:gd name="T70" fmla="*/ 571 w 1465"/>
              <a:gd name="T71" fmla="*/ 314 h 600"/>
              <a:gd name="T72" fmla="*/ 417 w 1465"/>
              <a:gd name="T73" fmla="*/ 339 h 600"/>
              <a:gd name="T74" fmla="*/ 210 w 1465"/>
              <a:gd name="T75" fmla="*/ 417 h 600"/>
              <a:gd name="T76" fmla="*/ 199 w 1465"/>
              <a:gd name="T77" fmla="*/ 425 h 600"/>
              <a:gd name="T78" fmla="*/ 22 w 1465"/>
              <a:gd name="T79" fmla="*/ 545 h 600"/>
              <a:gd name="T80" fmla="*/ 71 w 1465"/>
              <a:gd name="T81" fmla="*/ 553 h 600"/>
              <a:gd name="T82" fmla="*/ 116 w 1465"/>
              <a:gd name="T83" fmla="*/ 558 h 600"/>
              <a:gd name="T84" fmla="*/ 152 w 1465"/>
              <a:gd name="T85" fmla="*/ 563 h 600"/>
              <a:gd name="T86" fmla="*/ 458 w 1465"/>
              <a:gd name="T87" fmla="*/ 590 h 600"/>
              <a:gd name="T88" fmla="*/ 717 w 1465"/>
              <a:gd name="T89" fmla="*/ 598 h 600"/>
              <a:gd name="T90" fmla="*/ 729 w 1465"/>
              <a:gd name="T91" fmla="*/ 596 h 600"/>
              <a:gd name="T92" fmla="*/ 964 w 1465"/>
              <a:gd name="T93" fmla="*/ 560 h 600"/>
              <a:gd name="T94" fmla="*/ 1198 w 1465"/>
              <a:gd name="T95" fmla="*/ 443 h 600"/>
              <a:gd name="T96" fmla="*/ 1204 w 1465"/>
              <a:gd name="T97" fmla="*/ 438 h 600"/>
              <a:gd name="T98" fmla="*/ 1319 w 1465"/>
              <a:gd name="T99" fmla="*/ 329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65" h="600">
                <a:moveTo>
                  <a:pt x="1319" y="329"/>
                </a:moveTo>
                <a:cubicBezTo>
                  <a:pt x="1325" y="322"/>
                  <a:pt x="1333" y="314"/>
                  <a:pt x="1339" y="306"/>
                </a:cubicBezTo>
                <a:cubicBezTo>
                  <a:pt x="1362" y="278"/>
                  <a:pt x="1382" y="249"/>
                  <a:pt x="1401" y="217"/>
                </a:cubicBezTo>
                <a:cubicBezTo>
                  <a:pt x="1426" y="171"/>
                  <a:pt x="1448" y="125"/>
                  <a:pt x="1465" y="76"/>
                </a:cubicBezTo>
                <a:cubicBezTo>
                  <a:pt x="1407" y="63"/>
                  <a:pt x="1350" y="56"/>
                  <a:pt x="1288" y="48"/>
                </a:cubicBezTo>
                <a:cubicBezTo>
                  <a:pt x="1195" y="37"/>
                  <a:pt x="1110" y="29"/>
                  <a:pt x="1019" y="20"/>
                </a:cubicBezTo>
                <a:cubicBezTo>
                  <a:pt x="900" y="10"/>
                  <a:pt x="791" y="0"/>
                  <a:pt x="672" y="6"/>
                </a:cubicBezTo>
                <a:cubicBezTo>
                  <a:pt x="670" y="6"/>
                  <a:pt x="668" y="8"/>
                  <a:pt x="666" y="8"/>
                </a:cubicBezTo>
                <a:cubicBezTo>
                  <a:pt x="652" y="9"/>
                  <a:pt x="637" y="9"/>
                  <a:pt x="623" y="10"/>
                </a:cubicBezTo>
                <a:cubicBezTo>
                  <a:pt x="608" y="13"/>
                  <a:pt x="593" y="14"/>
                  <a:pt x="579" y="17"/>
                </a:cubicBezTo>
                <a:cubicBezTo>
                  <a:pt x="562" y="20"/>
                  <a:pt x="545" y="21"/>
                  <a:pt x="529" y="26"/>
                </a:cubicBezTo>
                <a:cubicBezTo>
                  <a:pt x="525" y="28"/>
                  <a:pt x="521" y="30"/>
                  <a:pt x="516" y="31"/>
                </a:cubicBezTo>
                <a:cubicBezTo>
                  <a:pt x="498" y="33"/>
                  <a:pt x="482" y="37"/>
                  <a:pt x="466" y="44"/>
                </a:cubicBezTo>
                <a:cubicBezTo>
                  <a:pt x="451" y="50"/>
                  <a:pt x="436" y="52"/>
                  <a:pt x="421" y="59"/>
                </a:cubicBezTo>
                <a:cubicBezTo>
                  <a:pt x="408" y="65"/>
                  <a:pt x="396" y="70"/>
                  <a:pt x="383" y="75"/>
                </a:cubicBezTo>
                <a:cubicBezTo>
                  <a:pt x="355" y="87"/>
                  <a:pt x="330" y="102"/>
                  <a:pt x="303" y="118"/>
                </a:cubicBezTo>
                <a:cubicBezTo>
                  <a:pt x="272" y="137"/>
                  <a:pt x="245" y="157"/>
                  <a:pt x="217" y="179"/>
                </a:cubicBezTo>
                <a:cubicBezTo>
                  <a:pt x="176" y="213"/>
                  <a:pt x="140" y="249"/>
                  <a:pt x="107" y="291"/>
                </a:cubicBezTo>
                <a:cubicBezTo>
                  <a:pt x="96" y="305"/>
                  <a:pt x="86" y="319"/>
                  <a:pt x="76" y="333"/>
                </a:cubicBezTo>
                <a:cubicBezTo>
                  <a:pt x="74" y="335"/>
                  <a:pt x="75" y="338"/>
                  <a:pt x="73" y="340"/>
                </a:cubicBezTo>
                <a:cubicBezTo>
                  <a:pt x="42" y="381"/>
                  <a:pt x="21" y="425"/>
                  <a:pt x="0" y="471"/>
                </a:cubicBezTo>
                <a:cubicBezTo>
                  <a:pt x="81" y="411"/>
                  <a:pt x="170" y="363"/>
                  <a:pt x="266" y="328"/>
                </a:cubicBezTo>
                <a:cubicBezTo>
                  <a:pt x="275" y="325"/>
                  <a:pt x="284" y="321"/>
                  <a:pt x="293" y="319"/>
                </a:cubicBezTo>
                <a:cubicBezTo>
                  <a:pt x="356" y="299"/>
                  <a:pt x="417" y="287"/>
                  <a:pt x="484" y="279"/>
                </a:cubicBezTo>
                <a:cubicBezTo>
                  <a:pt x="519" y="275"/>
                  <a:pt x="552" y="274"/>
                  <a:pt x="586" y="274"/>
                </a:cubicBezTo>
                <a:cubicBezTo>
                  <a:pt x="646" y="274"/>
                  <a:pt x="701" y="282"/>
                  <a:pt x="763" y="292"/>
                </a:cubicBezTo>
                <a:cubicBezTo>
                  <a:pt x="768" y="293"/>
                  <a:pt x="772" y="291"/>
                  <a:pt x="777" y="292"/>
                </a:cubicBezTo>
                <a:cubicBezTo>
                  <a:pt x="837" y="299"/>
                  <a:pt x="893" y="301"/>
                  <a:pt x="953" y="293"/>
                </a:cubicBezTo>
                <a:cubicBezTo>
                  <a:pt x="954" y="293"/>
                  <a:pt x="957" y="294"/>
                  <a:pt x="959" y="294"/>
                </a:cubicBezTo>
                <a:cubicBezTo>
                  <a:pt x="981" y="293"/>
                  <a:pt x="999" y="290"/>
                  <a:pt x="1020" y="286"/>
                </a:cubicBezTo>
                <a:cubicBezTo>
                  <a:pt x="1035" y="283"/>
                  <a:pt x="1047" y="281"/>
                  <a:pt x="1061" y="279"/>
                </a:cubicBezTo>
                <a:cubicBezTo>
                  <a:pt x="1064" y="278"/>
                  <a:pt x="1065" y="277"/>
                  <a:pt x="1068" y="276"/>
                </a:cubicBezTo>
                <a:cubicBezTo>
                  <a:pt x="1122" y="265"/>
                  <a:pt x="1170" y="250"/>
                  <a:pt x="1220" y="230"/>
                </a:cubicBezTo>
                <a:cubicBezTo>
                  <a:pt x="1059" y="306"/>
                  <a:pt x="876" y="336"/>
                  <a:pt x="699" y="314"/>
                </a:cubicBezTo>
                <a:cubicBezTo>
                  <a:pt x="659" y="314"/>
                  <a:pt x="619" y="311"/>
                  <a:pt x="577" y="315"/>
                </a:cubicBezTo>
                <a:cubicBezTo>
                  <a:pt x="575" y="315"/>
                  <a:pt x="573" y="314"/>
                  <a:pt x="571" y="314"/>
                </a:cubicBezTo>
                <a:cubicBezTo>
                  <a:pt x="516" y="320"/>
                  <a:pt x="469" y="326"/>
                  <a:pt x="417" y="339"/>
                </a:cubicBezTo>
                <a:cubicBezTo>
                  <a:pt x="343" y="358"/>
                  <a:pt x="277" y="384"/>
                  <a:pt x="210" y="417"/>
                </a:cubicBezTo>
                <a:cubicBezTo>
                  <a:pt x="206" y="419"/>
                  <a:pt x="202" y="423"/>
                  <a:pt x="199" y="425"/>
                </a:cubicBezTo>
                <a:cubicBezTo>
                  <a:pt x="133" y="458"/>
                  <a:pt x="77" y="500"/>
                  <a:pt x="22" y="545"/>
                </a:cubicBezTo>
                <a:cubicBezTo>
                  <a:pt x="38" y="550"/>
                  <a:pt x="52" y="549"/>
                  <a:pt x="71" y="553"/>
                </a:cubicBezTo>
                <a:cubicBezTo>
                  <a:pt x="85" y="556"/>
                  <a:pt x="101" y="558"/>
                  <a:pt x="116" y="558"/>
                </a:cubicBezTo>
                <a:cubicBezTo>
                  <a:pt x="129" y="559"/>
                  <a:pt x="140" y="561"/>
                  <a:pt x="152" y="563"/>
                </a:cubicBezTo>
                <a:cubicBezTo>
                  <a:pt x="257" y="574"/>
                  <a:pt x="354" y="583"/>
                  <a:pt x="458" y="590"/>
                </a:cubicBezTo>
                <a:cubicBezTo>
                  <a:pt x="547" y="594"/>
                  <a:pt x="629" y="600"/>
                  <a:pt x="717" y="598"/>
                </a:cubicBezTo>
                <a:cubicBezTo>
                  <a:pt x="721" y="598"/>
                  <a:pt x="725" y="596"/>
                  <a:pt x="729" y="596"/>
                </a:cubicBezTo>
                <a:cubicBezTo>
                  <a:pt x="810" y="595"/>
                  <a:pt x="885" y="582"/>
                  <a:pt x="964" y="560"/>
                </a:cubicBezTo>
                <a:cubicBezTo>
                  <a:pt x="1050" y="535"/>
                  <a:pt x="1125" y="496"/>
                  <a:pt x="1198" y="443"/>
                </a:cubicBezTo>
                <a:cubicBezTo>
                  <a:pt x="1200" y="441"/>
                  <a:pt x="1202" y="440"/>
                  <a:pt x="1204" y="438"/>
                </a:cubicBezTo>
                <a:cubicBezTo>
                  <a:pt x="1247" y="406"/>
                  <a:pt x="1284" y="370"/>
                  <a:pt x="1319" y="3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7059433" y="1773375"/>
            <a:ext cx="246309" cy="788148"/>
          </a:xfrm>
          <a:custGeom>
            <a:avLst/>
            <a:gdLst>
              <a:gd name="T0" fmla="*/ 323 w 323"/>
              <a:gd name="T1" fmla="*/ 0 h 1013"/>
              <a:gd name="T2" fmla="*/ 244 w 323"/>
              <a:gd name="T3" fmla="*/ 441 h 1013"/>
              <a:gd name="T4" fmla="*/ 241 w 323"/>
              <a:gd name="T5" fmla="*/ 544 h 1013"/>
              <a:gd name="T6" fmla="*/ 242 w 323"/>
              <a:gd name="T7" fmla="*/ 550 h 1013"/>
              <a:gd name="T8" fmla="*/ 218 w 323"/>
              <a:gd name="T9" fmla="*/ 681 h 1013"/>
              <a:gd name="T10" fmla="*/ 149 w 323"/>
              <a:gd name="T11" fmla="*/ 855 h 1013"/>
              <a:gd name="T12" fmla="*/ 142 w 323"/>
              <a:gd name="T13" fmla="*/ 865 h 1013"/>
              <a:gd name="T14" fmla="*/ 37 w 323"/>
              <a:gd name="T15" fmla="*/ 1013 h 1013"/>
              <a:gd name="T16" fmla="*/ 32 w 323"/>
              <a:gd name="T17" fmla="*/ 971 h 1013"/>
              <a:gd name="T18" fmla="*/ 28 w 323"/>
              <a:gd name="T19" fmla="*/ 933 h 1013"/>
              <a:gd name="T20" fmla="*/ 24 w 323"/>
              <a:gd name="T21" fmla="*/ 902 h 1013"/>
              <a:gd name="T22" fmla="*/ 6 w 323"/>
              <a:gd name="T23" fmla="*/ 642 h 1013"/>
              <a:gd name="T24" fmla="*/ 3 w 323"/>
              <a:gd name="T25" fmla="*/ 422 h 1013"/>
              <a:gd name="T26" fmla="*/ 5 w 323"/>
              <a:gd name="T27" fmla="*/ 412 h 1013"/>
              <a:gd name="T28" fmla="*/ 39 w 323"/>
              <a:gd name="T29" fmla="*/ 212 h 1013"/>
              <a:gd name="T30" fmla="*/ 141 w 323"/>
              <a:gd name="T31" fmla="*/ 15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3" h="1013">
                <a:moveTo>
                  <a:pt x="323" y="0"/>
                </a:moveTo>
                <a:cubicBezTo>
                  <a:pt x="256" y="135"/>
                  <a:pt x="228" y="290"/>
                  <a:pt x="244" y="441"/>
                </a:cubicBezTo>
                <a:cubicBezTo>
                  <a:pt x="243" y="475"/>
                  <a:pt x="245" y="509"/>
                  <a:pt x="241" y="544"/>
                </a:cubicBezTo>
                <a:cubicBezTo>
                  <a:pt x="241" y="546"/>
                  <a:pt x="242" y="549"/>
                  <a:pt x="242" y="550"/>
                </a:cubicBezTo>
                <a:cubicBezTo>
                  <a:pt x="236" y="596"/>
                  <a:pt x="230" y="636"/>
                  <a:pt x="218" y="681"/>
                </a:cubicBezTo>
                <a:cubicBezTo>
                  <a:pt x="202" y="743"/>
                  <a:pt x="178" y="799"/>
                  <a:pt x="149" y="855"/>
                </a:cubicBezTo>
                <a:cubicBezTo>
                  <a:pt x="147" y="858"/>
                  <a:pt x="144" y="862"/>
                  <a:pt x="142" y="865"/>
                </a:cubicBezTo>
                <a:cubicBezTo>
                  <a:pt x="113" y="920"/>
                  <a:pt x="76" y="967"/>
                  <a:pt x="37" y="1013"/>
                </a:cubicBezTo>
                <a:cubicBezTo>
                  <a:pt x="33" y="999"/>
                  <a:pt x="34" y="987"/>
                  <a:pt x="32" y="971"/>
                </a:cubicBezTo>
                <a:cubicBezTo>
                  <a:pt x="30" y="959"/>
                  <a:pt x="28" y="946"/>
                  <a:pt x="28" y="933"/>
                </a:cubicBezTo>
                <a:cubicBezTo>
                  <a:pt x="27" y="922"/>
                  <a:pt x="26" y="912"/>
                  <a:pt x="24" y="902"/>
                </a:cubicBezTo>
                <a:cubicBezTo>
                  <a:pt x="16" y="813"/>
                  <a:pt x="10" y="731"/>
                  <a:pt x="6" y="642"/>
                </a:cubicBezTo>
                <a:cubicBezTo>
                  <a:pt x="3" y="566"/>
                  <a:pt x="0" y="496"/>
                  <a:pt x="3" y="422"/>
                </a:cubicBezTo>
                <a:cubicBezTo>
                  <a:pt x="3" y="418"/>
                  <a:pt x="5" y="415"/>
                  <a:pt x="5" y="412"/>
                </a:cubicBezTo>
                <a:cubicBezTo>
                  <a:pt x="7" y="343"/>
                  <a:pt x="19" y="279"/>
                  <a:pt x="39" y="212"/>
                </a:cubicBezTo>
                <a:cubicBezTo>
                  <a:pt x="61" y="140"/>
                  <a:pt x="96" y="77"/>
                  <a:pt x="141" y="1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7136037" y="1730255"/>
            <a:ext cx="314662" cy="846839"/>
          </a:xfrm>
          <a:custGeom>
            <a:avLst/>
            <a:gdLst>
              <a:gd name="T0" fmla="*/ 379 w 412"/>
              <a:gd name="T1" fmla="*/ 0 h 1089"/>
              <a:gd name="T2" fmla="*/ 399 w 412"/>
              <a:gd name="T3" fmla="*/ 230 h 1089"/>
              <a:gd name="T4" fmla="*/ 405 w 412"/>
              <a:gd name="T5" fmla="*/ 525 h 1089"/>
              <a:gd name="T6" fmla="*/ 404 w 412"/>
              <a:gd name="T7" fmla="*/ 530 h 1089"/>
              <a:gd name="T8" fmla="*/ 401 w 412"/>
              <a:gd name="T9" fmla="*/ 567 h 1089"/>
              <a:gd name="T10" fmla="*/ 395 w 412"/>
              <a:gd name="T11" fmla="*/ 603 h 1089"/>
              <a:gd name="T12" fmla="*/ 386 w 412"/>
              <a:gd name="T13" fmla="*/ 646 h 1089"/>
              <a:gd name="T14" fmla="*/ 382 w 412"/>
              <a:gd name="T15" fmla="*/ 657 h 1089"/>
              <a:gd name="T16" fmla="*/ 370 w 412"/>
              <a:gd name="T17" fmla="*/ 699 h 1089"/>
              <a:gd name="T18" fmla="*/ 357 w 412"/>
              <a:gd name="T19" fmla="*/ 737 h 1089"/>
              <a:gd name="T20" fmla="*/ 342 w 412"/>
              <a:gd name="T21" fmla="*/ 769 h 1089"/>
              <a:gd name="T22" fmla="*/ 305 w 412"/>
              <a:gd name="T23" fmla="*/ 837 h 1089"/>
              <a:gd name="T24" fmla="*/ 252 w 412"/>
              <a:gd name="T25" fmla="*/ 909 h 1089"/>
              <a:gd name="T26" fmla="*/ 155 w 412"/>
              <a:gd name="T27" fmla="*/ 1001 h 1089"/>
              <a:gd name="T28" fmla="*/ 118 w 412"/>
              <a:gd name="T29" fmla="*/ 1027 h 1089"/>
              <a:gd name="T30" fmla="*/ 113 w 412"/>
              <a:gd name="T31" fmla="*/ 1029 h 1089"/>
              <a:gd name="T32" fmla="*/ 0 w 412"/>
              <a:gd name="T33" fmla="*/ 1089 h 1089"/>
              <a:gd name="T34" fmla="*/ 126 w 412"/>
              <a:gd name="T35" fmla="*/ 865 h 1089"/>
              <a:gd name="T36" fmla="*/ 134 w 412"/>
              <a:gd name="T37" fmla="*/ 842 h 1089"/>
              <a:gd name="T38" fmla="*/ 171 w 412"/>
              <a:gd name="T39" fmla="*/ 680 h 1089"/>
              <a:gd name="T40" fmla="*/ 176 w 412"/>
              <a:gd name="T41" fmla="*/ 593 h 1089"/>
              <a:gd name="T42" fmla="*/ 164 w 412"/>
              <a:gd name="T43" fmla="*/ 443 h 1089"/>
              <a:gd name="T44" fmla="*/ 164 w 412"/>
              <a:gd name="T45" fmla="*/ 431 h 1089"/>
              <a:gd name="T46" fmla="*/ 165 w 412"/>
              <a:gd name="T47" fmla="*/ 282 h 1089"/>
              <a:gd name="T48" fmla="*/ 164 w 412"/>
              <a:gd name="T49" fmla="*/ 276 h 1089"/>
              <a:gd name="T50" fmla="*/ 172 w 412"/>
              <a:gd name="T51" fmla="*/ 224 h 1089"/>
              <a:gd name="T52" fmla="*/ 179 w 412"/>
              <a:gd name="T53" fmla="*/ 190 h 1089"/>
              <a:gd name="T54" fmla="*/ 182 w 412"/>
              <a:gd name="T55" fmla="*/ 184 h 1089"/>
              <a:gd name="T56" fmla="*/ 223 w 412"/>
              <a:gd name="T57" fmla="*/ 56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12" h="1089">
                <a:moveTo>
                  <a:pt x="379" y="0"/>
                </a:moveTo>
                <a:cubicBezTo>
                  <a:pt x="386" y="79"/>
                  <a:pt x="392" y="152"/>
                  <a:pt x="399" y="230"/>
                </a:cubicBezTo>
                <a:cubicBezTo>
                  <a:pt x="405" y="331"/>
                  <a:pt x="412" y="424"/>
                  <a:pt x="405" y="525"/>
                </a:cubicBezTo>
                <a:cubicBezTo>
                  <a:pt x="405" y="526"/>
                  <a:pt x="404" y="528"/>
                  <a:pt x="404" y="530"/>
                </a:cubicBezTo>
                <a:cubicBezTo>
                  <a:pt x="403" y="542"/>
                  <a:pt x="402" y="554"/>
                  <a:pt x="401" y="567"/>
                </a:cubicBezTo>
                <a:cubicBezTo>
                  <a:pt x="398" y="579"/>
                  <a:pt x="397" y="591"/>
                  <a:pt x="395" y="603"/>
                </a:cubicBezTo>
                <a:cubicBezTo>
                  <a:pt x="391" y="618"/>
                  <a:pt x="391" y="632"/>
                  <a:pt x="386" y="646"/>
                </a:cubicBezTo>
                <a:cubicBezTo>
                  <a:pt x="385" y="649"/>
                  <a:pt x="383" y="653"/>
                  <a:pt x="382" y="657"/>
                </a:cubicBezTo>
                <a:cubicBezTo>
                  <a:pt x="379" y="672"/>
                  <a:pt x="376" y="685"/>
                  <a:pt x="370" y="699"/>
                </a:cubicBezTo>
                <a:cubicBezTo>
                  <a:pt x="364" y="712"/>
                  <a:pt x="363" y="725"/>
                  <a:pt x="357" y="737"/>
                </a:cubicBezTo>
                <a:cubicBezTo>
                  <a:pt x="351" y="748"/>
                  <a:pt x="347" y="758"/>
                  <a:pt x="342" y="769"/>
                </a:cubicBezTo>
                <a:cubicBezTo>
                  <a:pt x="332" y="793"/>
                  <a:pt x="318" y="814"/>
                  <a:pt x="305" y="837"/>
                </a:cubicBezTo>
                <a:cubicBezTo>
                  <a:pt x="288" y="863"/>
                  <a:pt x="271" y="885"/>
                  <a:pt x="252" y="909"/>
                </a:cubicBezTo>
                <a:cubicBezTo>
                  <a:pt x="222" y="943"/>
                  <a:pt x="191" y="973"/>
                  <a:pt x="155" y="1001"/>
                </a:cubicBezTo>
                <a:cubicBezTo>
                  <a:pt x="142" y="1010"/>
                  <a:pt x="131" y="1018"/>
                  <a:pt x="118" y="1027"/>
                </a:cubicBezTo>
                <a:cubicBezTo>
                  <a:pt x="117" y="1028"/>
                  <a:pt x="114" y="1027"/>
                  <a:pt x="113" y="1029"/>
                </a:cubicBezTo>
                <a:cubicBezTo>
                  <a:pt x="77" y="1054"/>
                  <a:pt x="39" y="1072"/>
                  <a:pt x="0" y="1089"/>
                </a:cubicBezTo>
                <a:cubicBezTo>
                  <a:pt x="53" y="1021"/>
                  <a:pt x="94" y="946"/>
                  <a:pt x="126" y="865"/>
                </a:cubicBezTo>
                <a:cubicBezTo>
                  <a:pt x="128" y="857"/>
                  <a:pt x="131" y="849"/>
                  <a:pt x="134" y="842"/>
                </a:cubicBezTo>
                <a:cubicBezTo>
                  <a:pt x="152" y="789"/>
                  <a:pt x="163" y="737"/>
                  <a:pt x="171" y="680"/>
                </a:cubicBezTo>
                <a:cubicBezTo>
                  <a:pt x="174" y="651"/>
                  <a:pt x="176" y="623"/>
                  <a:pt x="176" y="593"/>
                </a:cubicBezTo>
                <a:cubicBezTo>
                  <a:pt x="177" y="542"/>
                  <a:pt x="172" y="496"/>
                  <a:pt x="164" y="443"/>
                </a:cubicBezTo>
                <a:cubicBezTo>
                  <a:pt x="163" y="439"/>
                  <a:pt x="165" y="436"/>
                  <a:pt x="164" y="431"/>
                </a:cubicBezTo>
                <a:cubicBezTo>
                  <a:pt x="159" y="380"/>
                  <a:pt x="158" y="333"/>
                  <a:pt x="165" y="282"/>
                </a:cubicBezTo>
                <a:cubicBezTo>
                  <a:pt x="165" y="280"/>
                  <a:pt x="164" y="278"/>
                  <a:pt x="164" y="276"/>
                </a:cubicBezTo>
                <a:cubicBezTo>
                  <a:pt x="166" y="258"/>
                  <a:pt x="169" y="242"/>
                  <a:pt x="172" y="224"/>
                </a:cubicBezTo>
                <a:cubicBezTo>
                  <a:pt x="175" y="212"/>
                  <a:pt x="177" y="201"/>
                  <a:pt x="179" y="190"/>
                </a:cubicBezTo>
                <a:cubicBezTo>
                  <a:pt x="180" y="188"/>
                  <a:pt x="181" y="187"/>
                  <a:pt x="182" y="184"/>
                </a:cubicBezTo>
                <a:cubicBezTo>
                  <a:pt x="192" y="138"/>
                  <a:pt x="205" y="97"/>
                  <a:pt x="223" y="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>
            <a:off x="7513161" y="2343523"/>
            <a:ext cx="794317" cy="330591"/>
          </a:xfrm>
          <a:custGeom>
            <a:avLst/>
            <a:gdLst>
              <a:gd name="T0" fmla="*/ 935 w 1038"/>
              <a:gd name="T1" fmla="*/ 234 h 425"/>
              <a:gd name="T2" fmla="*/ 949 w 1038"/>
              <a:gd name="T3" fmla="*/ 217 h 425"/>
              <a:gd name="T4" fmla="*/ 993 w 1038"/>
              <a:gd name="T5" fmla="*/ 154 h 425"/>
              <a:gd name="T6" fmla="*/ 1038 w 1038"/>
              <a:gd name="T7" fmla="*/ 53 h 425"/>
              <a:gd name="T8" fmla="*/ 913 w 1038"/>
              <a:gd name="T9" fmla="*/ 34 h 425"/>
              <a:gd name="T10" fmla="*/ 722 w 1038"/>
              <a:gd name="T11" fmla="*/ 14 h 425"/>
              <a:gd name="T12" fmla="*/ 476 w 1038"/>
              <a:gd name="T13" fmla="*/ 4 h 425"/>
              <a:gd name="T14" fmla="*/ 472 w 1038"/>
              <a:gd name="T15" fmla="*/ 5 h 425"/>
              <a:gd name="T16" fmla="*/ 441 w 1038"/>
              <a:gd name="T17" fmla="*/ 7 h 425"/>
              <a:gd name="T18" fmla="*/ 410 w 1038"/>
              <a:gd name="T19" fmla="*/ 12 h 425"/>
              <a:gd name="T20" fmla="*/ 375 w 1038"/>
              <a:gd name="T21" fmla="*/ 18 h 425"/>
              <a:gd name="T22" fmla="*/ 366 w 1038"/>
              <a:gd name="T23" fmla="*/ 22 h 425"/>
              <a:gd name="T24" fmla="*/ 330 w 1038"/>
              <a:gd name="T25" fmla="*/ 31 h 425"/>
              <a:gd name="T26" fmla="*/ 298 w 1038"/>
              <a:gd name="T27" fmla="*/ 42 h 425"/>
              <a:gd name="T28" fmla="*/ 271 w 1038"/>
              <a:gd name="T29" fmla="*/ 53 h 425"/>
              <a:gd name="T30" fmla="*/ 214 w 1038"/>
              <a:gd name="T31" fmla="*/ 83 h 425"/>
              <a:gd name="T32" fmla="*/ 154 w 1038"/>
              <a:gd name="T33" fmla="*/ 127 h 425"/>
              <a:gd name="T34" fmla="*/ 75 w 1038"/>
              <a:gd name="T35" fmla="*/ 206 h 425"/>
              <a:gd name="T36" fmla="*/ 53 w 1038"/>
              <a:gd name="T37" fmla="*/ 236 h 425"/>
              <a:gd name="T38" fmla="*/ 51 w 1038"/>
              <a:gd name="T39" fmla="*/ 241 h 425"/>
              <a:gd name="T40" fmla="*/ 0 w 1038"/>
              <a:gd name="T41" fmla="*/ 334 h 425"/>
              <a:gd name="T42" fmla="*/ 188 w 1038"/>
              <a:gd name="T43" fmla="*/ 233 h 425"/>
              <a:gd name="T44" fmla="*/ 208 w 1038"/>
              <a:gd name="T45" fmla="*/ 226 h 425"/>
              <a:gd name="T46" fmla="*/ 343 w 1038"/>
              <a:gd name="T47" fmla="*/ 198 h 425"/>
              <a:gd name="T48" fmla="*/ 415 w 1038"/>
              <a:gd name="T49" fmla="*/ 194 h 425"/>
              <a:gd name="T50" fmla="*/ 541 w 1038"/>
              <a:gd name="T51" fmla="*/ 207 h 425"/>
              <a:gd name="T52" fmla="*/ 550 w 1038"/>
              <a:gd name="T53" fmla="*/ 207 h 425"/>
              <a:gd name="T54" fmla="*/ 675 w 1038"/>
              <a:gd name="T55" fmla="*/ 208 h 425"/>
              <a:gd name="T56" fmla="*/ 680 w 1038"/>
              <a:gd name="T57" fmla="*/ 209 h 425"/>
              <a:gd name="T58" fmla="*/ 723 w 1038"/>
              <a:gd name="T59" fmla="*/ 203 h 425"/>
              <a:gd name="T60" fmla="*/ 752 w 1038"/>
              <a:gd name="T61" fmla="*/ 198 h 425"/>
              <a:gd name="T62" fmla="*/ 757 w 1038"/>
              <a:gd name="T63" fmla="*/ 196 h 425"/>
              <a:gd name="T64" fmla="*/ 865 w 1038"/>
              <a:gd name="T65" fmla="*/ 163 h 425"/>
              <a:gd name="T66" fmla="*/ 495 w 1038"/>
              <a:gd name="T67" fmla="*/ 223 h 425"/>
              <a:gd name="T68" fmla="*/ 409 w 1038"/>
              <a:gd name="T69" fmla="*/ 223 h 425"/>
              <a:gd name="T70" fmla="*/ 404 w 1038"/>
              <a:gd name="T71" fmla="*/ 223 h 425"/>
              <a:gd name="T72" fmla="*/ 295 w 1038"/>
              <a:gd name="T73" fmla="*/ 240 h 425"/>
              <a:gd name="T74" fmla="*/ 149 w 1038"/>
              <a:gd name="T75" fmla="*/ 296 h 425"/>
              <a:gd name="T76" fmla="*/ 140 w 1038"/>
              <a:gd name="T77" fmla="*/ 301 h 425"/>
              <a:gd name="T78" fmla="*/ 15 w 1038"/>
              <a:gd name="T79" fmla="*/ 387 h 425"/>
              <a:gd name="T80" fmla="*/ 50 w 1038"/>
              <a:gd name="T81" fmla="*/ 392 h 425"/>
              <a:gd name="T82" fmla="*/ 82 w 1038"/>
              <a:gd name="T83" fmla="*/ 395 h 425"/>
              <a:gd name="T84" fmla="*/ 107 w 1038"/>
              <a:gd name="T85" fmla="*/ 399 h 425"/>
              <a:gd name="T86" fmla="*/ 324 w 1038"/>
              <a:gd name="T87" fmla="*/ 418 h 425"/>
              <a:gd name="T88" fmla="*/ 508 w 1038"/>
              <a:gd name="T89" fmla="*/ 424 h 425"/>
              <a:gd name="T90" fmla="*/ 516 w 1038"/>
              <a:gd name="T91" fmla="*/ 422 h 425"/>
              <a:gd name="T92" fmla="*/ 683 w 1038"/>
              <a:gd name="T93" fmla="*/ 397 h 425"/>
              <a:gd name="T94" fmla="*/ 849 w 1038"/>
              <a:gd name="T95" fmla="*/ 314 h 425"/>
              <a:gd name="T96" fmla="*/ 853 w 1038"/>
              <a:gd name="T97" fmla="*/ 310 h 425"/>
              <a:gd name="T98" fmla="*/ 935 w 1038"/>
              <a:gd name="T99" fmla="*/ 23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8" h="425">
                <a:moveTo>
                  <a:pt x="935" y="234"/>
                </a:moveTo>
                <a:cubicBezTo>
                  <a:pt x="940" y="228"/>
                  <a:pt x="945" y="223"/>
                  <a:pt x="949" y="217"/>
                </a:cubicBezTo>
                <a:cubicBezTo>
                  <a:pt x="966" y="197"/>
                  <a:pt x="980" y="176"/>
                  <a:pt x="993" y="154"/>
                </a:cubicBezTo>
                <a:cubicBezTo>
                  <a:pt x="1011" y="121"/>
                  <a:pt x="1027" y="88"/>
                  <a:pt x="1038" y="53"/>
                </a:cubicBezTo>
                <a:cubicBezTo>
                  <a:pt x="997" y="45"/>
                  <a:pt x="957" y="40"/>
                  <a:pt x="913" y="34"/>
                </a:cubicBezTo>
                <a:cubicBezTo>
                  <a:pt x="847" y="26"/>
                  <a:pt x="787" y="20"/>
                  <a:pt x="722" y="14"/>
                </a:cubicBezTo>
                <a:cubicBezTo>
                  <a:pt x="638" y="7"/>
                  <a:pt x="560" y="0"/>
                  <a:pt x="476" y="4"/>
                </a:cubicBezTo>
                <a:cubicBezTo>
                  <a:pt x="475" y="4"/>
                  <a:pt x="473" y="5"/>
                  <a:pt x="472" y="5"/>
                </a:cubicBezTo>
                <a:cubicBezTo>
                  <a:pt x="462" y="6"/>
                  <a:pt x="451" y="7"/>
                  <a:pt x="441" y="7"/>
                </a:cubicBezTo>
                <a:cubicBezTo>
                  <a:pt x="431" y="9"/>
                  <a:pt x="421" y="10"/>
                  <a:pt x="410" y="12"/>
                </a:cubicBezTo>
                <a:cubicBezTo>
                  <a:pt x="398" y="14"/>
                  <a:pt x="386" y="15"/>
                  <a:pt x="375" y="18"/>
                </a:cubicBezTo>
                <a:cubicBezTo>
                  <a:pt x="372" y="20"/>
                  <a:pt x="369" y="21"/>
                  <a:pt x="366" y="22"/>
                </a:cubicBezTo>
                <a:cubicBezTo>
                  <a:pt x="353" y="23"/>
                  <a:pt x="342" y="26"/>
                  <a:pt x="330" y="31"/>
                </a:cubicBezTo>
                <a:cubicBezTo>
                  <a:pt x="320" y="36"/>
                  <a:pt x="309" y="37"/>
                  <a:pt x="298" y="42"/>
                </a:cubicBezTo>
                <a:cubicBezTo>
                  <a:pt x="289" y="46"/>
                  <a:pt x="280" y="50"/>
                  <a:pt x="271" y="53"/>
                </a:cubicBezTo>
                <a:cubicBezTo>
                  <a:pt x="251" y="62"/>
                  <a:pt x="234" y="72"/>
                  <a:pt x="214" y="83"/>
                </a:cubicBezTo>
                <a:cubicBezTo>
                  <a:pt x="192" y="97"/>
                  <a:pt x="174" y="111"/>
                  <a:pt x="154" y="127"/>
                </a:cubicBezTo>
                <a:cubicBezTo>
                  <a:pt x="125" y="151"/>
                  <a:pt x="99" y="176"/>
                  <a:pt x="75" y="206"/>
                </a:cubicBezTo>
                <a:cubicBezTo>
                  <a:pt x="68" y="216"/>
                  <a:pt x="61" y="226"/>
                  <a:pt x="53" y="236"/>
                </a:cubicBezTo>
                <a:cubicBezTo>
                  <a:pt x="52" y="238"/>
                  <a:pt x="52" y="240"/>
                  <a:pt x="51" y="241"/>
                </a:cubicBezTo>
                <a:cubicBezTo>
                  <a:pt x="30" y="270"/>
                  <a:pt x="14" y="302"/>
                  <a:pt x="0" y="334"/>
                </a:cubicBezTo>
                <a:cubicBezTo>
                  <a:pt x="57" y="291"/>
                  <a:pt x="120" y="257"/>
                  <a:pt x="188" y="233"/>
                </a:cubicBezTo>
                <a:cubicBezTo>
                  <a:pt x="194" y="231"/>
                  <a:pt x="201" y="228"/>
                  <a:pt x="208" y="226"/>
                </a:cubicBezTo>
                <a:cubicBezTo>
                  <a:pt x="252" y="212"/>
                  <a:pt x="295" y="203"/>
                  <a:pt x="343" y="198"/>
                </a:cubicBezTo>
                <a:cubicBezTo>
                  <a:pt x="368" y="195"/>
                  <a:pt x="391" y="194"/>
                  <a:pt x="415" y="194"/>
                </a:cubicBezTo>
                <a:cubicBezTo>
                  <a:pt x="458" y="194"/>
                  <a:pt x="497" y="200"/>
                  <a:pt x="541" y="207"/>
                </a:cubicBezTo>
                <a:cubicBezTo>
                  <a:pt x="544" y="207"/>
                  <a:pt x="547" y="206"/>
                  <a:pt x="550" y="207"/>
                </a:cubicBezTo>
                <a:cubicBezTo>
                  <a:pt x="594" y="212"/>
                  <a:pt x="633" y="213"/>
                  <a:pt x="675" y="208"/>
                </a:cubicBezTo>
                <a:cubicBezTo>
                  <a:pt x="677" y="208"/>
                  <a:pt x="679" y="209"/>
                  <a:pt x="680" y="209"/>
                </a:cubicBezTo>
                <a:cubicBezTo>
                  <a:pt x="695" y="207"/>
                  <a:pt x="708" y="205"/>
                  <a:pt x="723" y="203"/>
                </a:cubicBezTo>
                <a:cubicBezTo>
                  <a:pt x="734" y="201"/>
                  <a:pt x="742" y="199"/>
                  <a:pt x="752" y="198"/>
                </a:cubicBezTo>
                <a:cubicBezTo>
                  <a:pt x="754" y="197"/>
                  <a:pt x="755" y="196"/>
                  <a:pt x="757" y="196"/>
                </a:cubicBezTo>
                <a:cubicBezTo>
                  <a:pt x="795" y="188"/>
                  <a:pt x="830" y="177"/>
                  <a:pt x="865" y="163"/>
                </a:cubicBezTo>
                <a:cubicBezTo>
                  <a:pt x="751" y="217"/>
                  <a:pt x="621" y="238"/>
                  <a:pt x="495" y="223"/>
                </a:cubicBezTo>
                <a:cubicBezTo>
                  <a:pt x="467" y="223"/>
                  <a:pt x="439" y="220"/>
                  <a:pt x="409" y="223"/>
                </a:cubicBezTo>
                <a:cubicBezTo>
                  <a:pt x="408" y="223"/>
                  <a:pt x="406" y="223"/>
                  <a:pt x="404" y="223"/>
                </a:cubicBezTo>
                <a:cubicBezTo>
                  <a:pt x="366" y="227"/>
                  <a:pt x="332" y="231"/>
                  <a:pt x="295" y="240"/>
                </a:cubicBezTo>
                <a:cubicBezTo>
                  <a:pt x="243" y="254"/>
                  <a:pt x="196" y="272"/>
                  <a:pt x="149" y="296"/>
                </a:cubicBezTo>
                <a:cubicBezTo>
                  <a:pt x="146" y="297"/>
                  <a:pt x="143" y="300"/>
                  <a:pt x="140" y="301"/>
                </a:cubicBezTo>
                <a:cubicBezTo>
                  <a:pt x="94" y="325"/>
                  <a:pt x="54" y="355"/>
                  <a:pt x="15" y="387"/>
                </a:cubicBezTo>
                <a:cubicBezTo>
                  <a:pt x="26" y="390"/>
                  <a:pt x="37" y="390"/>
                  <a:pt x="50" y="392"/>
                </a:cubicBezTo>
                <a:cubicBezTo>
                  <a:pt x="60" y="394"/>
                  <a:pt x="71" y="395"/>
                  <a:pt x="82" y="395"/>
                </a:cubicBezTo>
                <a:cubicBezTo>
                  <a:pt x="91" y="396"/>
                  <a:pt x="99" y="398"/>
                  <a:pt x="107" y="399"/>
                </a:cubicBezTo>
                <a:cubicBezTo>
                  <a:pt x="182" y="407"/>
                  <a:pt x="250" y="413"/>
                  <a:pt x="324" y="418"/>
                </a:cubicBezTo>
                <a:cubicBezTo>
                  <a:pt x="387" y="421"/>
                  <a:pt x="446" y="425"/>
                  <a:pt x="508" y="424"/>
                </a:cubicBezTo>
                <a:cubicBezTo>
                  <a:pt x="511" y="424"/>
                  <a:pt x="514" y="422"/>
                  <a:pt x="516" y="422"/>
                </a:cubicBezTo>
                <a:cubicBezTo>
                  <a:pt x="574" y="422"/>
                  <a:pt x="627" y="412"/>
                  <a:pt x="683" y="397"/>
                </a:cubicBezTo>
                <a:cubicBezTo>
                  <a:pt x="744" y="379"/>
                  <a:pt x="797" y="352"/>
                  <a:pt x="849" y="314"/>
                </a:cubicBezTo>
                <a:cubicBezTo>
                  <a:pt x="850" y="313"/>
                  <a:pt x="852" y="312"/>
                  <a:pt x="853" y="310"/>
                </a:cubicBezTo>
                <a:cubicBezTo>
                  <a:pt x="884" y="288"/>
                  <a:pt x="911" y="262"/>
                  <a:pt x="935" y="2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7477805" y="1714682"/>
            <a:ext cx="174419" cy="559368"/>
          </a:xfrm>
          <a:custGeom>
            <a:avLst/>
            <a:gdLst>
              <a:gd name="T0" fmla="*/ 229 w 229"/>
              <a:gd name="T1" fmla="*/ 0 h 719"/>
              <a:gd name="T2" fmla="*/ 173 w 229"/>
              <a:gd name="T3" fmla="*/ 313 h 719"/>
              <a:gd name="T4" fmla="*/ 171 w 229"/>
              <a:gd name="T5" fmla="*/ 387 h 719"/>
              <a:gd name="T6" fmla="*/ 171 w 229"/>
              <a:gd name="T7" fmla="*/ 391 h 719"/>
              <a:gd name="T8" fmla="*/ 155 w 229"/>
              <a:gd name="T9" fmla="*/ 483 h 719"/>
              <a:gd name="T10" fmla="*/ 105 w 229"/>
              <a:gd name="T11" fmla="*/ 607 h 719"/>
              <a:gd name="T12" fmla="*/ 101 w 229"/>
              <a:gd name="T13" fmla="*/ 614 h 719"/>
              <a:gd name="T14" fmla="*/ 26 w 229"/>
              <a:gd name="T15" fmla="*/ 719 h 719"/>
              <a:gd name="T16" fmla="*/ 23 w 229"/>
              <a:gd name="T17" fmla="*/ 690 h 719"/>
              <a:gd name="T18" fmla="*/ 20 w 229"/>
              <a:gd name="T19" fmla="*/ 662 h 719"/>
              <a:gd name="T20" fmla="*/ 17 w 229"/>
              <a:gd name="T21" fmla="*/ 641 h 719"/>
              <a:gd name="T22" fmla="*/ 4 w 229"/>
              <a:gd name="T23" fmla="*/ 456 h 719"/>
              <a:gd name="T24" fmla="*/ 2 w 229"/>
              <a:gd name="T25" fmla="*/ 300 h 719"/>
              <a:gd name="T26" fmla="*/ 3 w 229"/>
              <a:gd name="T27" fmla="*/ 293 h 719"/>
              <a:gd name="T28" fmla="*/ 27 w 229"/>
              <a:gd name="T29" fmla="*/ 151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9" h="719">
                <a:moveTo>
                  <a:pt x="229" y="0"/>
                </a:moveTo>
                <a:cubicBezTo>
                  <a:pt x="181" y="97"/>
                  <a:pt x="161" y="207"/>
                  <a:pt x="173" y="313"/>
                </a:cubicBezTo>
                <a:cubicBezTo>
                  <a:pt x="172" y="338"/>
                  <a:pt x="174" y="362"/>
                  <a:pt x="171" y="387"/>
                </a:cubicBezTo>
                <a:cubicBezTo>
                  <a:pt x="171" y="388"/>
                  <a:pt x="171" y="390"/>
                  <a:pt x="171" y="391"/>
                </a:cubicBezTo>
                <a:cubicBezTo>
                  <a:pt x="168" y="423"/>
                  <a:pt x="163" y="452"/>
                  <a:pt x="155" y="483"/>
                </a:cubicBezTo>
                <a:cubicBezTo>
                  <a:pt x="143" y="528"/>
                  <a:pt x="126" y="567"/>
                  <a:pt x="105" y="607"/>
                </a:cubicBezTo>
                <a:cubicBezTo>
                  <a:pt x="104" y="609"/>
                  <a:pt x="102" y="612"/>
                  <a:pt x="101" y="614"/>
                </a:cubicBezTo>
                <a:cubicBezTo>
                  <a:pt x="80" y="653"/>
                  <a:pt x="54" y="686"/>
                  <a:pt x="26" y="719"/>
                </a:cubicBezTo>
                <a:cubicBezTo>
                  <a:pt x="24" y="709"/>
                  <a:pt x="24" y="701"/>
                  <a:pt x="23" y="690"/>
                </a:cubicBezTo>
                <a:cubicBezTo>
                  <a:pt x="21" y="681"/>
                  <a:pt x="20" y="672"/>
                  <a:pt x="20" y="662"/>
                </a:cubicBezTo>
                <a:cubicBezTo>
                  <a:pt x="19" y="655"/>
                  <a:pt x="18" y="648"/>
                  <a:pt x="17" y="641"/>
                </a:cubicBezTo>
                <a:cubicBezTo>
                  <a:pt x="11" y="577"/>
                  <a:pt x="7" y="519"/>
                  <a:pt x="4" y="456"/>
                </a:cubicBezTo>
                <a:cubicBezTo>
                  <a:pt x="2" y="402"/>
                  <a:pt x="0" y="353"/>
                  <a:pt x="2" y="300"/>
                </a:cubicBezTo>
                <a:cubicBezTo>
                  <a:pt x="2" y="297"/>
                  <a:pt x="3" y="295"/>
                  <a:pt x="3" y="293"/>
                </a:cubicBezTo>
                <a:cubicBezTo>
                  <a:pt x="5" y="244"/>
                  <a:pt x="13" y="198"/>
                  <a:pt x="27" y="1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7532016" y="1810507"/>
            <a:ext cx="222739" cy="474326"/>
          </a:xfrm>
          <a:custGeom>
            <a:avLst/>
            <a:gdLst>
              <a:gd name="T0" fmla="*/ 283 w 292"/>
              <a:gd name="T1" fmla="*/ 0 h 609"/>
              <a:gd name="T2" fmla="*/ 287 w 292"/>
              <a:gd name="T3" fmla="*/ 209 h 609"/>
              <a:gd name="T4" fmla="*/ 286 w 292"/>
              <a:gd name="T5" fmla="*/ 213 h 609"/>
              <a:gd name="T6" fmla="*/ 284 w 292"/>
              <a:gd name="T7" fmla="*/ 239 h 609"/>
              <a:gd name="T8" fmla="*/ 280 w 292"/>
              <a:gd name="T9" fmla="*/ 265 h 609"/>
              <a:gd name="T10" fmla="*/ 274 w 292"/>
              <a:gd name="T11" fmla="*/ 295 h 609"/>
              <a:gd name="T12" fmla="*/ 271 w 292"/>
              <a:gd name="T13" fmla="*/ 303 h 609"/>
              <a:gd name="T14" fmla="*/ 262 w 292"/>
              <a:gd name="T15" fmla="*/ 333 h 609"/>
              <a:gd name="T16" fmla="*/ 253 w 292"/>
              <a:gd name="T17" fmla="*/ 360 h 609"/>
              <a:gd name="T18" fmla="*/ 243 w 292"/>
              <a:gd name="T19" fmla="*/ 382 h 609"/>
              <a:gd name="T20" fmla="*/ 216 w 292"/>
              <a:gd name="T21" fmla="*/ 430 h 609"/>
              <a:gd name="T22" fmla="*/ 178 w 292"/>
              <a:gd name="T23" fmla="*/ 481 h 609"/>
              <a:gd name="T24" fmla="*/ 110 w 292"/>
              <a:gd name="T25" fmla="*/ 547 h 609"/>
              <a:gd name="T26" fmla="*/ 84 w 292"/>
              <a:gd name="T27" fmla="*/ 565 h 609"/>
              <a:gd name="T28" fmla="*/ 80 w 292"/>
              <a:gd name="T29" fmla="*/ 567 h 609"/>
              <a:gd name="T30" fmla="*/ 0 w 292"/>
              <a:gd name="T31" fmla="*/ 609 h 609"/>
              <a:gd name="T32" fmla="*/ 89 w 292"/>
              <a:gd name="T33" fmla="*/ 450 h 609"/>
              <a:gd name="T34" fmla="*/ 95 w 292"/>
              <a:gd name="T35" fmla="*/ 434 h 609"/>
              <a:gd name="T36" fmla="*/ 121 w 292"/>
              <a:gd name="T37" fmla="*/ 319 h 609"/>
              <a:gd name="T38" fmla="*/ 125 w 292"/>
              <a:gd name="T39" fmla="*/ 258 h 609"/>
              <a:gd name="T40" fmla="*/ 116 w 292"/>
              <a:gd name="T41" fmla="*/ 151 h 609"/>
              <a:gd name="T42" fmla="*/ 116 w 292"/>
              <a:gd name="T43" fmla="*/ 143 h 609"/>
              <a:gd name="T44" fmla="*/ 117 w 292"/>
              <a:gd name="T45" fmla="*/ 3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" h="609">
                <a:moveTo>
                  <a:pt x="283" y="0"/>
                </a:moveTo>
                <a:cubicBezTo>
                  <a:pt x="287" y="72"/>
                  <a:pt x="292" y="137"/>
                  <a:pt x="287" y="209"/>
                </a:cubicBezTo>
                <a:cubicBezTo>
                  <a:pt x="287" y="210"/>
                  <a:pt x="286" y="211"/>
                  <a:pt x="286" y="213"/>
                </a:cubicBezTo>
                <a:cubicBezTo>
                  <a:pt x="285" y="221"/>
                  <a:pt x="285" y="230"/>
                  <a:pt x="284" y="239"/>
                </a:cubicBezTo>
                <a:cubicBezTo>
                  <a:pt x="282" y="247"/>
                  <a:pt x="282" y="256"/>
                  <a:pt x="280" y="265"/>
                </a:cubicBezTo>
                <a:cubicBezTo>
                  <a:pt x="277" y="275"/>
                  <a:pt x="277" y="285"/>
                  <a:pt x="274" y="295"/>
                </a:cubicBezTo>
                <a:cubicBezTo>
                  <a:pt x="273" y="298"/>
                  <a:pt x="271" y="300"/>
                  <a:pt x="271" y="303"/>
                </a:cubicBezTo>
                <a:cubicBezTo>
                  <a:pt x="269" y="314"/>
                  <a:pt x="267" y="323"/>
                  <a:pt x="262" y="333"/>
                </a:cubicBezTo>
                <a:cubicBezTo>
                  <a:pt x="258" y="342"/>
                  <a:pt x="257" y="351"/>
                  <a:pt x="253" y="360"/>
                </a:cubicBezTo>
                <a:cubicBezTo>
                  <a:pt x="249" y="367"/>
                  <a:pt x="246" y="375"/>
                  <a:pt x="243" y="382"/>
                </a:cubicBezTo>
                <a:cubicBezTo>
                  <a:pt x="235" y="399"/>
                  <a:pt x="226" y="414"/>
                  <a:pt x="216" y="430"/>
                </a:cubicBezTo>
                <a:cubicBezTo>
                  <a:pt x="204" y="449"/>
                  <a:pt x="192" y="465"/>
                  <a:pt x="178" y="481"/>
                </a:cubicBezTo>
                <a:cubicBezTo>
                  <a:pt x="157" y="506"/>
                  <a:pt x="135" y="527"/>
                  <a:pt x="110" y="547"/>
                </a:cubicBezTo>
                <a:cubicBezTo>
                  <a:pt x="101" y="553"/>
                  <a:pt x="93" y="559"/>
                  <a:pt x="84" y="565"/>
                </a:cubicBezTo>
                <a:cubicBezTo>
                  <a:pt x="83" y="566"/>
                  <a:pt x="81" y="566"/>
                  <a:pt x="80" y="567"/>
                </a:cubicBezTo>
                <a:cubicBezTo>
                  <a:pt x="55" y="585"/>
                  <a:pt x="28" y="597"/>
                  <a:pt x="0" y="609"/>
                </a:cubicBezTo>
                <a:cubicBezTo>
                  <a:pt x="37" y="561"/>
                  <a:pt x="67" y="508"/>
                  <a:pt x="89" y="450"/>
                </a:cubicBezTo>
                <a:cubicBezTo>
                  <a:pt x="91" y="445"/>
                  <a:pt x="93" y="439"/>
                  <a:pt x="95" y="434"/>
                </a:cubicBezTo>
                <a:cubicBezTo>
                  <a:pt x="107" y="396"/>
                  <a:pt x="115" y="360"/>
                  <a:pt x="121" y="319"/>
                </a:cubicBezTo>
                <a:cubicBezTo>
                  <a:pt x="123" y="299"/>
                  <a:pt x="125" y="279"/>
                  <a:pt x="125" y="258"/>
                </a:cubicBezTo>
                <a:cubicBezTo>
                  <a:pt x="125" y="222"/>
                  <a:pt x="121" y="188"/>
                  <a:pt x="116" y="151"/>
                </a:cubicBezTo>
                <a:cubicBezTo>
                  <a:pt x="115" y="148"/>
                  <a:pt x="117" y="146"/>
                  <a:pt x="116" y="143"/>
                </a:cubicBezTo>
                <a:cubicBezTo>
                  <a:pt x="112" y="106"/>
                  <a:pt x="112" y="73"/>
                  <a:pt x="117" y="3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7837252" y="2076416"/>
            <a:ext cx="575113" cy="239558"/>
          </a:xfrm>
          <a:custGeom>
            <a:avLst/>
            <a:gdLst>
              <a:gd name="T0" fmla="*/ 676 w 751"/>
              <a:gd name="T1" fmla="*/ 169 h 307"/>
              <a:gd name="T2" fmla="*/ 686 w 751"/>
              <a:gd name="T3" fmla="*/ 157 h 307"/>
              <a:gd name="T4" fmla="*/ 718 w 751"/>
              <a:gd name="T5" fmla="*/ 111 h 307"/>
              <a:gd name="T6" fmla="*/ 751 w 751"/>
              <a:gd name="T7" fmla="*/ 38 h 307"/>
              <a:gd name="T8" fmla="*/ 660 w 751"/>
              <a:gd name="T9" fmla="*/ 24 h 307"/>
              <a:gd name="T10" fmla="*/ 522 w 751"/>
              <a:gd name="T11" fmla="*/ 10 h 307"/>
              <a:gd name="T12" fmla="*/ 344 w 751"/>
              <a:gd name="T13" fmla="*/ 3 h 307"/>
              <a:gd name="T14" fmla="*/ 341 w 751"/>
              <a:gd name="T15" fmla="*/ 4 h 307"/>
              <a:gd name="T16" fmla="*/ 319 w 751"/>
              <a:gd name="T17" fmla="*/ 5 h 307"/>
              <a:gd name="T18" fmla="*/ 297 w 751"/>
              <a:gd name="T19" fmla="*/ 8 h 307"/>
              <a:gd name="T20" fmla="*/ 271 w 751"/>
              <a:gd name="T21" fmla="*/ 13 h 307"/>
              <a:gd name="T22" fmla="*/ 265 w 751"/>
              <a:gd name="T23" fmla="*/ 15 h 307"/>
              <a:gd name="T24" fmla="*/ 239 w 751"/>
              <a:gd name="T25" fmla="*/ 22 h 307"/>
              <a:gd name="T26" fmla="*/ 216 w 751"/>
              <a:gd name="T27" fmla="*/ 30 h 307"/>
              <a:gd name="T28" fmla="*/ 196 w 751"/>
              <a:gd name="T29" fmla="*/ 38 h 307"/>
              <a:gd name="T30" fmla="*/ 155 w 751"/>
              <a:gd name="T31" fmla="*/ 60 h 307"/>
              <a:gd name="T32" fmla="*/ 111 w 751"/>
              <a:gd name="T33" fmla="*/ 91 h 307"/>
              <a:gd name="T34" fmla="*/ 55 w 751"/>
              <a:gd name="T35" fmla="*/ 149 h 307"/>
              <a:gd name="T36" fmla="*/ 39 w 751"/>
              <a:gd name="T37" fmla="*/ 170 h 307"/>
              <a:gd name="T38" fmla="*/ 37 w 751"/>
              <a:gd name="T39" fmla="*/ 174 h 307"/>
              <a:gd name="T40" fmla="*/ 0 w 751"/>
              <a:gd name="T41" fmla="*/ 241 h 307"/>
              <a:gd name="T42" fmla="*/ 136 w 751"/>
              <a:gd name="T43" fmla="*/ 168 h 307"/>
              <a:gd name="T44" fmla="*/ 150 w 751"/>
              <a:gd name="T45" fmla="*/ 163 h 307"/>
              <a:gd name="T46" fmla="*/ 248 w 751"/>
              <a:gd name="T47" fmla="*/ 143 h 307"/>
              <a:gd name="T48" fmla="*/ 301 w 751"/>
              <a:gd name="T49" fmla="*/ 140 h 307"/>
              <a:gd name="T50" fmla="*/ 391 w 751"/>
              <a:gd name="T51" fmla="*/ 149 h 307"/>
              <a:gd name="T52" fmla="*/ 398 w 751"/>
              <a:gd name="T53" fmla="*/ 149 h 307"/>
              <a:gd name="T54" fmla="*/ 488 w 751"/>
              <a:gd name="T55" fmla="*/ 150 h 307"/>
              <a:gd name="T56" fmla="*/ 492 w 751"/>
              <a:gd name="T57" fmla="*/ 151 h 307"/>
              <a:gd name="T58" fmla="*/ 523 w 751"/>
              <a:gd name="T59" fmla="*/ 146 h 307"/>
              <a:gd name="T60" fmla="*/ 544 w 751"/>
              <a:gd name="T61" fmla="*/ 143 h 307"/>
              <a:gd name="T62" fmla="*/ 547 w 751"/>
              <a:gd name="T63" fmla="*/ 141 h 307"/>
              <a:gd name="T64" fmla="*/ 625 w 751"/>
              <a:gd name="T65" fmla="*/ 118 h 307"/>
              <a:gd name="T66" fmla="*/ 358 w 751"/>
              <a:gd name="T67" fmla="*/ 161 h 307"/>
              <a:gd name="T68" fmla="*/ 296 w 751"/>
              <a:gd name="T69" fmla="*/ 161 h 307"/>
              <a:gd name="T70" fmla="*/ 292 w 751"/>
              <a:gd name="T71" fmla="*/ 161 h 307"/>
              <a:gd name="T72" fmla="*/ 214 w 751"/>
              <a:gd name="T73" fmla="*/ 173 h 307"/>
              <a:gd name="T74" fmla="*/ 108 w 751"/>
              <a:gd name="T75" fmla="*/ 214 h 307"/>
              <a:gd name="T76" fmla="*/ 102 w 751"/>
              <a:gd name="T77" fmla="*/ 218 h 307"/>
              <a:gd name="T78" fmla="*/ 11 w 751"/>
              <a:gd name="T79" fmla="*/ 279 h 307"/>
              <a:gd name="T80" fmla="*/ 36 w 751"/>
              <a:gd name="T81" fmla="*/ 283 h 307"/>
              <a:gd name="T82" fmla="*/ 60 w 751"/>
              <a:gd name="T83" fmla="*/ 286 h 307"/>
              <a:gd name="T84" fmla="*/ 78 w 751"/>
              <a:gd name="T85" fmla="*/ 288 h 307"/>
              <a:gd name="T86" fmla="*/ 235 w 751"/>
              <a:gd name="T87" fmla="*/ 302 h 307"/>
              <a:gd name="T88" fmla="*/ 368 w 751"/>
              <a:gd name="T89" fmla="*/ 306 h 307"/>
              <a:gd name="T90" fmla="*/ 373 w 751"/>
              <a:gd name="T91" fmla="*/ 305 h 307"/>
              <a:gd name="T92" fmla="*/ 494 w 751"/>
              <a:gd name="T93" fmla="*/ 287 h 307"/>
              <a:gd name="T94" fmla="*/ 614 w 751"/>
              <a:gd name="T95" fmla="*/ 227 h 307"/>
              <a:gd name="T96" fmla="*/ 617 w 751"/>
              <a:gd name="T97" fmla="*/ 224 h 307"/>
              <a:gd name="T98" fmla="*/ 676 w 751"/>
              <a:gd name="T99" fmla="*/ 16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51" h="307">
                <a:moveTo>
                  <a:pt x="676" y="169"/>
                </a:moveTo>
                <a:cubicBezTo>
                  <a:pt x="679" y="165"/>
                  <a:pt x="683" y="161"/>
                  <a:pt x="686" y="157"/>
                </a:cubicBezTo>
                <a:cubicBezTo>
                  <a:pt x="698" y="142"/>
                  <a:pt x="708" y="127"/>
                  <a:pt x="718" y="111"/>
                </a:cubicBezTo>
                <a:cubicBezTo>
                  <a:pt x="731" y="87"/>
                  <a:pt x="742" y="64"/>
                  <a:pt x="751" y="38"/>
                </a:cubicBezTo>
                <a:cubicBezTo>
                  <a:pt x="721" y="32"/>
                  <a:pt x="692" y="28"/>
                  <a:pt x="660" y="24"/>
                </a:cubicBezTo>
                <a:cubicBezTo>
                  <a:pt x="613" y="19"/>
                  <a:pt x="569" y="15"/>
                  <a:pt x="522" y="10"/>
                </a:cubicBezTo>
                <a:cubicBezTo>
                  <a:pt x="461" y="5"/>
                  <a:pt x="405" y="0"/>
                  <a:pt x="344" y="3"/>
                </a:cubicBezTo>
                <a:cubicBezTo>
                  <a:pt x="343" y="3"/>
                  <a:pt x="342" y="4"/>
                  <a:pt x="341" y="4"/>
                </a:cubicBezTo>
                <a:cubicBezTo>
                  <a:pt x="334" y="4"/>
                  <a:pt x="327" y="5"/>
                  <a:pt x="319" y="5"/>
                </a:cubicBezTo>
                <a:cubicBezTo>
                  <a:pt x="312" y="6"/>
                  <a:pt x="304" y="7"/>
                  <a:pt x="297" y="8"/>
                </a:cubicBezTo>
                <a:cubicBezTo>
                  <a:pt x="288" y="10"/>
                  <a:pt x="279" y="11"/>
                  <a:pt x="271" y="13"/>
                </a:cubicBezTo>
                <a:cubicBezTo>
                  <a:pt x="269" y="14"/>
                  <a:pt x="267" y="15"/>
                  <a:pt x="265" y="15"/>
                </a:cubicBezTo>
                <a:cubicBezTo>
                  <a:pt x="255" y="17"/>
                  <a:pt x="247" y="19"/>
                  <a:pt x="239" y="22"/>
                </a:cubicBezTo>
                <a:cubicBezTo>
                  <a:pt x="231" y="26"/>
                  <a:pt x="223" y="26"/>
                  <a:pt x="216" y="30"/>
                </a:cubicBezTo>
                <a:cubicBezTo>
                  <a:pt x="209" y="33"/>
                  <a:pt x="203" y="36"/>
                  <a:pt x="196" y="38"/>
                </a:cubicBezTo>
                <a:cubicBezTo>
                  <a:pt x="182" y="44"/>
                  <a:pt x="169" y="52"/>
                  <a:pt x="155" y="60"/>
                </a:cubicBezTo>
                <a:cubicBezTo>
                  <a:pt x="139" y="70"/>
                  <a:pt x="126" y="80"/>
                  <a:pt x="111" y="91"/>
                </a:cubicBezTo>
                <a:cubicBezTo>
                  <a:pt x="90" y="109"/>
                  <a:pt x="72" y="127"/>
                  <a:pt x="55" y="149"/>
                </a:cubicBezTo>
                <a:cubicBezTo>
                  <a:pt x="49" y="156"/>
                  <a:pt x="44" y="163"/>
                  <a:pt x="39" y="170"/>
                </a:cubicBezTo>
                <a:cubicBezTo>
                  <a:pt x="38" y="171"/>
                  <a:pt x="38" y="173"/>
                  <a:pt x="37" y="174"/>
                </a:cubicBezTo>
                <a:cubicBezTo>
                  <a:pt x="22" y="195"/>
                  <a:pt x="11" y="218"/>
                  <a:pt x="0" y="241"/>
                </a:cubicBezTo>
                <a:cubicBezTo>
                  <a:pt x="41" y="210"/>
                  <a:pt x="87" y="186"/>
                  <a:pt x="136" y="168"/>
                </a:cubicBezTo>
                <a:cubicBezTo>
                  <a:pt x="141" y="166"/>
                  <a:pt x="146" y="164"/>
                  <a:pt x="150" y="163"/>
                </a:cubicBezTo>
                <a:cubicBezTo>
                  <a:pt x="183" y="153"/>
                  <a:pt x="214" y="147"/>
                  <a:pt x="248" y="143"/>
                </a:cubicBezTo>
                <a:cubicBezTo>
                  <a:pt x="266" y="141"/>
                  <a:pt x="283" y="140"/>
                  <a:pt x="301" y="140"/>
                </a:cubicBezTo>
                <a:cubicBezTo>
                  <a:pt x="331" y="140"/>
                  <a:pt x="359" y="144"/>
                  <a:pt x="391" y="149"/>
                </a:cubicBezTo>
                <a:cubicBezTo>
                  <a:pt x="394" y="150"/>
                  <a:pt x="396" y="149"/>
                  <a:pt x="398" y="149"/>
                </a:cubicBezTo>
                <a:cubicBezTo>
                  <a:pt x="429" y="153"/>
                  <a:pt x="457" y="154"/>
                  <a:pt x="488" y="150"/>
                </a:cubicBezTo>
                <a:cubicBezTo>
                  <a:pt x="489" y="150"/>
                  <a:pt x="491" y="151"/>
                  <a:pt x="492" y="151"/>
                </a:cubicBezTo>
                <a:cubicBezTo>
                  <a:pt x="503" y="150"/>
                  <a:pt x="512" y="148"/>
                  <a:pt x="523" y="146"/>
                </a:cubicBezTo>
                <a:cubicBezTo>
                  <a:pt x="530" y="145"/>
                  <a:pt x="537" y="144"/>
                  <a:pt x="544" y="143"/>
                </a:cubicBezTo>
                <a:cubicBezTo>
                  <a:pt x="545" y="142"/>
                  <a:pt x="546" y="142"/>
                  <a:pt x="547" y="141"/>
                </a:cubicBezTo>
                <a:cubicBezTo>
                  <a:pt x="575" y="135"/>
                  <a:pt x="600" y="128"/>
                  <a:pt x="625" y="118"/>
                </a:cubicBezTo>
                <a:cubicBezTo>
                  <a:pt x="543" y="156"/>
                  <a:pt x="449" y="172"/>
                  <a:pt x="358" y="161"/>
                </a:cubicBezTo>
                <a:cubicBezTo>
                  <a:pt x="338" y="161"/>
                  <a:pt x="317" y="159"/>
                  <a:pt x="296" y="161"/>
                </a:cubicBezTo>
                <a:cubicBezTo>
                  <a:pt x="295" y="161"/>
                  <a:pt x="293" y="161"/>
                  <a:pt x="292" y="161"/>
                </a:cubicBezTo>
                <a:cubicBezTo>
                  <a:pt x="265" y="163"/>
                  <a:pt x="240" y="167"/>
                  <a:pt x="214" y="173"/>
                </a:cubicBezTo>
                <a:cubicBezTo>
                  <a:pt x="176" y="183"/>
                  <a:pt x="142" y="197"/>
                  <a:pt x="108" y="214"/>
                </a:cubicBezTo>
                <a:cubicBezTo>
                  <a:pt x="106" y="215"/>
                  <a:pt x="104" y="217"/>
                  <a:pt x="102" y="218"/>
                </a:cubicBezTo>
                <a:cubicBezTo>
                  <a:pt x="68" y="235"/>
                  <a:pt x="40" y="256"/>
                  <a:pt x="11" y="279"/>
                </a:cubicBezTo>
                <a:cubicBezTo>
                  <a:pt x="20" y="282"/>
                  <a:pt x="27" y="281"/>
                  <a:pt x="36" y="283"/>
                </a:cubicBezTo>
                <a:cubicBezTo>
                  <a:pt x="44" y="284"/>
                  <a:pt x="52" y="285"/>
                  <a:pt x="60" y="286"/>
                </a:cubicBezTo>
                <a:cubicBezTo>
                  <a:pt x="66" y="286"/>
                  <a:pt x="72" y="287"/>
                  <a:pt x="78" y="288"/>
                </a:cubicBezTo>
                <a:cubicBezTo>
                  <a:pt x="132" y="294"/>
                  <a:pt x="181" y="298"/>
                  <a:pt x="235" y="302"/>
                </a:cubicBezTo>
                <a:cubicBezTo>
                  <a:pt x="280" y="304"/>
                  <a:pt x="322" y="307"/>
                  <a:pt x="368" y="306"/>
                </a:cubicBezTo>
                <a:cubicBezTo>
                  <a:pt x="369" y="306"/>
                  <a:pt x="371" y="305"/>
                  <a:pt x="373" y="305"/>
                </a:cubicBezTo>
                <a:cubicBezTo>
                  <a:pt x="415" y="304"/>
                  <a:pt x="454" y="298"/>
                  <a:pt x="494" y="287"/>
                </a:cubicBezTo>
                <a:cubicBezTo>
                  <a:pt x="538" y="274"/>
                  <a:pt x="576" y="254"/>
                  <a:pt x="614" y="227"/>
                </a:cubicBezTo>
                <a:cubicBezTo>
                  <a:pt x="615" y="226"/>
                  <a:pt x="616" y="225"/>
                  <a:pt x="617" y="224"/>
                </a:cubicBezTo>
                <a:cubicBezTo>
                  <a:pt x="639" y="208"/>
                  <a:pt x="658" y="189"/>
                  <a:pt x="676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7811324" y="1683540"/>
            <a:ext cx="127280" cy="403657"/>
          </a:xfrm>
          <a:custGeom>
            <a:avLst/>
            <a:gdLst>
              <a:gd name="T0" fmla="*/ 166 w 166"/>
              <a:gd name="T1" fmla="*/ 0 h 519"/>
              <a:gd name="T2" fmla="*/ 125 w 166"/>
              <a:gd name="T3" fmla="*/ 226 h 519"/>
              <a:gd name="T4" fmla="*/ 124 w 166"/>
              <a:gd name="T5" fmla="*/ 279 h 519"/>
              <a:gd name="T6" fmla="*/ 124 w 166"/>
              <a:gd name="T7" fmla="*/ 282 h 519"/>
              <a:gd name="T8" fmla="*/ 112 w 166"/>
              <a:gd name="T9" fmla="*/ 349 h 519"/>
              <a:gd name="T10" fmla="*/ 77 w 166"/>
              <a:gd name="T11" fmla="*/ 438 h 519"/>
              <a:gd name="T12" fmla="*/ 73 w 166"/>
              <a:gd name="T13" fmla="*/ 443 h 519"/>
              <a:gd name="T14" fmla="*/ 20 w 166"/>
              <a:gd name="T15" fmla="*/ 519 h 519"/>
              <a:gd name="T16" fmla="*/ 17 w 166"/>
              <a:gd name="T17" fmla="*/ 498 h 519"/>
              <a:gd name="T18" fmla="*/ 15 w 166"/>
              <a:gd name="T19" fmla="*/ 478 h 519"/>
              <a:gd name="T20" fmla="*/ 13 w 166"/>
              <a:gd name="T21" fmla="*/ 462 h 519"/>
              <a:gd name="T22" fmla="*/ 3 w 166"/>
              <a:gd name="T23" fmla="*/ 329 h 519"/>
              <a:gd name="T24" fmla="*/ 2 w 166"/>
              <a:gd name="T25" fmla="*/ 216 h 519"/>
              <a:gd name="T26" fmla="*/ 3 w 166"/>
              <a:gd name="T27" fmla="*/ 211 h 519"/>
              <a:gd name="T28" fmla="*/ 20 w 166"/>
              <a:gd name="T29" fmla="*/ 109 h 5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6" h="519">
                <a:moveTo>
                  <a:pt x="166" y="0"/>
                </a:moveTo>
                <a:cubicBezTo>
                  <a:pt x="132" y="69"/>
                  <a:pt x="117" y="149"/>
                  <a:pt x="125" y="226"/>
                </a:cubicBezTo>
                <a:cubicBezTo>
                  <a:pt x="125" y="244"/>
                  <a:pt x="126" y="261"/>
                  <a:pt x="124" y="279"/>
                </a:cubicBezTo>
                <a:cubicBezTo>
                  <a:pt x="124" y="280"/>
                  <a:pt x="124" y="281"/>
                  <a:pt x="124" y="282"/>
                </a:cubicBezTo>
                <a:cubicBezTo>
                  <a:pt x="122" y="306"/>
                  <a:pt x="118" y="326"/>
                  <a:pt x="112" y="349"/>
                </a:cubicBezTo>
                <a:cubicBezTo>
                  <a:pt x="104" y="381"/>
                  <a:pt x="92" y="409"/>
                  <a:pt x="77" y="438"/>
                </a:cubicBezTo>
                <a:cubicBezTo>
                  <a:pt x="76" y="440"/>
                  <a:pt x="74" y="442"/>
                  <a:pt x="73" y="443"/>
                </a:cubicBezTo>
                <a:cubicBezTo>
                  <a:pt x="58" y="471"/>
                  <a:pt x="40" y="496"/>
                  <a:pt x="20" y="519"/>
                </a:cubicBezTo>
                <a:cubicBezTo>
                  <a:pt x="17" y="512"/>
                  <a:pt x="18" y="506"/>
                  <a:pt x="17" y="498"/>
                </a:cubicBezTo>
                <a:cubicBezTo>
                  <a:pt x="16" y="492"/>
                  <a:pt x="15" y="485"/>
                  <a:pt x="15" y="478"/>
                </a:cubicBezTo>
                <a:cubicBezTo>
                  <a:pt x="14" y="473"/>
                  <a:pt x="14" y="468"/>
                  <a:pt x="13" y="462"/>
                </a:cubicBezTo>
                <a:cubicBezTo>
                  <a:pt x="9" y="417"/>
                  <a:pt x="6" y="374"/>
                  <a:pt x="3" y="329"/>
                </a:cubicBezTo>
                <a:cubicBezTo>
                  <a:pt x="2" y="290"/>
                  <a:pt x="0" y="254"/>
                  <a:pt x="2" y="216"/>
                </a:cubicBezTo>
                <a:cubicBezTo>
                  <a:pt x="2" y="214"/>
                  <a:pt x="3" y="213"/>
                  <a:pt x="3" y="211"/>
                </a:cubicBezTo>
                <a:cubicBezTo>
                  <a:pt x="4" y="176"/>
                  <a:pt x="10" y="143"/>
                  <a:pt x="20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7851394" y="1753012"/>
            <a:ext cx="161455" cy="341371"/>
          </a:xfrm>
          <a:custGeom>
            <a:avLst/>
            <a:gdLst>
              <a:gd name="T0" fmla="*/ 204 w 211"/>
              <a:gd name="T1" fmla="*/ 0 h 440"/>
              <a:gd name="T2" fmla="*/ 207 w 211"/>
              <a:gd name="T3" fmla="*/ 151 h 440"/>
              <a:gd name="T4" fmla="*/ 206 w 211"/>
              <a:gd name="T5" fmla="*/ 154 h 440"/>
              <a:gd name="T6" fmla="*/ 205 w 211"/>
              <a:gd name="T7" fmla="*/ 173 h 440"/>
              <a:gd name="T8" fmla="*/ 202 w 211"/>
              <a:gd name="T9" fmla="*/ 192 h 440"/>
              <a:gd name="T10" fmla="*/ 198 w 211"/>
              <a:gd name="T11" fmla="*/ 213 h 440"/>
              <a:gd name="T12" fmla="*/ 195 w 211"/>
              <a:gd name="T13" fmla="*/ 219 h 440"/>
              <a:gd name="T14" fmla="*/ 189 w 211"/>
              <a:gd name="T15" fmla="*/ 241 h 440"/>
              <a:gd name="T16" fmla="*/ 182 w 211"/>
              <a:gd name="T17" fmla="*/ 260 h 440"/>
              <a:gd name="T18" fmla="*/ 175 w 211"/>
              <a:gd name="T19" fmla="*/ 276 h 440"/>
              <a:gd name="T20" fmla="*/ 156 w 211"/>
              <a:gd name="T21" fmla="*/ 311 h 440"/>
              <a:gd name="T22" fmla="*/ 129 w 211"/>
              <a:gd name="T23" fmla="*/ 348 h 440"/>
              <a:gd name="T24" fmla="*/ 79 w 211"/>
              <a:gd name="T25" fmla="*/ 395 h 440"/>
              <a:gd name="T26" fmla="*/ 60 w 211"/>
              <a:gd name="T27" fmla="*/ 408 h 440"/>
              <a:gd name="T28" fmla="*/ 57 w 211"/>
              <a:gd name="T29" fmla="*/ 410 h 440"/>
              <a:gd name="T30" fmla="*/ 0 w 211"/>
              <a:gd name="T31" fmla="*/ 440 h 440"/>
              <a:gd name="T32" fmla="*/ 64 w 211"/>
              <a:gd name="T33" fmla="*/ 326 h 440"/>
              <a:gd name="T34" fmla="*/ 68 w 211"/>
              <a:gd name="T35" fmla="*/ 314 h 440"/>
              <a:gd name="T36" fmla="*/ 87 w 211"/>
              <a:gd name="T37" fmla="*/ 231 h 440"/>
              <a:gd name="T38" fmla="*/ 90 w 211"/>
              <a:gd name="T39" fmla="*/ 186 h 440"/>
              <a:gd name="T40" fmla="*/ 84 w 211"/>
              <a:gd name="T41" fmla="*/ 109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1" h="440">
                <a:moveTo>
                  <a:pt x="204" y="0"/>
                </a:moveTo>
                <a:cubicBezTo>
                  <a:pt x="207" y="52"/>
                  <a:pt x="211" y="99"/>
                  <a:pt x="207" y="151"/>
                </a:cubicBezTo>
                <a:cubicBezTo>
                  <a:pt x="207" y="152"/>
                  <a:pt x="207" y="153"/>
                  <a:pt x="206" y="154"/>
                </a:cubicBezTo>
                <a:cubicBezTo>
                  <a:pt x="206" y="160"/>
                  <a:pt x="206" y="166"/>
                  <a:pt x="205" y="173"/>
                </a:cubicBezTo>
                <a:cubicBezTo>
                  <a:pt x="204" y="179"/>
                  <a:pt x="203" y="185"/>
                  <a:pt x="202" y="192"/>
                </a:cubicBezTo>
                <a:cubicBezTo>
                  <a:pt x="200" y="199"/>
                  <a:pt x="200" y="206"/>
                  <a:pt x="198" y="213"/>
                </a:cubicBezTo>
                <a:cubicBezTo>
                  <a:pt x="197" y="215"/>
                  <a:pt x="196" y="217"/>
                  <a:pt x="195" y="219"/>
                </a:cubicBezTo>
                <a:cubicBezTo>
                  <a:pt x="194" y="227"/>
                  <a:pt x="192" y="234"/>
                  <a:pt x="189" y="241"/>
                </a:cubicBezTo>
                <a:cubicBezTo>
                  <a:pt x="186" y="247"/>
                  <a:pt x="185" y="254"/>
                  <a:pt x="182" y="260"/>
                </a:cubicBezTo>
                <a:cubicBezTo>
                  <a:pt x="179" y="265"/>
                  <a:pt x="177" y="271"/>
                  <a:pt x="175" y="276"/>
                </a:cubicBezTo>
                <a:cubicBezTo>
                  <a:pt x="170" y="289"/>
                  <a:pt x="163" y="299"/>
                  <a:pt x="156" y="311"/>
                </a:cubicBezTo>
                <a:cubicBezTo>
                  <a:pt x="147" y="325"/>
                  <a:pt x="138" y="336"/>
                  <a:pt x="129" y="348"/>
                </a:cubicBezTo>
                <a:cubicBezTo>
                  <a:pt x="113" y="366"/>
                  <a:pt x="98" y="381"/>
                  <a:pt x="79" y="395"/>
                </a:cubicBezTo>
                <a:cubicBezTo>
                  <a:pt x="73" y="400"/>
                  <a:pt x="67" y="404"/>
                  <a:pt x="60" y="408"/>
                </a:cubicBezTo>
                <a:cubicBezTo>
                  <a:pt x="59" y="409"/>
                  <a:pt x="58" y="409"/>
                  <a:pt x="57" y="410"/>
                </a:cubicBezTo>
                <a:cubicBezTo>
                  <a:pt x="39" y="423"/>
                  <a:pt x="20" y="432"/>
                  <a:pt x="0" y="440"/>
                </a:cubicBezTo>
                <a:cubicBezTo>
                  <a:pt x="27" y="406"/>
                  <a:pt x="48" y="367"/>
                  <a:pt x="64" y="326"/>
                </a:cubicBezTo>
                <a:cubicBezTo>
                  <a:pt x="65" y="322"/>
                  <a:pt x="67" y="318"/>
                  <a:pt x="68" y="314"/>
                </a:cubicBezTo>
                <a:cubicBezTo>
                  <a:pt x="77" y="287"/>
                  <a:pt x="83" y="260"/>
                  <a:pt x="87" y="231"/>
                </a:cubicBezTo>
                <a:cubicBezTo>
                  <a:pt x="89" y="216"/>
                  <a:pt x="90" y="202"/>
                  <a:pt x="90" y="186"/>
                </a:cubicBezTo>
                <a:cubicBezTo>
                  <a:pt x="90" y="160"/>
                  <a:pt x="88" y="136"/>
                  <a:pt x="84" y="10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5" name="Freeform 144"/>
          <p:cNvSpPr>
            <a:spLocks noEditPoints="1"/>
          </p:cNvSpPr>
          <p:nvPr/>
        </p:nvSpPr>
        <p:spPr bwMode="auto">
          <a:xfrm>
            <a:off x="4631698" y="2428566"/>
            <a:ext cx="2896783" cy="4429434"/>
          </a:xfrm>
          <a:custGeom>
            <a:avLst/>
            <a:gdLst>
              <a:gd name="T0" fmla="*/ 2245 w 3788"/>
              <a:gd name="T1" fmla="*/ 2644 h 5698"/>
              <a:gd name="T2" fmla="*/ 2245 w 3788"/>
              <a:gd name="T3" fmla="*/ 2644 h 5698"/>
              <a:gd name="T4" fmla="*/ 2245 w 3788"/>
              <a:gd name="T5" fmla="*/ 2644 h 5698"/>
              <a:gd name="T6" fmla="*/ 2245 w 3788"/>
              <a:gd name="T7" fmla="*/ 2644 h 5698"/>
              <a:gd name="T8" fmla="*/ 3788 w 3788"/>
              <a:gd name="T9" fmla="*/ 0 h 5698"/>
              <a:gd name="T10" fmla="*/ 3703 w 3788"/>
              <a:gd name="T11" fmla="*/ 54 h 5698"/>
              <a:gd name="T12" fmla="*/ 3619 w 3788"/>
              <a:gd name="T13" fmla="*/ 111 h 5698"/>
              <a:gd name="T14" fmla="*/ 3453 w 3788"/>
              <a:gd name="T15" fmla="*/ 229 h 5698"/>
              <a:gd name="T16" fmla="*/ 3133 w 3788"/>
              <a:gd name="T17" fmla="*/ 479 h 5698"/>
              <a:gd name="T18" fmla="*/ 2532 w 3788"/>
              <a:gd name="T19" fmla="*/ 1042 h 5698"/>
              <a:gd name="T20" fmla="*/ 2258 w 3788"/>
              <a:gd name="T21" fmla="*/ 1356 h 5698"/>
              <a:gd name="T22" fmla="*/ 2007 w 3788"/>
              <a:gd name="T23" fmla="*/ 1698 h 5698"/>
              <a:gd name="T24" fmla="*/ 1915 w 3788"/>
              <a:gd name="T25" fmla="*/ 1840 h 5698"/>
              <a:gd name="T26" fmla="*/ 1806 w 3788"/>
              <a:gd name="T27" fmla="*/ 1674 h 5698"/>
              <a:gd name="T28" fmla="*/ 1550 w 3788"/>
              <a:gd name="T29" fmla="*/ 1338 h 5698"/>
              <a:gd name="T30" fmla="*/ 1271 w 3788"/>
              <a:gd name="T31" fmla="*/ 1028 h 5698"/>
              <a:gd name="T32" fmla="*/ 663 w 3788"/>
              <a:gd name="T33" fmla="*/ 476 h 5698"/>
              <a:gd name="T34" fmla="*/ 338 w 3788"/>
              <a:gd name="T35" fmla="*/ 230 h 5698"/>
              <a:gd name="T36" fmla="*/ 171 w 3788"/>
              <a:gd name="T37" fmla="*/ 115 h 5698"/>
              <a:gd name="T38" fmla="*/ 86 w 3788"/>
              <a:gd name="T39" fmla="*/ 60 h 5698"/>
              <a:gd name="T40" fmla="*/ 0 w 3788"/>
              <a:gd name="T41" fmla="*/ 7 h 5698"/>
              <a:gd name="T42" fmla="*/ 74 w 3788"/>
              <a:gd name="T43" fmla="*/ 76 h 5698"/>
              <a:gd name="T44" fmla="*/ 146 w 3788"/>
              <a:gd name="T45" fmla="*/ 146 h 5698"/>
              <a:gd name="T46" fmla="*/ 286 w 3788"/>
              <a:gd name="T47" fmla="*/ 290 h 5698"/>
              <a:gd name="T48" fmla="*/ 552 w 3788"/>
              <a:gd name="T49" fmla="*/ 589 h 5698"/>
              <a:gd name="T50" fmla="*/ 1024 w 3788"/>
              <a:gd name="T51" fmla="*/ 1226 h 5698"/>
              <a:gd name="T52" fmla="*/ 1391 w 3788"/>
              <a:gd name="T53" fmla="*/ 1907 h 5698"/>
              <a:gd name="T54" fmla="*/ 1607 w 3788"/>
              <a:gd name="T55" fmla="*/ 2849 h 5698"/>
              <a:gd name="T56" fmla="*/ 1917 w 3788"/>
              <a:gd name="T57" fmla="*/ 5698 h 5698"/>
              <a:gd name="T58" fmla="*/ 1934 w 3788"/>
              <a:gd name="T59" fmla="*/ 5698 h 5698"/>
              <a:gd name="T60" fmla="*/ 2239 w 3788"/>
              <a:gd name="T61" fmla="*/ 2883 h 5698"/>
              <a:gd name="T62" fmla="*/ 2444 w 3788"/>
              <a:gd name="T63" fmla="*/ 1932 h 5698"/>
              <a:gd name="T64" fmla="*/ 2795 w 3788"/>
              <a:gd name="T65" fmla="*/ 1243 h 5698"/>
              <a:gd name="T66" fmla="*/ 3250 w 3788"/>
              <a:gd name="T67" fmla="*/ 595 h 5698"/>
              <a:gd name="T68" fmla="*/ 3509 w 3788"/>
              <a:gd name="T69" fmla="*/ 290 h 5698"/>
              <a:gd name="T70" fmla="*/ 3646 w 3788"/>
              <a:gd name="T71" fmla="*/ 142 h 5698"/>
              <a:gd name="T72" fmla="*/ 3716 w 3788"/>
              <a:gd name="T73" fmla="*/ 70 h 5698"/>
              <a:gd name="T74" fmla="*/ 3788 w 3788"/>
              <a:gd name="T75" fmla="*/ 0 h 5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88" h="5698">
                <a:moveTo>
                  <a:pt x="2245" y="2644"/>
                </a:moveTo>
                <a:cubicBezTo>
                  <a:pt x="2245" y="2644"/>
                  <a:pt x="2245" y="2644"/>
                  <a:pt x="2245" y="2644"/>
                </a:cubicBezTo>
                <a:cubicBezTo>
                  <a:pt x="2245" y="2644"/>
                  <a:pt x="2245" y="2644"/>
                  <a:pt x="2245" y="2644"/>
                </a:cubicBezTo>
                <a:cubicBezTo>
                  <a:pt x="2245" y="2644"/>
                  <a:pt x="2245" y="2644"/>
                  <a:pt x="2245" y="2644"/>
                </a:cubicBezTo>
                <a:moveTo>
                  <a:pt x="3788" y="0"/>
                </a:moveTo>
                <a:cubicBezTo>
                  <a:pt x="3759" y="18"/>
                  <a:pt x="3731" y="36"/>
                  <a:pt x="3703" y="54"/>
                </a:cubicBezTo>
                <a:cubicBezTo>
                  <a:pt x="3675" y="73"/>
                  <a:pt x="3647" y="92"/>
                  <a:pt x="3619" y="111"/>
                </a:cubicBezTo>
                <a:cubicBezTo>
                  <a:pt x="3563" y="149"/>
                  <a:pt x="3508" y="189"/>
                  <a:pt x="3453" y="229"/>
                </a:cubicBezTo>
                <a:cubicBezTo>
                  <a:pt x="3344" y="309"/>
                  <a:pt x="3237" y="393"/>
                  <a:pt x="3133" y="479"/>
                </a:cubicBezTo>
                <a:cubicBezTo>
                  <a:pt x="2923" y="653"/>
                  <a:pt x="2722" y="840"/>
                  <a:pt x="2532" y="1042"/>
                </a:cubicBezTo>
                <a:cubicBezTo>
                  <a:pt x="2437" y="1143"/>
                  <a:pt x="2346" y="1247"/>
                  <a:pt x="2258" y="1356"/>
                </a:cubicBezTo>
                <a:cubicBezTo>
                  <a:pt x="2170" y="1466"/>
                  <a:pt x="2086" y="1579"/>
                  <a:pt x="2007" y="1698"/>
                </a:cubicBezTo>
                <a:cubicBezTo>
                  <a:pt x="1975" y="1744"/>
                  <a:pt x="1945" y="1792"/>
                  <a:pt x="1915" y="1840"/>
                </a:cubicBezTo>
                <a:cubicBezTo>
                  <a:pt x="1880" y="1784"/>
                  <a:pt x="1844" y="1728"/>
                  <a:pt x="1806" y="1674"/>
                </a:cubicBezTo>
                <a:cubicBezTo>
                  <a:pt x="1725" y="1557"/>
                  <a:pt x="1640" y="1445"/>
                  <a:pt x="1550" y="1338"/>
                </a:cubicBezTo>
                <a:cubicBezTo>
                  <a:pt x="1461" y="1230"/>
                  <a:pt x="1368" y="1127"/>
                  <a:pt x="1271" y="1028"/>
                </a:cubicBezTo>
                <a:cubicBezTo>
                  <a:pt x="1079" y="829"/>
                  <a:pt x="875" y="646"/>
                  <a:pt x="663" y="476"/>
                </a:cubicBezTo>
                <a:cubicBezTo>
                  <a:pt x="557" y="391"/>
                  <a:pt x="449" y="309"/>
                  <a:pt x="338" y="230"/>
                </a:cubicBezTo>
                <a:cubicBezTo>
                  <a:pt x="283" y="191"/>
                  <a:pt x="227" y="153"/>
                  <a:pt x="171" y="115"/>
                </a:cubicBezTo>
                <a:cubicBezTo>
                  <a:pt x="143" y="97"/>
                  <a:pt x="115" y="78"/>
                  <a:pt x="86" y="60"/>
                </a:cubicBezTo>
                <a:cubicBezTo>
                  <a:pt x="58" y="42"/>
                  <a:pt x="29" y="24"/>
                  <a:pt x="0" y="7"/>
                </a:cubicBezTo>
                <a:cubicBezTo>
                  <a:pt x="26" y="30"/>
                  <a:pt x="50" y="53"/>
                  <a:pt x="74" y="76"/>
                </a:cubicBezTo>
                <a:cubicBezTo>
                  <a:pt x="98" y="99"/>
                  <a:pt x="122" y="123"/>
                  <a:pt x="146" y="146"/>
                </a:cubicBezTo>
                <a:cubicBezTo>
                  <a:pt x="194" y="194"/>
                  <a:pt x="240" y="242"/>
                  <a:pt x="286" y="290"/>
                </a:cubicBezTo>
                <a:cubicBezTo>
                  <a:pt x="378" y="388"/>
                  <a:pt x="467" y="487"/>
                  <a:pt x="552" y="589"/>
                </a:cubicBezTo>
                <a:cubicBezTo>
                  <a:pt x="723" y="793"/>
                  <a:pt x="882" y="1006"/>
                  <a:pt x="1024" y="1226"/>
                </a:cubicBezTo>
                <a:cubicBezTo>
                  <a:pt x="1165" y="1446"/>
                  <a:pt x="1291" y="1674"/>
                  <a:pt x="1391" y="1907"/>
                </a:cubicBezTo>
                <a:cubicBezTo>
                  <a:pt x="1406" y="1942"/>
                  <a:pt x="1625" y="2368"/>
                  <a:pt x="1607" y="2849"/>
                </a:cubicBezTo>
                <a:cubicBezTo>
                  <a:pt x="1565" y="3969"/>
                  <a:pt x="1320" y="5698"/>
                  <a:pt x="1917" y="5698"/>
                </a:cubicBezTo>
                <a:cubicBezTo>
                  <a:pt x="1923" y="5698"/>
                  <a:pt x="1928" y="5698"/>
                  <a:pt x="1934" y="5698"/>
                </a:cubicBezTo>
                <a:cubicBezTo>
                  <a:pt x="2551" y="5666"/>
                  <a:pt x="2290" y="3985"/>
                  <a:pt x="2239" y="2883"/>
                </a:cubicBezTo>
                <a:cubicBezTo>
                  <a:pt x="2217" y="2412"/>
                  <a:pt x="2430" y="1967"/>
                  <a:pt x="2444" y="1932"/>
                </a:cubicBezTo>
                <a:cubicBezTo>
                  <a:pt x="2539" y="1697"/>
                  <a:pt x="2658" y="1466"/>
                  <a:pt x="2795" y="1243"/>
                </a:cubicBezTo>
                <a:cubicBezTo>
                  <a:pt x="2931" y="1020"/>
                  <a:pt x="3084" y="803"/>
                  <a:pt x="3250" y="595"/>
                </a:cubicBezTo>
                <a:cubicBezTo>
                  <a:pt x="3333" y="491"/>
                  <a:pt x="3420" y="390"/>
                  <a:pt x="3509" y="290"/>
                </a:cubicBezTo>
                <a:cubicBezTo>
                  <a:pt x="3554" y="240"/>
                  <a:pt x="3599" y="191"/>
                  <a:pt x="3646" y="142"/>
                </a:cubicBezTo>
                <a:cubicBezTo>
                  <a:pt x="3669" y="118"/>
                  <a:pt x="3692" y="94"/>
                  <a:pt x="3716" y="70"/>
                </a:cubicBezTo>
                <a:cubicBezTo>
                  <a:pt x="3740" y="47"/>
                  <a:pt x="3763" y="23"/>
                  <a:pt x="3788" y="0"/>
                </a:cubicBez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46" name="Oval 145"/>
          <p:cNvSpPr>
            <a:spLocks noChangeArrowheads="1"/>
          </p:cNvSpPr>
          <p:nvPr/>
        </p:nvSpPr>
        <p:spPr bwMode="auto">
          <a:xfrm>
            <a:off x="5801961" y="2968770"/>
            <a:ext cx="586899" cy="595302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E6AE8-190E-46A5-914B-08AB137B8D68}"/>
              </a:ext>
            </a:extLst>
          </p:cNvPr>
          <p:cNvSpPr txBox="1"/>
          <p:nvPr/>
        </p:nvSpPr>
        <p:spPr>
          <a:xfrm>
            <a:off x="9187565" y="3659606"/>
            <a:ext cx="268961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04769E-0F0C-466B-9F5D-79D56C5E9932}"/>
              </a:ext>
            </a:extLst>
          </p:cNvPr>
          <p:cNvSpPr txBox="1"/>
          <p:nvPr/>
        </p:nvSpPr>
        <p:spPr>
          <a:xfrm>
            <a:off x="9187565" y="2095629"/>
            <a:ext cx="268961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45E1F5-6D05-4575-86BC-F822484401B7}"/>
              </a:ext>
            </a:extLst>
          </p:cNvPr>
          <p:cNvSpPr txBox="1"/>
          <p:nvPr/>
        </p:nvSpPr>
        <p:spPr>
          <a:xfrm>
            <a:off x="9187565" y="5155260"/>
            <a:ext cx="268961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2593AE8-A28D-4965-AAF7-FC42A4286E16}"/>
              </a:ext>
            </a:extLst>
          </p:cNvPr>
          <p:cNvSpPr txBox="1"/>
          <p:nvPr/>
        </p:nvSpPr>
        <p:spPr>
          <a:xfrm>
            <a:off x="407773" y="5135607"/>
            <a:ext cx="268961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473172B-0FF9-4B87-9119-98A18BBBEB3E}"/>
              </a:ext>
            </a:extLst>
          </p:cNvPr>
          <p:cNvSpPr txBox="1"/>
          <p:nvPr/>
        </p:nvSpPr>
        <p:spPr>
          <a:xfrm>
            <a:off x="407773" y="3674939"/>
            <a:ext cx="268961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86B7029-BAA3-4016-BEA5-BFC9062D77E4}"/>
              </a:ext>
            </a:extLst>
          </p:cNvPr>
          <p:cNvSpPr txBox="1"/>
          <p:nvPr/>
        </p:nvSpPr>
        <p:spPr>
          <a:xfrm>
            <a:off x="407773" y="2134643"/>
            <a:ext cx="2689612" cy="899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9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505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32336" y="2113959"/>
            <a:ext cx="480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Pen Element Infographic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9053" y="2526756"/>
            <a:ext cx="6666414" cy="1642368"/>
            <a:chOff x="-9053" y="2526756"/>
            <a:chExt cx="6666414" cy="1642368"/>
          </a:xfrm>
        </p:grpSpPr>
        <p:grpSp>
          <p:nvGrpSpPr>
            <p:cNvPr id="7" name="Group 6"/>
            <p:cNvGrpSpPr/>
            <p:nvPr/>
          </p:nvGrpSpPr>
          <p:grpSpPr>
            <a:xfrm>
              <a:off x="-9053" y="2533713"/>
              <a:ext cx="1131454" cy="1635411"/>
              <a:chOff x="11060545" y="3449451"/>
              <a:chExt cx="1131454" cy="1635411"/>
            </a:xfrm>
            <a:effectLst/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1060545" y="3449451"/>
                <a:ext cx="1131454" cy="3718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1060545" y="3821303"/>
                <a:ext cx="1131454" cy="888039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1060545" y="4709342"/>
                <a:ext cx="1131454" cy="37552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125758" y="2533713"/>
              <a:ext cx="1256220" cy="1635411"/>
              <a:chOff x="9929091" y="3449451"/>
              <a:chExt cx="1256220" cy="1635411"/>
            </a:xfrm>
            <a:effectLst/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9929091" y="3449451"/>
                <a:ext cx="1131454" cy="37185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9929091" y="4709342"/>
                <a:ext cx="1131454" cy="3755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9929091" y="3821303"/>
                <a:ext cx="1256220" cy="888039"/>
              </a:xfrm>
              <a:custGeom>
                <a:avLst/>
                <a:gdLst>
                  <a:gd name="T0" fmla="*/ 925 w 1027"/>
                  <a:gd name="T1" fmla="*/ 218 h 726"/>
                  <a:gd name="T2" fmla="*/ 925 w 1027"/>
                  <a:gd name="T3" fmla="*/ 0 h 726"/>
                  <a:gd name="T4" fmla="*/ 0 w 1027"/>
                  <a:gd name="T5" fmla="*/ 0 h 726"/>
                  <a:gd name="T6" fmla="*/ 0 w 1027"/>
                  <a:gd name="T7" fmla="*/ 726 h 726"/>
                  <a:gd name="T8" fmla="*/ 925 w 1027"/>
                  <a:gd name="T9" fmla="*/ 726 h 726"/>
                  <a:gd name="T10" fmla="*/ 925 w 1027"/>
                  <a:gd name="T11" fmla="*/ 510 h 726"/>
                  <a:gd name="T12" fmla="*/ 1027 w 1027"/>
                  <a:gd name="T13" fmla="*/ 363 h 726"/>
                  <a:gd name="T14" fmla="*/ 925 w 1027"/>
                  <a:gd name="T15" fmla="*/ 21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7" h="726">
                    <a:moveTo>
                      <a:pt x="925" y="218"/>
                    </a:moveTo>
                    <a:lnTo>
                      <a:pt x="925" y="0"/>
                    </a:lnTo>
                    <a:lnTo>
                      <a:pt x="0" y="0"/>
                    </a:lnTo>
                    <a:lnTo>
                      <a:pt x="0" y="726"/>
                    </a:lnTo>
                    <a:lnTo>
                      <a:pt x="925" y="726"/>
                    </a:lnTo>
                    <a:lnTo>
                      <a:pt x="925" y="510"/>
                    </a:lnTo>
                    <a:lnTo>
                      <a:pt x="1027" y="363"/>
                    </a:lnTo>
                    <a:lnTo>
                      <a:pt x="925" y="2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246979" y="2533713"/>
              <a:ext cx="1254997" cy="1635411"/>
              <a:chOff x="8798859" y="3449451"/>
              <a:chExt cx="1254997" cy="1635411"/>
            </a:xfrm>
            <a:effectLst/>
          </p:grpSpPr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8798859" y="3449451"/>
                <a:ext cx="1130231" cy="37185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8798859" y="4709342"/>
                <a:ext cx="1130231" cy="3755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8798859" y="3821303"/>
                <a:ext cx="1254997" cy="888039"/>
              </a:xfrm>
              <a:custGeom>
                <a:avLst/>
                <a:gdLst>
                  <a:gd name="T0" fmla="*/ 924 w 1026"/>
                  <a:gd name="T1" fmla="*/ 218 h 726"/>
                  <a:gd name="T2" fmla="*/ 924 w 1026"/>
                  <a:gd name="T3" fmla="*/ 0 h 726"/>
                  <a:gd name="T4" fmla="*/ 0 w 1026"/>
                  <a:gd name="T5" fmla="*/ 0 h 726"/>
                  <a:gd name="T6" fmla="*/ 0 w 1026"/>
                  <a:gd name="T7" fmla="*/ 726 h 726"/>
                  <a:gd name="T8" fmla="*/ 924 w 1026"/>
                  <a:gd name="T9" fmla="*/ 726 h 726"/>
                  <a:gd name="T10" fmla="*/ 924 w 1026"/>
                  <a:gd name="T11" fmla="*/ 510 h 726"/>
                  <a:gd name="T12" fmla="*/ 1026 w 1026"/>
                  <a:gd name="T13" fmla="*/ 363 h 726"/>
                  <a:gd name="T14" fmla="*/ 924 w 1026"/>
                  <a:gd name="T15" fmla="*/ 218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6" h="726">
                    <a:moveTo>
                      <a:pt x="924" y="218"/>
                    </a:moveTo>
                    <a:lnTo>
                      <a:pt x="924" y="0"/>
                    </a:lnTo>
                    <a:lnTo>
                      <a:pt x="0" y="0"/>
                    </a:lnTo>
                    <a:lnTo>
                      <a:pt x="0" y="726"/>
                    </a:lnTo>
                    <a:lnTo>
                      <a:pt x="924" y="726"/>
                    </a:lnTo>
                    <a:lnTo>
                      <a:pt x="924" y="510"/>
                    </a:lnTo>
                    <a:lnTo>
                      <a:pt x="1026" y="363"/>
                    </a:lnTo>
                    <a:lnTo>
                      <a:pt x="924" y="21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345712" y="2526756"/>
              <a:ext cx="1256220" cy="1635411"/>
              <a:chOff x="7667404" y="3449451"/>
              <a:chExt cx="1256220" cy="1635411"/>
            </a:xfrm>
            <a:effectLst/>
          </p:grpSpPr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7667404" y="3449451"/>
                <a:ext cx="1131454" cy="37185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7667404" y="4709342"/>
                <a:ext cx="1131454" cy="3755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7667404" y="3821303"/>
                <a:ext cx="1256220" cy="888039"/>
              </a:xfrm>
              <a:custGeom>
                <a:avLst/>
                <a:gdLst>
                  <a:gd name="T0" fmla="*/ 1027 w 1027"/>
                  <a:gd name="T1" fmla="*/ 363 h 726"/>
                  <a:gd name="T2" fmla="*/ 925 w 1027"/>
                  <a:gd name="T3" fmla="*/ 218 h 726"/>
                  <a:gd name="T4" fmla="*/ 925 w 1027"/>
                  <a:gd name="T5" fmla="*/ 0 h 726"/>
                  <a:gd name="T6" fmla="*/ 0 w 1027"/>
                  <a:gd name="T7" fmla="*/ 0 h 726"/>
                  <a:gd name="T8" fmla="*/ 0 w 1027"/>
                  <a:gd name="T9" fmla="*/ 726 h 726"/>
                  <a:gd name="T10" fmla="*/ 925 w 1027"/>
                  <a:gd name="T11" fmla="*/ 726 h 726"/>
                  <a:gd name="T12" fmla="*/ 925 w 1027"/>
                  <a:gd name="T13" fmla="*/ 508 h 726"/>
                  <a:gd name="T14" fmla="*/ 1027 w 1027"/>
                  <a:gd name="T15" fmla="*/ 363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27" h="726">
                    <a:moveTo>
                      <a:pt x="1027" y="363"/>
                    </a:moveTo>
                    <a:lnTo>
                      <a:pt x="925" y="218"/>
                    </a:lnTo>
                    <a:lnTo>
                      <a:pt x="925" y="0"/>
                    </a:lnTo>
                    <a:lnTo>
                      <a:pt x="0" y="0"/>
                    </a:lnTo>
                    <a:lnTo>
                      <a:pt x="0" y="726"/>
                    </a:lnTo>
                    <a:lnTo>
                      <a:pt x="925" y="726"/>
                    </a:lnTo>
                    <a:lnTo>
                      <a:pt x="925" y="508"/>
                    </a:lnTo>
                    <a:lnTo>
                      <a:pt x="1027" y="3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flipH="1">
              <a:off x="5165999" y="2528590"/>
              <a:ext cx="1491362" cy="1637857"/>
              <a:chOff x="5389529" y="3447005"/>
              <a:chExt cx="1491362" cy="1637857"/>
            </a:xfrm>
            <a:effectLst/>
          </p:grpSpPr>
          <p:sp>
            <p:nvSpPr>
              <p:cNvPr id="29" name="Freeform 11"/>
              <p:cNvSpPr>
                <a:spLocks/>
              </p:cNvSpPr>
              <p:nvPr/>
            </p:nvSpPr>
            <p:spPr bwMode="auto">
              <a:xfrm>
                <a:off x="5403272" y="3447005"/>
                <a:ext cx="1477619" cy="1637857"/>
              </a:xfrm>
              <a:custGeom>
                <a:avLst/>
                <a:gdLst>
                  <a:gd name="T0" fmla="*/ 372 w 511"/>
                  <a:gd name="T1" fmla="*/ 564 h 564"/>
                  <a:gd name="T2" fmla="*/ 510 w 511"/>
                  <a:gd name="T3" fmla="*/ 435 h 564"/>
                  <a:gd name="T4" fmla="*/ 510 w 511"/>
                  <a:gd name="T5" fmla="*/ 435 h 564"/>
                  <a:gd name="T6" fmla="*/ 509 w 511"/>
                  <a:gd name="T7" fmla="*/ 435 h 564"/>
                  <a:gd name="T8" fmla="*/ 511 w 511"/>
                  <a:gd name="T9" fmla="*/ 435 h 564"/>
                  <a:gd name="T10" fmla="*/ 370 w 511"/>
                  <a:gd name="T11" fmla="*/ 282 h 564"/>
                  <a:gd name="T12" fmla="*/ 511 w 511"/>
                  <a:gd name="T13" fmla="*/ 130 h 564"/>
                  <a:gd name="T14" fmla="*/ 509 w 511"/>
                  <a:gd name="T15" fmla="*/ 130 h 564"/>
                  <a:gd name="T16" fmla="*/ 510 w 511"/>
                  <a:gd name="T17" fmla="*/ 129 h 564"/>
                  <a:gd name="T18" fmla="*/ 510 w 511"/>
                  <a:gd name="T19" fmla="*/ 129 h 564"/>
                  <a:gd name="T20" fmla="*/ 372 w 511"/>
                  <a:gd name="T21" fmla="*/ 0 h 564"/>
                  <a:gd name="T22" fmla="*/ 0 w 511"/>
                  <a:gd name="T23" fmla="*/ 282 h 564"/>
                  <a:gd name="T24" fmla="*/ 372 w 511"/>
                  <a:gd name="T2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1" h="564">
                    <a:moveTo>
                      <a:pt x="372" y="564"/>
                    </a:moveTo>
                    <a:cubicBezTo>
                      <a:pt x="383" y="497"/>
                      <a:pt x="439" y="444"/>
                      <a:pt x="510" y="435"/>
                    </a:cubicBezTo>
                    <a:cubicBezTo>
                      <a:pt x="510" y="435"/>
                      <a:pt x="510" y="435"/>
                      <a:pt x="510" y="435"/>
                    </a:cubicBezTo>
                    <a:cubicBezTo>
                      <a:pt x="510" y="435"/>
                      <a:pt x="509" y="435"/>
                      <a:pt x="509" y="435"/>
                    </a:cubicBezTo>
                    <a:cubicBezTo>
                      <a:pt x="509" y="435"/>
                      <a:pt x="510" y="435"/>
                      <a:pt x="511" y="435"/>
                    </a:cubicBezTo>
                    <a:cubicBezTo>
                      <a:pt x="432" y="425"/>
                      <a:pt x="370" y="361"/>
                      <a:pt x="370" y="282"/>
                    </a:cubicBezTo>
                    <a:cubicBezTo>
                      <a:pt x="370" y="204"/>
                      <a:pt x="432" y="139"/>
                      <a:pt x="511" y="130"/>
                    </a:cubicBezTo>
                    <a:cubicBezTo>
                      <a:pt x="510" y="130"/>
                      <a:pt x="509" y="130"/>
                      <a:pt x="509" y="130"/>
                    </a:cubicBezTo>
                    <a:cubicBezTo>
                      <a:pt x="509" y="130"/>
                      <a:pt x="510" y="129"/>
                      <a:pt x="510" y="129"/>
                    </a:cubicBezTo>
                    <a:cubicBezTo>
                      <a:pt x="510" y="129"/>
                      <a:pt x="510" y="129"/>
                      <a:pt x="510" y="129"/>
                    </a:cubicBezTo>
                    <a:cubicBezTo>
                      <a:pt x="440" y="121"/>
                      <a:pt x="383" y="68"/>
                      <a:pt x="372" y="0"/>
                    </a:cubicBezTo>
                    <a:cubicBezTo>
                      <a:pt x="0" y="282"/>
                      <a:pt x="0" y="282"/>
                      <a:pt x="0" y="282"/>
                    </a:cubicBezTo>
                    <a:lnTo>
                      <a:pt x="372" y="564"/>
                    </a:lnTo>
                    <a:close/>
                  </a:path>
                </a:pathLst>
              </a:custGeom>
              <a:solidFill>
                <a:srgbClr val="F0B1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12"/>
              <p:cNvSpPr>
                <a:spLocks/>
              </p:cNvSpPr>
              <p:nvPr/>
            </p:nvSpPr>
            <p:spPr bwMode="auto">
              <a:xfrm>
                <a:off x="5403272" y="3844543"/>
                <a:ext cx="1393218" cy="847673"/>
              </a:xfrm>
              <a:custGeom>
                <a:avLst/>
                <a:gdLst>
                  <a:gd name="T0" fmla="*/ 0 w 1139"/>
                  <a:gd name="T1" fmla="*/ 344 h 693"/>
                  <a:gd name="T2" fmla="*/ 1139 w 1139"/>
                  <a:gd name="T3" fmla="*/ 693 h 693"/>
                  <a:gd name="T4" fmla="*/ 1135 w 1139"/>
                  <a:gd name="T5" fmla="*/ 0 h 693"/>
                  <a:gd name="T6" fmla="*/ 0 w 1139"/>
                  <a:gd name="T7" fmla="*/ 344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9" h="693">
                    <a:moveTo>
                      <a:pt x="0" y="344"/>
                    </a:moveTo>
                    <a:lnTo>
                      <a:pt x="1139" y="693"/>
                    </a:lnTo>
                    <a:lnTo>
                      <a:pt x="1135" y="0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E5A2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389529" y="3901025"/>
                <a:ext cx="507094" cy="727157"/>
              </a:xfrm>
              <a:custGeom>
                <a:avLst/>
                <a:gdLst>
                  <a:gd name="connsiteX0" fmla="*/ 618495 w 664756"/>
                  <a:gd name="connsiteY0" fmla="*/ 0 h 953239"/>
                  <a:gd name="connsiteX1" fmla="*/ 624180 w 664756"/>
                  <a:gd name="connsiteY1" fmla="*/ 28716 h 953239"/>
                  <a:gd name="connsiteX2" fmla="*/ 664756 w 664756"/>
                  <a:gd name="connsiteY2" fmla="*/ 524872 h 953239"/>
                  <a:gd name="connsiteX3" fmla="*/ 646420 w 664756"/>
                  <a:gd name="connsiteY3" fmla="*/ 861130 h 953239"/>
                  <a:gd name="connsiteX4" fmla="*/ 633609 w 664756"/>
                  <a:gd name="connsiteY4" fmla="*/ 953239 h 953239"/>
                  <a:gd name="connsiteX5" fmla="*/ 0 w 664756"/>
                  <a:gd name="connsiteY5" fmla="*/ 470866 h 953239"/>
                  <a:gd name="connsiteX6" fmla="*/ 588961 w 664756"/>
                  <a:gd name="connsiteY6" fmla="*/ 22484 h 953239"/>
                  <a:gd name="connsiteX7" fmla="*/ 618495 w 664756"/>
                  <a:gd name="connsiteY7" fmla="*/ 0 h 953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756" h="953239">
                    <a:moveTo>
                      <a:pt x="618495" y="0"/>
                    </a:moveTo>
                    <a:lnTo>
                      <a:pt x="624180" y="28716"/>
                    </a:lnTo>
                    <a:cubicBezTo>
                      <a:pt x="650550" y="185452"/>
                      <a:pt x="664756" y="352095"/>
                      <a:pt x="664756" y="524872"/>
                    </a:cubicBezTo>
                    <a:cubicBezTo>
                      <a:pt x="664756" y="640057"/>
                      <a:pt x="658442" y="752516"/>
                      <a:pt x="646420" y="861130"/>
                    </a:cubicBezTo>
                    <a:lnTo>
                      <a:pt x="633609" y="953239"/>
                    </a:lnTo>
                    <a:lnTo>
                      <a:pt x="0" y="470866"/>
                    </a:lnTo>
                    <a:cubicBezTo>
                      <a:pt x="0" y="470866"/>
                      <a:pt x="0" y="470866"/>
                      <a:pt x="588961" y="22484"/>
                    </a:cubicBezTo>
                    <a:lnTo>
                      <a:pt x="618495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id-ID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 flipH="1">
              <a:off x="4332808" y="2528590"/>
              <a:ext cx="1318603" cy="1635411"/>
              <a:chOff x="6473567" y="3449451"/>
              <a:chExt cx="1318603" cy="1635411"/>
            </a:xfrm>
            <a:effectLst/>
          </p:grpSpPr>
          <p:sp>
            <p:nvSpPr>
              <p:cNvPr id="33" name="Freeform 13"/>
              <p:cNvSpPr>
                <a:spLocks/>
              </p:cNvSpPr>
              <p:nvPr/>
            </p:nvSpPr>
            <p:spPr bwMode="auto">
              <a:xfrm>
                <a:off x="6478459" y="3449451"/>
                <a:ext cx="1188945" cy="371851"/>
              </a:xfrm>
              <a:custGeom>
                <a:avLst/>
                <a:gdLst>
                  <a:gd name="T0" fmla="*/ 411 w 411"/>
                  <a:gd name="T1" fmla="*/ 0 h 128"/>
                  <a:gd name="T2" fmla="*/ 0 w 411"/>
                  <a:gd name="T3" fmla="*/ 0 h 128"/>
                  <a:gd name="T4" fmla="*/ 138 w 411"/>
                  <a:gd name="T5" fmla="*/ 128 h 128"/>
                  <a:gd name="T6" fmla="*/ 411 w 411"/>
                  <a:gd name="T7" fmla="*/ 128 h 128"/>
                  <a:gd name="T8" fmla="*/ 411 w 411"/>
                  <a:gd name="T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28">
                    <a:moveTo>
                      <a:pt x="41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1" y="67"/>
                      <a:pt x="68" y="120"/>
                      <a:pt x="138" y="128"/>
                    </a:cubicBezTo>
                    <a:cubicBezTo>
                      <a:pt x="411" y="128"/>
                      <a:pt x="411" y="128"/>
                      <a:pt x="411" y="128"/>
                    </a:cubicBez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6478459" y="4709342"/>
                <a:ext cx="1188945" cy="375520"/>
              </a:xfrm>
              <a:custGeom>
                <a:avLst/>
                <a:gdLst>
                  <a:gd name="T0" fmla="*/ 138 w 411"/>
                  <a:gd name="T1" fmla="*/ 0 h 129"/>
                  <a:gd name="T2" fmla="*/ 0 w 411"/>
                  <a:gd name="T3" fmla="*/ 129 h 129"/>
                  <a:gd name="T4" fmla="*/ 411 w 411"/>
                  <a:gd name="T5" fmla="*/ 129 h 129"/>
                  <a:gd name="T6" fmla="*/ 411 w 411"/>
                  <a:gd name="T7" fmla="*/ 0 h 129"/>
                  <a:gd name="T8" fmla="*/ 138 w 411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129">
                    <a:moveTo>
                      <a:pt x="138" y="0"/>
                    </a:moveTo>
                    <a:cubicBezTo>
                      <a:pt x="68" y="9"/>
                      <a:pt x="11" y="61"/>
                      <a:pt x="0" y="129"/>
                    </a:cubicBezTo>
                    <a:cubicBezTo>
                      <a:pt x="411" y="129"/>
                      <a:pt x="411" y="129"/>
                      <a:pt x="411" y="129"/>
                    </a:cubicBezTo>
                    <a:cubicBezTo>
                      <a:pt x="411" y="0"/>
                      <a:pt x="411" y="0"/>
                      <a:pt x="411" y="0"/>
                    </a:cubicBezTo>
                    <a:lnTo>
                      <a:pt x="13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6473567" y="3821303"/>
                <a:ext cx="1318603" cy="888039"/>
              </a:xfrm>
              <a:custGeom>
                <a:avLst/>
                <a:gdLst>
                  <a:gd name="T0" fmla="*/ 456 w 456"/>
                  <a:gd name="T1" fmla="*/ 153 h 306"/>
                  <a:gd name="T2" fmla="*/ 413 w 456"/>
                  <a:gd name="T3" fmla="*/ 92 h 306"/>
                  <a:gd name="T4" fmla="*/ 413 w 456"/>
                  <a:gd name="T5" fmla="*/ 0 h 306"/>
                  <a:gd name="T6" fmla="*/ 140 w 456"/>
                  <a:gd name="T7" fmla="*/ 0 h 306"/>
                  <a:gd name="T8" fmla="*/ 140 w 456"/>
                  <a:gd name="T9" fmla="*/ 0 h 306"/>
                  <a:gd name="T10" fmla="*/ 139 w 456"/>
                  <a:gd name="T11" fmla="*/ 1 h 306"/>
                  <a:gd name="T12" fmla="*/ 141 w 456"/>
                  <a:gd name="T13" fmla="*/ 1 h 306"/>
                  <a:gd name="T14" fmla="*/ 0 w 456"/>
                  <a:gd name="T15" fmla="*/ 153 h 306"/>
                  <a:gd name="T16" fmla="*/ 141 w 456"/>
                  <a:gd name="T17" fmla="*/ 306 h 306"/>
                  <a:gd name="T18" fmla="*/ 139 w 456"/>
                  <a:gd name="T19" fmla="*/ 306 h 306"/>
                  <a:gd name="T20" fmla="*/ 140 w 456"/>
                  <a:gd name="T21" fmla="*/ 306 h 306"/>
                  <a:gd name="T22" fmla="*/ 140 w 456"/>
                  <a:gd name="T23" fmla="*/ 306 h 306"/>
                  <a:gd name="T24" fmla="*/ 413 w 456"/>
                  <a:gd name="T25" fmla="*/ 306 h 306"/>
                  <a:gd name="T26" fmla="*/ 413 w 456"/>
                  <a:gd name="T27" fmla="*/ 214 h 306"/>
                  <a:gd name="T28" fmla="*/ 456 w 456"/>
                  <a:gd name="T29" fmla="*/ 15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6" h="306">
                    <a:moveTo>
                      <a:pt x="456" y="153"/>
                    </a:moveTo>
                    <a:cubicBezTo>
                      <a:pt x="413" y="92"/>
                      <a:pt x="413" y="92"/>
                      <a:pt x="413" y="92"/>
                    </a:cubicBezTo>
                    <a:cubicBezTo>
                      <a:pt x="413" y="0"/>
                      <a:pt x="413" y="0"/>
                      <a:pt x="413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0" y="0"/>
                      <a:pt x="139" y="1"/>
                      <a:pt x="139" y="1"/>
                    </a:cubicBezTo>
                    <a:cubicBezTo>
                      <a:pt x="139" y="1"/>
                      <a:pt x="140" y="1"/>
                      <a:pt x="141" y="1"/>
                    </a:cubicBezTo>
                    <a:cubicBezTo>
                      <a:pt x="62" y="10"/>
                      <a:pt x="0" y="75"/>
                      <a:pt x="0" y="153"/>
                    </a:cubicBezTo>
                    <a:cubicBezTo>
                      <a:pt x="0" y="232"/>
                      <a:pt x="62" y="296"/>
                      <a:pt x="141" y="306"/>
                    </a:cubicBezTo>
                    <a:cubicBezTo>
                      <a:pt x="140" y="306"/>
                      <a:pt x="139" y="306"/>
                      <a:pt x="139" y="306"/>
                    </a:cubicBezTo>
                    <a:cubicBezTo>
                      <a:pt x="139" y="306"/>
                      <a:pt x="140" y="306"/>
                      <a:pt x="140" y="306"/>
                    </a:cubicBezTo>
                    <a:cubicBezTo>
                      <a:pt x="140" y="306"/>
                      <a:pt x="140" y="306"/>
                      <a:pt x="140" y="306"/>
                    </a:cubicBezTo>
                    <a:cubicBezTo>
                      <a:pt x="413" y="306"/>
                      <a:pt x="413" y="306"/>
                      <a:pt x="413" y="306"/>
                    </a:cubicBezTo>
                    <a:cubicBezTo>
                      <a:pt x="413" y="214"/>
                      <a:pt x="413" y="214"/>
                      <a:pt x="413" y="214"/>
                    </a:cubicBezTo>
                    <a:lnTo>
                      <a:pt x="456" y="15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6832336" y="3910968"/>
            <a:ext cx="276224" cy="276224"/>
            <a:chOff x="1460006" y="1642203"/>
            <a:chExt cx="479425" cy="479425"/>
          </a:xfrm>
        </p:grpSpPr>
        <p:sp>
          <p:nvSpPr>
            <p:cNvPr id="53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832336" y="4364502"/>
            <a:ext cx="276224" cy="276224"/>
            <a:chOff x="1460006" y="1642203"/>
            <a:chExt cx="479425" cy="479425"/>
          </a:xfrm>
        </p:grpSpPr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832336" y="4822945"/>
            <a:ext cx="276224" cy="276224"/>
            <a:chOff x="1460006" y="1642203"/>
            <a:chExt cx="479425" cy="479425"/>
          </a:xfrm>
        </p:grpSpPr>
        <p:sp>
          <p:nvSpPr>
            <p:cNvPr id="61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57DF8C6-9F6F-4587-ADF2-519F189B1AD8}"/>
              </a:ext>
            </a:extLst>
          </p:cNvPr>
          <p:cNvSpPr txBox="1"/>
          <p:nvPr/>
        </p:nvSpPr>
        <p:spPr>
          <a:xfrm>
            <a:off x="6832336" y="2712681"/>
            <a:ext cx="4695100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9DEFA-646D-477D-A538-B1C32BE8F5AC}"/>
              </a:ext>
            </a:extLst>
          </p:cNvPr>
          <p:cNvSpPr txBox="1"/>
          <p:nvPr/>
        </p:nvSpPr>
        <p:spPr>
          <a:xfrm>
            <a:off x="7175330" y="3892445"/>
            <a:ext cx="3829287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E652E5-56DA-44B7-94B0-BA2E7EFD3E04}"/>
              </a:ext>
            </a:extLst>
          </p:cNvPr>
          <p:cNvSpPr txBox="1"/>
          <p:nvPr/>
        </p:nvSpPr>
        <p:spPr>
          <a:xfrm>
            <a:off x="7175330" y="4358778"/>
            <a:ext cx="3829287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FA97D15-8DA7-4B4C-82AA-EAE0A44D46F6}"/>
              </a:ext>
            </a:extLst>
          </p:cNvPr>
          <p:cNvSpPr txBox="1"/>
          <p:nvPr/>
        </p:nvSpPr>
        <p:spPr>
          <a:xfrm>
            <a:off x="7175330" y="4870279"/>
            <a:ext cx="3829287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81946" y="408124"/>
            <a:ext cx="442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Arrow Slide Infographic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567723" y="2571906"/>
            <a:ext cx="2309813" cy="1924050"/>
            <a:chOff x="1447801" y="2466975"/>
            <a:chExt cx="2309813" cy="1924050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1455739" y="2549525"/>
              <a:ext cx="2290763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6 w 610"/>
                <a:gd name="T21" fmla="*/ 228 h 488"/>
                <a:gd name="T22" fmla="*/ 156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66" y="241"/>
                    <a:pt x="166" y="259"/>
                    <a:pt x="156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1447801" y="2466975"/>
              <a:ext cx="2309813" cy="1795463"/>
            </a:xfrm>
            <a:custGeom>
              <a:avLst/>
              <a:gdLst>
                <a:gd name="T0" fmla="*/ 604 w 615"/>
                <a:gd name="T1" fmla="*/ 216 h 476"/>
                <a:gd name="T2" fmla="*/ 604 w 615"/>
                <a:gd name="T3" fmla="*/ 260 h 476"/>
                <a:gd name="T4" fmla="*/ 443 w 615"/>
                <a:gd name="T5" fmla="*/ 452 h 476"/>
                <a:gd name="T6" fmla="*/ 391 w 615"/>
                <a:gd name="T7" fmla="*/ 476 h 476"/>
                <a:gd name="T8" fmla="*/ 25 w 615"/>
                <a:gd name="T9" fmla="*/ 476 h 476"/>
                <a:gd name="T10" fmla="*/ 4 w 615"/>
                <a:gd name="T11" fmla="*/ 463 h 476"/>
                <a:gd name="T12" fmla="*/ 7 w 615"/>
                <a:gd name="T13" fmla="*/ 439 h 476"/>
                <a:gd name="T14" fmla="*/ 158 w 615"/>
                <a:gd name="T15" fmla="*/ 260 h 476"/>
                <a:gd name="T16" fmla="*/ 158 w 615"/>
                <a:gd name="T17" fmla="*/ 216 h 476"/>
                <a:gd name="T18" fmla="*/ 7 w 615"/>
                <a:gd name="T19" fmla="*/ 37 h 476"/>
                <a:gd name="T20" fmla="*/ 4 w 615"/>
                <a:gd name="T21" fmla="*/ 13 h 476"/>
                <a:gd name="T22" fmla="*/ 25 w 615"/>
                <a:gd name="T23" fmla="*/ 0 h 476"/>
                <a:gd name="T24" fmla="*/ 391 w 615"/>
                <a:gd name="T25" fmla="*/ 0 h 476"/>
                <a:gd name="T26" fmla="*/ 443 w 615"/>
                <a:gd name="T27" fmla="*/ 24 h 476"/>
                <a:gd name="T28" fmla="*/ 604 w 615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5" h="476">
                  <a:moveTo>
                    <a:pt x="604" y="216"/>
                  </a:moveTo>
                  <a:cubicBezTo>
                    <a:pt x="615" y="229"/>
                    <a:pt x="615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5" y="476"/>
                    <a:pt x="25" y="476"/>
                    <a:pt x="25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2" y="445"/>
                    <a:pt x="7" y="439"/>
                  </a:cubicBezTo>
                  <a:cubicBezTo>
                    <a:pt x="158" y="260"/>
                    <a:pt x="158" y="260"/>
                    <a:pt x="158" y="260"/>
                  </a:cubicBezTo>
                  <a:cubicBezTo>
                    <a:pt x="168" y="247"/>
                    <a:pt x="168" y="229"/>
                    <a:pt x="158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30"/>
                    <a:pt x="0" y="21"/>
                    <a:pt x="4" y="13"/>
                  </a:cubicBezTo>
                  <a:cubicBezTo>
                    <a:pt x="8" y="5"/>
                    <a:pt x="16" y="0"/>
                    <a:pt x="2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30" name="Text Placeholder 32"/>
            <p:cNvSpPr txBox="1">
              <a:spLocks/>
            </p:cNvSpPr>
            <p:nvPr/>
          </p:nvSpPr>
          <p:spPr>
            <a:xfrm>
              <a:off x="1967985" y="3429000"/>
              <a:ext cx="1545597" cy="41519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1" name="Shape 2723"/>
            <p:cNvSpPr/>
            <p:nvPr/>
          </p:nvSpPr>
          <p:spPr>
            <a:xfrm>
              <a:off x="2601119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99761" y="2571906"/>
            <a:ext cx="2305050" cy="1924050"/>
            <a:chOff x="3779839" y="2466975"/>
            <a:chExt cx="2305050" cy="1924050"/>
          </a:xfrm>
        </p:grpSpPr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3787776" y="2549525"/>
              <a:ext cx="2289175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5 w 610"/>
                <a:gd name="T21" fmla="*/ 228 h 488"/>
                <a:gd name="T22" fmla="*/ 155 w 610"/>
                <a:gd name="T23" fmla="*/ 272 h 488"/>
                <a:gd name="T24" fmla="*/ 21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2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66" y="241"/>
                    <a:pt x="166" y="259"/>
                    <a:pt x="155" y="272"/>
                  </a:cubicBezTo>
                  <a:cubicBezTo>
                    <a:pt x="21" y="431"/>
                    <a:pt x="21" y="431"/>
                    <a:pt x="21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0" y="472"/>
                    <a:pt x="2" y="475"/>
                  </a:cubicBezTo>
                  <a:cubicBezTo>
                    <a:pt x="6" y="483"/>
                    <a:pt x="14" y="488"/>
                    <a:pt x="22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779839" y="2466975"/>
              <a:ext cx="2305050" cy="1795463"/>
            </a:xfrm>
            <a:custGeom>
              <a:avLst/>
              <a:gdLst>
                <a:gd name="T0" fmla="*/ 604 w 614"/>
                <a:gd name="T1" fmla="*/ 216 h 476"/>
                <a:gd name="T2" fmla="*/ 604 w 614"/>
                <a:gd name="T3" fmla="*/ 260 h 476"/>
                <a:gd name="T4" fmla="*/ 443 w 614"/>
                <a:gd name="T5" fmla="*/ 452 h 476"/>
                <a:gd name="T6" fmla="*/ 391 w 614"/>
                <a:gd name="T7" fmla="*/ 476 h 476"/>
                <a:gd name="T8" fmla="*/ 24 w 614"/>
                <a:gd name="T9" fmla="*/ 476 h 476"/>
                <a:gd name="T10" fmla="*/ 4 w 614"/>
                <a:gd name="T11" fmla="*/ 463 h 476"/>
                <a:gd name="T12" fmla="*/ 7 w 614"/>
                <a:gd name="T13" fmla="*/ 439 h 476"/>
                <a:gd name="T14" fmla="*/ 157 w 614"/>
                <a:gd name="T15" fmla="*/ 260 h 476"/>
                <a:gd name="T16" fmla="*/ 157 w 614"/>
                <a:gd name="T17" fmla="*/ 216 h 476"/>
                <a:gd name="T18" fmla="*/ 7 w 614"/>
                <a:gd name="T19" fmla="*/ 37 h 476"/>
                <a:gd name="T20" fmla="*/ 4 w 614"/>
                <a:gd name="T21" fmla="*/ 13 h 476"/>
                <a:gd name="T22" fmla="*/ 24 w 614"/>
                <a:gd name="T23" fmla="*/ 0 h 476"/>
                <a:gd name="T24" fmla="*/ 391 w 614"/>
                <a:gd name="T25" fmla="*/ 0 h 476"/>
                <a:gd name="T26" fmla="*/ 443 w 614"/>
                <a:gd name="T27" fmla="*/ 24 h 476"/>
                <a:gd name="T28" fmla="*/ 604 w 614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4" h="476">
                  <a:moveTo>
                    <a:pt x="604" y="216"/>
                  </a:moveTo>
                  <a:cubicBezTo>
                    <a:pt x="614" y="229"/>
                    <a:pt x="614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8" y="247"/>
                    <a:pt x="168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4" y="13"/>
                  </a:cubicBezTo>
                  <a:cubicBezTo>
                    <a:pt x="8" y="5"/>
                    <a:pt x="16" y="0"/>
                    <a:pt x="24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35" name="Shape 2778"/>
            <p:cNvSpPr/>
            <p:nvPr/>
          </p:nvSpPr>
          <p:spPr>
            <a:xfrm>
              <a:off x="4932363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4384611" y="3429000"/>
              <a:ext cx="1545597" cy="41519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230211" y="2571906"/>
            <a:ext cx="2306638" cy="1924050"/>
            <a:chOff x="6110289" y="2466975"/>
            <a:chExt cx="2306638" cy="1924050"/>
          </a:xfrm>
        </p:grpSpPr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115051" y="2549525"/>
              <a:ext cx="2289175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6 w 610"/>
                <a:gd name="T19" fmla="*/ 49 h 488"/>
                <a:gd name="T20" fmla="*/ 156 w 610"/>
                <a:gd name="T21" fmla="*/ 228 h 488"/>
                <a:gd name="T22" fmla="*/ 156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6" y="49"/>
                  </a:cubicBezTo>
                  <a:cubicBezTo>
                    <a:pt x="156" y="228"/>
                    <a:pt x="156" y="228"/>
                    <a:pt x="156" y="228"/>
                  </a:cubicBezTo>
                  <a:cubicBezTo>
                    <a:pt x="166" y="241"/>
                    <a:pt x="166" y="259"/>
                    <a:pt x="156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8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6110289" y="2466975"/>
              <a:ext cx="2306638" cy="1795463"/>
            </a:xfrm>
            <a:custGeom>
              <a:avLst/>
              <a:gdLst>
                <a:gd name="T0" fmla="*/ 603 w 614"/>
                <a:gd name="T1" fmla="*/ 216 h 476"/>
                <a:gd name="T2" fmla="*/ 603 w 614"/>
                <a:gd name="T3" fmla="*/ 260 h 476"/>
                <a:gd name="T4" fmla="*/ 442 w 614"/>
                <a:gd name="T5" fmla="*/ 452 h 476"/>
                <a:gd name="T6" fmla="*/ 390 w 614"/>
                <a:gd name="T7" fmla="*/ 476 h 476"/>
                <a:gd name="T8" fmla="*/ 24 w 614"/>
                <a:gd name="T9" fmla="*/ 476 h 476"/>
                <a:gd name="T10" fmla="*/ 3 w 614"/>
                <a:gd name="T11" fmla="*/ 463 h 476"/>
                <a:gd name="T12" fmla="*/ 7 w 614"/>
                <a:gd name="T13" fmla="*/ 439 h 476"/>
                <a:gd name="T14" fmla="*/ 157 w 614"/>
                <a:gd name="T15" fmla="*/ 260 h 476"/>
                <a:gd name="T16" fmla="*/ 157 w 614"/>
                <a:gd name="T17" fmla="*/ 216 h 476"/>
                <a:gd name="T18" fmla="*/ 7 w 614"/>
                <a:gd name="T19" fmla="*/ 37 h 476"/>
                <a:gd name="T20" fmla="*/ 3 w 614"/>
                <a:gd name="T21" fmla="*/ 13 h 476"/>
                <a:gd name="T22" fmla="*/ 24 w 614"/>
                <a:gd name="T23" fmla="*/ 0 h 476"/>
                <a:gd name="T24" fmla="*/ 390 w 614"/>
                <a:gd name="T25" fmla="*/ 0 h 476"/>
                <a:gd name="T26" fmla="*/ 442 w 614"/>
                <a:gd name="T27" fmla="*/ 24 h 476"/>
                <a:gd name="T28" fmla="*/ 603 w 614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4" h="476">
                  <a:moveTo>
                    <a:pt x="603" y="216"/>
                  </a:moveTo>
                  <a:cubicBezTo>
                    <a:pt x="614" y="229"/>
                    <a:pt x="614" y="247"/>
                    <a:pt x="603" y="260"/>
                  </a:cubicBezTo>
                  <a:cubicBezTo>
                    <a:pt x="442" y="452"/>
                    <a:pt x="442" y="452"/>
                    <a:pt x="442" y="452"/>
                  </a:cubicBezTo>
                  <a:cubicBezTo>
                    <a:pt x="429" y="467"/>
                    <a:pt x="410" y="476"/>
                    <a:pt x="390" y="476"/>
                  </a:cubicBezTo>
                  <a:cubicBezTo>
                    <a:pt x="24" y="476"/>
                    <a:pt x="24" y="476"/>
                    <a:pt x="24" y="476"/>
                  </a:cubicBezTo>
                  <a:cubicBezTo>
                    <a:pt x="15" y="476"/>
                    <a:pt x="7" y="471"/>
                    <a:pt x="3" y="463"/>
                  </a:cubicBezTo>
                  <a:cubicBezTo>
                    <a:pt x="0" y="455"/>
                    <a:pt x="1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7" y="247"/>
                    <a:pt x="167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1" y="30"/>
                    <a:pt x="0" y="21"/>
                    <a:pt x="3" y="13"/>
                  </a:cubicBezTo>
                  <a:cubicBezTo>
                    <a:pt x="7" y="5"/>
                    <a:pt x="15" y="0"/>
                    <a:pt x="24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0" y="0"/>
                    <a:pt x="429" y="9"/>
                    <a:pt x="442" y="24"/>
                  </a:cubicBezTo>
                  <a:lnTo>
                    <a:pt x="603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40" name="Shape 2773"/>
            <p:cNvSpPr/>
            <p:nvPr/>
          </p:nvSpPr>
          <p:spPr>
            <a:xfrm>
              <a:off x="7229476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8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4909" y="12764"/>
                  </a:moveTo>
                  <a:cubicBezTo>
                    <a:pt x="5180" y="12764"/>
                    <a:pt x="5400" y="12544"/>
                    <a:pt x="5400" y="12273"/>
                  </a:cubicBezTo>
                  <a:cubicBezTo>
                    <a:pt x="5400" y="9290"/>
                    <a:pt x="7818" y="6873"/>
                    <a:pt x="10800" y="6873"/>
                  </a:cubicBezTo>
                  <a:cubicBezTo>
                    <a:pt x="13782" y="6873"/>
                    <a:pt x="16200" y="9290"/>
                    <a:pt x="16200" y="12273"/>
                  </a:cubicBezTo>
                  <a:cubicBezTo>
                    <a:pt x="16200" y="12544"/>
                    <a:pt x="16420" y="12764"/>
                    <a:pt x="16691" y="12764"/>
                  </a:cubicBezTo>
                  <a:cubicBezTo>
                    <a:pt x="16962" y="12764"/>
                    <a:pt x="17182" y="12544"/>
                    <a:pt x="17182" y="12273"/>
                  </a:cubicBezTo>
                  <a:cubicBezTo>
                    <a:pt x="17182" y="8748"/>
                    <a:pt x="14325" y="5891"/>
                    <a:pt x="10800" y="5891"/>
                  </a:cubicBezTo>
                  <a:cubicBezTo>
                    <a:pt x="7275" y="5891"/>
                    <a:pt x="4418" y="8748"/>
                    <a:pt x="4418" y="12273"/>
                  </a:cubicBezTo>
                  <a:cubicBezTo>
                    <a:pt x="4418" y="12544"/>
                    <a:pt x="4638" y="12764"/>
                    <a:pt x="4909" y="12764"/>
                  </a:cubicBezTo>
                  <a:moveTo>
                    <a:pt x="10800" y="11782"/>
                  </a:moveTo>
                  <a:cubicBezTo>
                    <a:pt x="10529" y="11782"/>
                    <a:pt x="10309" y="12002"/>
                    <a:pt x="10309" y="12273"/>
                  </a:cubicBezTo>
                  <a:cubicBezTo>
                    <a:pt x="10309" y="12544"/>
                    <a:pt x="10529" y="12764"/>
                    <a:pt x="10800" y="12764"/>
                  </a:cubicBezTo>
                  <a:cubicBezTo>
                    <a:pt x="11071" y="12764"/>
                    <a:pt x="11291" y="12544"/>
                    <a:pt x="11291" y="12273"/>
                  </a:cubicBezTo>
                  <a:cubicBezTo>
                    <a:pt x="11291" y="12002"/>
                    <a:pt x="11071" y="11782"/>
                    <a:pt x="10800" y="11782"/>
                  </a:cubicBezTo>
                  <a:moveTo>
                    <a:pt x="10800" y="8836"/>
                  </a:moveTo>
                  <a:cubicBezTo>
                    <a:pt x="8903" y="8836"/>
                    <a:pt x="7364" y="10375"/>
                    <a:pt x="7364" y="12273"/>
                  </a:cubicBezTo>
                  <a:cubicBezTo>
                    <a:pt x="7364" y="12544"/>
                    <a:pt x="7583" y="12764"/>
                    <a:pt x="7855" y="12764"/>
                  </a:cubicBezTo>
                  <a:cubicBezTo>
                    <a:pt x="8126" y="12764"/>
                    <a:pt x="8345" y="12544"/>
                    <a:pt x="8345" y="12273"/>
                  </a:cubicBezTo>
                  <a:cubicBezTo>
                    <a:pt x="8345" y="10917"/>
                    <a:pt x="9444" y="9818"/>
                    <a:pt x="10800" y="9818"/>
                  </a:cubicBezTo>
                  <a:cubicBezTo>
                    <a:pt x="12156" y="9818"/>
                    <a:pt x="13255" y="10917"/>
                    <a:pt x="13255" y="12273"/>
                  </a:cubicBezTo>
                  <a:cubicBezTo>
                    <a:pt x="13255" y="12544"/>
                    <a:pt x="13474" y="12764"/>
                    <a:pt x="13745" y="12764"/>
                  </a:cubicBezTo>
                  <a:cubicBezTo>
                    <a:pt x="14017" y="12764"/>
                    <a:pt x="14236" y="12544"/>
                    <a:pt x="14236" y="12273"/>
                  </a:cubicBezTo>
                  <a:cubicBezTo>
                    <a:pt x="14236" y="10375"/>
                    <a:pt x="12698" y="8836"/>
                    <a:pt x="10800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6673786" y="3429000"/>
              <a:ext cx="1545597" cy="41519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559073" y="2571906"/>
            <a:ext cx="2308225" cy="1924050"/>
            <a:chOff x="8439151" y="2466975"/>
            <a:chExt cx="2308225" cy="1924050"/>
          </a:xfrm>
        </p:grpSpPr>
        <p:sp>
          <p:nvSpPr>
            <p:cNvPr id="63" name="Freeform 11"/>
            <p:cNvSpPr>
              <a:spLocks/>
            </p:cNvSpPr>
            <p:nvPr/>
          </p:nvSpPr>
          <p:spPr bwMode="auto">
            <a:xfrm>
              <a:off x="8445501" y="2549525"/>
              <a:ext cx="2290763" cy="1841500"/>
            </a:xfrm>
            <a:custGeom>
              <a:avLst/>
              <a:gdLst>
                <a:gd name="T0" fmla="*/ 610 w 610"/>
                <a:gd name="T1" fmla="*/ 216 h 488"/>
                <a:gd name="T2" fmla="*/ 592 w 610"/>
                <a:gd name="T3" fmla="*/ 216 h 488"/>
                <a:gd name="T4" fmla="*/ 441 w 610"/>
                <a:gd name="T5" fmla="*/ 36 h 488"/>
                <a:gd name="T6" fmla="*/ 389 w 610"/>
                <a:gd name="T7" fmla="*/ 12 h 488"/>
                <a:gd name="T8" fmla="*/ 42 w 610"/>
                <a:gd name="T9" fmla="*/ 12 h 488"/>
                <a:gd name="T10" fmla="*/ 42 w 610"/>
                <a:gd name="T11" fmla="*/ 0 h 488"/>
                <a:gd name="T12" fmla="*/ 0 w 610"/>
                <a:gd name="T13" fmla="*/ 0 h 488"/>
                <a:gd name="T14" fmla="*/ 0 w 610"/>
                <a:gd name="T15" fmla="*/ 34 h 488"/>
                <a:gd name="T16" fmla="*/ 0 w 610"/>
                <a:gd name="T17" fmla="*/ 34 h 488"/>
                <a:gd name="T18" fmla="*/ 5 w 610"/>
                <a:gd name="T19" fmla="*/ 49 h 488"/>
                <a:gd name="T20" fmla="*/ 155 w 610"/>
                <a:gd name="T21" fmla="*/ 228 h 488"/>
                <a:gd name="T22" fmla="*/ 155 w 610"/>
                <a:gd name="T23" fmla="*/ 272 h 488"/>
                <a:gd name="T24" fmla="*/ 22 w 610"/>
                <a:gd name="T25" fmla="*/ 431 h 488"/>
                <a:gd name="T26" fmla="*/ 0 w 610"/>
                <a:gd name="T27" fmla="*/ 431 h 488"/>
                <a:gd name="T28" fmla="*/ 0 w 610"/>
                <a:gd name="T29" fmla="*/ 465 h 488"/>
                <a:gd name="T30" fmla="*/ 0 w 610"/>
                <a:gd name="T31" fmla="*/ 465 h 488"/>
                <a:gd name="T32" fmla="*/ 2 w 610"/>
                <a:gd name="T33" fmla="*/ 475 h 488"/>
                <a:gd name="T34" fmla="*/ 23 w 610"/>
                <a:gd name="T35" fmla="*/ 488 h 488"/>
                <a:gd name="T36" fmla="*/ 389 w 610"/>
                <a:gd name="T37" fmla="*/ 488 h 488"/>
                <a:gd name="T38" fmla="*/ 441 w 610"/>
                <a:gd name="T39" fmla="*/ 464 h 488"/>
                <a:gd name="T40" fmla="*/ 602 w 610"/>
                <a:gd name="T41" fmla="*/ 272 h 488"/>
                <a:gd name="T42" fmla="*/ 610 w 610"/>
                <a:gd name="T43" fmla="*/ 250 h 488"/>
                <a:gd name="T44" fmla="*/ 610 w 610"/>
                <a:gd name="T45" fmla="*/ 250 h 488"/>
                <a:gd name="T46" fmla="*/ 610 w 610"/>
                <a:gd name="T47" fmla="*/ 2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10" h="488">
                  <a:moveTo>
                    <a:pt x="610" y="216"/>
                  </a:moveTo>
                  <a:cubicBezTo>
                    <a:pt x="592" y="216"/>
                    <a:pt x="592" y="216"/>
                    <a:pt x="592" y="216"/>
                  </a:cubicBezTo>
                  <a:cubicBezTo>
                    <a:pt x="441" y="36"/>
                    <a:pt x="441" y="36"/>
                    <a:pt x="441" y="36"/>
                  </a:cubicBezTo>
                  <a:cubicBezTo>
                    <a:pt x="428" y="21"/>
                    <a:pt x="409" y="12"/>
                    <a:pt x="389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2" y="45"/>
                    <a:pt x="5" y="49"/>
                  </a:cubicBezTo>
                  <a:cubicBezTo>
                    <a:pt x="155" y="228"/>
                    <a:pt x="155" y="228"/>
                    <a:pt x="155" y="228"/>
                  </a:cubicBezTo>
                  <a:cubicBezTo>
                    <a:pt x="166" y="241"/>
                    <a:pt x="166" y="259"/>
                    <a:pt x="155" y="272"/>
                  </a:cubicBezTo>
                  <a:cubicBezTo>
                    <a:pt x="22" y="431"/>
                    <a:pt x="22" y="431"/>
                    <a:pt x="22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469"/>
                    <a:pt x="1" y="472"/>
                    <a:pt x="2" y="475"/>
                  </a:cubicBezTo>
                  <a:cubicBezTo>
                    <a:pt x="6" y="483"/>
                    <a:pt x="14" y="488"/>
                    <a:pt x="23" y="488"/>
                  </a:cubicBezTo>
                  <a:cubicBezTo>
                    <a:pt x="389" y="488"/>
                    <a:pt x="389" y="488"/>
                    <a:pt x="389" y="488"/>
                  </a:cubicBezTo>
                  <a:cubicBezTo>
                    <a:pt x="409" y="488"/>
                    <a:pt x="428" y="479"/>
                    <a:pt x="441" y="464"/>
                  </a:cubicBezTo>
                  <a:cubicBezTo>
                    <a:pt x="602" y="272"/>
                    <a:pt x="602" y="272"/>
                    <a:pt x="602" y="272"/>
                  </a:cubicBezTo>
                  <a:cubicBezTo>
                    <a:pt x="607" y="265"/>
                    <a:pt x="610" y="258"/>
                    <a:pt x="610" y="250"/>
                  </a:cubicBezTo>
                  <a:cubicBezTo>
                    <a:pt x="610" y="250"/>
                    <a:pt x="610" y="250"/>
                    <a:pt x="610" y="250"/>
                  </a:cubicBezTo>
                  <a:lnTo>
                    <a:pt x="610" y="21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>
              <a:off x="8439151" y="2466975"/>
              <a:ext cx="2308225" cy="1795463"/>
            </a:xfrm>
            <a:custGeom>
              <a:avLst/>
              <a:gdLst>
                <a:gd name="T0" fmla="*/ 604 w 615"/>
                <a:gd name="T1" fmla="*/ 216 h 476"/>
                <a:gd name="T2" fmla="*/ 604 w 615"/>
                <a:gd name="T3" fmla="*/ 260 h 476"/>
                <a:gd name="T4" fmla="*/ 443 w 615"/>
                <a:gd name="T5" fmla="*/ 452 h 476"/>
                <a:gd name="T6" fmla="*/ 391 w 615"/>
                <a:gd name="T7" fmla="*/ 476 h 476"/>
                <a:gd name="T8" fmla="*/ 25 w 615"/>
                <a:gd name="T9" fmla="*/ 476 h 476"/>
                <a:gd name="T10" fmla="*/ 4 w 615"/>
                <a:gd name="T11" fmla="*/ 463 h 476"/>
                <a:gd name="T12" fmla="*/ 7 w 615"/>
                <a:gd name="T13" fmla="*/ 439 h 476"/>
                <a:gd name="T14" fmla="*/ 157 w 615"/>
                <a:gd name="T15" fmla="*/ 260 h 476"/>
                <a:gd name="T16" fmla="*/ 157 w 615"/>
                <a:gd name="T17" fmla="*/ 216 h 476"/>
                <a:gd name="T18" fmla="*/ 7 w 615"/>
                <a:gd name="T19" fmla="*/ 37 h 476"/>
                <a:gd name="T20" fmla="*/ 4 w 615"/>
                <a:gd name="T21" fmla="*/ 13 h 476"/>
                <a:gd name="T22" fmla="*/ 25 w 615"/>
                <a:gd name="T23" fmla="*/ 0 h 476"/>
                <a:gd name="T24" fmla="*/ 391 w 615"/>
                <a:gd name="T25" fmla="*/ 0 h 476"/>
                <a:gd name="T26" fmla="*/ 443 w 615"/>
                <a:gd name="T27" fmla="*/ 24 h 476"/>
                <a:gd name="T28" fmla="*/ 604 w 615"/>
                <a:gd name="T29" fmla="*/ 216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5" h="476">
                  <a:moveTo>
                    <a:pt x="604" y="216"/>
                  </a:moveTo>
                  <a:cubicBezTo>
                    <a:pt x="615" y="229"/>
                    <a:pt x="615" y="247"/>
                    <a:pt x="604" y="260"/>
                  </a:cubicBezTo>
                  <a:cubicBezTo>
                    <a:pt x="443" y="452"/>
                    <a:pt x="443" y="452"/>
                    <a:pt x="443" y="452"/>
                  </a:cubicBezTo>
                  <a:cubicBezTo>
                    <a:pt x="430" y="467"/>
                    <a:pt x="411" y="476"/>
                    <a:pt x="391" y="476"/>
                  </a:cubicBezTo>
                  <a:cubicBezTo>
                    <a:pt x="25" y="476"/>
                    <a:pt x="25" y="476"/>
                    <a:pt x="25" y="476"/>
                  </a:cubicBezTo>
                  <a:cubicBezTo>
                    <a:pt x="16" y="476"/>
                    <a:pt x="8" y="471"/>
                    <a:pt x="4" y="463"/>
                  </a:cubicBezTo>
                  <a:cubicBezTo>
                    <a:pt x="0" y="455"/>
                    <a:pt x="2" y="445"/>
                    <a:pt x="7" y="439"/>
                  </a:cubicBezTo>
                  <a:cubicBezTo>
                    <a:pt x="157" y="260"/>
                    <a:pt x="157" y="260"/>
                    <a:pt x="157" y="260"/>
                  </a:cubicBezTo>
                  <a:cubicBezTo>
                    <a:pt x="168" y="247"/>
                    <a:pt x="168" y="229"/>
                    <a:pt x="157" y="21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2" y="30"/>
                    <a:pt x="0" y="21"/>
                    <a:pt x="4" y="13"/>
                  </a:cubicBezTo>
                  <a:cubicBezTo>
                    <a:pt x="8" y="5"/>
                    <a:pt x="16" y="0"/>
                    <a:pt x="25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411" y="0"/>
                    <a:pt x="430" y="9"/>
                    <a:pt x="443" y="24"/>
                  </a:cubicBezTo>
                  <a:lnTo>
                    <a:pt x="604" y="2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Montserrat" panose="00000500000000000000" pitchFamily="2" charset="0"/>
              </a:endParaRPr>
            </a:p>
          </p:txBody>
        </p:sp>
        <p:sp>
          <p:nvSpPr>
            <p:cNvPr id="65" name="Shape 2784"/>
            <p:cNvSpPr/>
            <p:nvPr/>
          </p:nvSpPr>
          <p:spPr>
            <a:xfrm>
              <a:off x="9531352" y="3063823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800">
                <a:latin typeface="Montserrat" panose="00000500000000000000" pitchFamily="2" charset="0"/>
                <a:ea typeface="Source Sans Pro Light" charset="0"/>
                <a:cs typeface="Source Sans Pro Light" charset="0"/>
              </a:endParaRPr>
            </a:p>
          </p:txBody>
        </p:sp>
        <p:sp>
          <p:nvSpPr>
            <p:cNvPr id="66" name="Text Placeholder 32"/>
            <p:cNvSpPr txBox="1">
              <a:spLocks/>
            </p:cNvSpPr>
            <p:nvPr/>
          </p:nvSpPr>
          <p:spPr>
            <a:xfrm>
              <a:off x="9002596" y="3428999"/>
              <a:ext cx="1545597" cy="41519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30000"/>
                </a:lnSpc>
                <a:buNone/>
              </a:pP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Synth chartreuse XOXO, tacos </a:t>
              </a:r>
              <a:r>
                <a:rPr lang="en-US" sz="800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brooklyn</a:t>
              </a:r>
              <a:r>
                <a:rPr lang="en-US" sz="8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 VHS plaid.</a:t>
              </a:r>
              <a:endParaRPr lang="en-US" sz="800" dirty="0">
                <a:solidFill>
                  <a:schemeClr val="bg1"/>
                </a:solidFill>
                <a:latin typeface="Montserrat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75E46CA-4415-412E-8AB4-E94E5F1067C2}"/>
              </a:ext>
            </a:extLst>
          </p:cNvPr>
          <p:cNvSpPr txBox="1"/>
          <p:nvPr/>
        </p:nvSpPr>
        <p:spPr>
          <a:xfrm>
            <a:off x="2137063" y="1013894"/>
            <a:ext cx="7917874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2BDA16-4E81-478B-9C1D-5CBE617BB638}"/>
              </a:ext>
            </a:extLst>
          </p:cNvPr>
          <p:cNvSpPr txBox="1"/>
          <p:nvPr/>
        </p:nvSpPr>
        <p:spPr>
          <a:xfrm>
            <a:off x="8524148" y="4796880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C5CE379-D54D-40F7-AF4C-51D2D9591EEB}"/>
              </a:ext>
            </a:extLst>
          </p:cNvPr>
          <p:cNvSpPr txBox="1"/>
          <p:nvPr/>
        </p:nvSpPr>
        <p:spPr>
          <a:xfrm>
            <a:off x="6196873" y="4796880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FA23E2-5829-4FAD-BECF-76722D3065BE}"/>
              </a:ext>
            </a:extLst>
          </p:cNvPr>
          <p:cNvSpPr txBox="1"/>
          <p:nvPr/>
        </p:nvSpPr>
        <p:spPr>
          <a:xfrm>
            <a:off x="3907698" y="4796880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AA4CAD-28D7-4FCE-8375-36BA985D7DF5}"/>
              </a:ext>
            </a:extLst>
          </p:cNvPr>
          <p:cNvSpPr txBox="1"/>
          <p:nvPr/>
        </p:nvSpPr>
        <p:spPr>
          <a:xfrm>
            <a:off x="1567723" y="4796880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7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0"/>
          <p:cNvSpPr>
            <a:spLocks/>
          </p:cNvSpPr>
          <p:nvPr/>
        </p:nvSpPr>
        <p:spPr bwMode="auto">
          <a:xfrm>
            <a:off x="-106344" y="2331368"/>
            <a:ext cx="12416212" cy="3593960"/>
          </a:xfrm>
          <a:custGeom>
            <a:avLst/>
            <a:gdLst>
              <a:gd name="T0" fmla="*/ 6336 w 6336"/>
              <a:gd name="T1" fmla="*/ 0 h 1834"/>
              <a:gd name="T2" fmla="*/ 3168 w 6336"/>
              <a:gd name="T3" fmla="*/ 1763 h 1834"/>
              <a:gd name="T4" fmla="*/ 0 w 6336"/>
              <a:gd name="T5" fmla="*/ 0 h 1834"/>
              <a:gd name="T6" fmla="*/ 0 w 6336"/>
              <a:gd name="T7" fmla="*/ 70 h 1834"/>
              <a:gd name="T8" fmla="*/ 3168 w 6336"/>
              <a:gd name="T9" fmla="*/ 1834 h 1834"/>
              <a:gd name="T10" fmla="*/ 6336 w 6336"/>
              <a:gd name="T11" fmla="*/ 70 h 1834"/>
              <a:gd name="T12" fmla="*/ 6336 w 6336"/>
              <a:gd name="T13" fmla="*/ 0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36" h="1834">
                <a:moveTo>
                  <a:pt x="6336" y="0"/>
                </a:moveTo>
                <a:lnTo>
                  <a:pt x="3168" y="1763"/>
                </a:lnTo>
                <a:lnTo>
                  <a:pt x="0" y="0"/>
                </a:lnTo>
                <a:lnTo>
                  <a:pt x="0" y="70"/>
                </a:lnTo>
                <a:lnTo>
                  <a:pt x="3168" y="1834"/>
                </a:lnTo>
                <a:lnTo>
                  <a:pt x="6336" y="70"/>
                </a:lnTo>
                <a:lnTo>
                  <a:pt x="63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2"/>
          <p:cNvSpPr>
            <a:spLocks/>
          </p:cNvSpPr>
          <p:nvPr/>
        </p:nvSpPr>
        <p:spPr bwMode="auto">
          <a:xfrm>
            <a:off x="-106344" y="1859097"/>
            <a:ext cx="12416212" cy="3595920"/>
          </a:xfrm>
          <a:custGeom>
            <a:avLst/>
            <a:gdLst>
              <a:gd name="T0" fmla="*/ 6336 w 6336"/>
              <a:gd name="T1" fmla="*/ 0 h 1835"/>
              <a:gd name="T2" fmla="*/ 3168 w 6336"/>
              <a:gd name="T3" fmla="*/ 1764 h 1835"/>
              <a:gd name="T4" fmla="*/ 0 w 6336"/>
              <a:gd name="T5" fmla="*/ 0 h 1835"/>
              <a:gd name="T6" fmla="*/ 0 w 6336"/>
              <a:gd name="T7" fmla="*/ 71 h 1835"/>
              <a:gd name="T8" fmla="*/ 3168 w 6336"/>
              <a:gd name="T9" fmla="*/ 1835 h 1835"/>
              <a:gd name="T10" fmla="*/ 6336 w 6336"/>
              <a:gd name="T11" fmla="*/ 71 h 1835"/>
              <a:gd name="T12" fmla="*/ 6336 w 6336"/>
              <a:gd name="T13" fmla="*/ 0 h 1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36" h="1835">
                <a:moveTo>
                  <a:pt x="6336" y="0"/>
                </a:moveTo>
                <a:lnTo>
                  <a:pt x="3168" y="1764"/>
                </a:lnTo>
                <a:lnTo>
                  <a:pt x="0" y="0"/>
                </a:lnTo>
                <a:lnTo>
                  <a:pt x="0" y="71"/>
                </a:lnTo>
                <a:lnTo>
                  <a:pt x="3168" y="1835"/>
                </a:lnTo>
                <a:lnTo>
                  <a:pt x="6336" y="71"/>
                </a:lnTo>
                <a:lnTo>
                  <a:pt x="63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-106344" y="1859097"/>
            <a:ext cx="12416212" cy="4066231"/>
            <a:chOff x="-106344" y="1859097"/>
            <a:chExt cx="12416212" cy="4066231"/>
          </a:xfrm>
        </p:grpSpPr>
        <p:sp>
          <p:nvSpPr>
            <p:cNvPr id="10" name="Freeform 89"/>
            <p:cNvSpPr>
              <a:spLocks/>
            </p:cNvSpPr>
            <p:nvPr/>
          </p:nvSpPr>
          <p:spPr bwMode="auto">
            <a:xfrm>
              <a:off x="-106344" y="2331368"/>
              <a:ext cx="12416212" cy="3593960"/>
            </a:xfrm>
            <a:custGeom>
              <a:avLst/>
              <a:gdLst>
                <a:gd name="T0" fmla="*/ 6336 w 6336"/>
                <a:gd name="T1" fmla="*/ 0 h 1834"/>
                <a:gd name="T2" fmla="*/ 3168 w 6336"/>
                <a:gd name="T3" fmla="*/ 1763 h 1834"/>
                <a:gd name="T4" fmla="*/ 0 w 6336"/>
                <a:gd name="T5" fmla="*/ 0 h 1834"/>
                <a:gd name="T6" fmla="*/ 0 w 6336"/>
                <a:gd name="T7" fmla="*/ 70 h 1834"/>
                <a:gd name="T8" fmla="*/ 3168 w 6336"/>
                <a:gd name="T9" fmla="*/ 1834 h 1834"/>
                <a:gd name="T10" fmla="*/ 6336 w 6336"/>
                <a:gd name="T11" fmla="*/ 70 h 1834"/>
                <a:gd name="T12" fmla="*/ 6336 w 6336"/>
                <a:gd name="T13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4">
                  <a:moveTo>
                    <a:pt x="6336" y="0"/>
                  </a:moveTo>
                  <a:lnTo>
                    <a:pt x="3168" y="1763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4"/>
                  </a:lnTo>
                  <a:lnTo>
                    <a:pt x="6336" y="70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1"/>
            <p:cNvSpPr>
              <a:spLocks/>
            </p:cNvSpPr>
            <p:nvPr/>
          </p:nvSpPr>
          <p:spPr bwMode="auto">
            <a:xfrm>
              <a:off x="-106344" y="1859097"/>
              <a:ext cx="12416212" cy="3595920"/>
            </a:xfrm>
            <a:custGeom>
              <a:avLst/>
              <a:gdLst>
                <a:gd name="T0" fmla="*/ 6336 w 6336"/>
                <a:gd name="T1" fmla="*/ 0 h 1835"/>
                <a:gd name="T2" fmla="*/ 3168 w 6336"/>
                <a:gd name="T3" fmla="*/ 1764 h 1835"/>
                <a:gd name="T4" fmla="*/ 0 w 6336"/>
                <a:gd name="T5" fmla="*/ 0 h 1835"/>
                <a:gd name="T6" fmla="*/ 0 w 6336"/>
                <a:gd name="T7" fmla="*/ 71 h 1835"/>
                <a:gd name="T8" fmla="*/ 3168 w 6336"/>
                <a:gd name="T9" fmla="*/ 1835 h 1835"/>
                <a:gd name="T10" fmla="*/ 6336 w 6336"/>
                <a:gd name="T11" fmla="*/ 71 h 1835"/>
                <a:gd name="T12" fmla="*/ 6336 w 6336"/>
                <a:gd name="T13" fmla="*/ 0 h 1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5">
                  <a:moveTo>
                    <a:pt x="6336" y="0"/>
                  </a:moveTo>
                  <a:lnTo>
                    <a:pt x="3168" y="1764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168" y="1835"/>
                  </a:lnTo>
                  <a:lnTo>
                    <a:pt x="6336" y="71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F4F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3"/>
            <p:cNvSpPr>
              <a:spLocks/>
            </p:cNvSpPr>
            <p:nvPr/>
          </p:nvSpPr>
          <p:spPr bwMode="auto">
            <a:xfrm>
              <a:off x="-106344" y="2098172"/>
              <a:ext cx="12416212" cy="3590041"/>
            </a:xfrm>
            <a:custGeom>
              <a:avLst/>
              <a:gdLst>
                <a:gd name="T0" fmla="*/ 6336 w 6336"/>
                <a:gd name="T1" fmla="*/ 0 h 1832"/>
                <a:gd name="T2" fmla="*/ 3168 w 6336"/>
                <a:gd name="T3" fmla="*/ 1761 h 1832"/>
                <a:gd name="T4" fmla="*/ 0 w 6336"/>
                <a:gd name="T5" fmla="*/ 0 h 1832"/>
                <a:gd name="T6" fmla="*/ 0 w 6336"/>
                <a:gd name="T7" fmla="*/ 70 h 1832"/>
                <a:gd name="T8" fmla="*/ 3168 w 6336"/>
                <a:gd name="T9" fmla="*/ 1832 h 1832"/>
                <a:gd name="T10" fmla="*/ 6336 w 6336"/>
                <a:gd name="T11" fmla="*/ 70 h 1832"/>
                <a:gd name="T12" fmla="*/ 6336 w 6336"/>
                <a:gd name="T13" fmla="*/ 0 h 1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6" h="1832">
                  <a:moveTo>
                    <a:pt x="6336" y="0"/>
                  </a:moveTo>
                  <a:lnTo>
                    <a:pt x="3168" y="1761"/>
                  </a:lnTo>
                  <a:lnTo>
                    <a:pt x="0" y="0"/>
                  </a:lnTo>
                  <a:lnTo>
                    <a:pt x="0" y="70"/>
                  </a:lnTo>
                  <a:lnTo>
                    <a:pt x="3168" y="1832"/>
                  </a:lnTo>
                  <a:lnTo>
                    <a:pt x="6336" y="70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94"/>
          <p:cNvSpPr>
            <a:spLocks/>
          </p:cNvSpPr>
          <p:nvPr/>
        </p:nvSpPr>
        <p:spPr bwMode="auto">
          <a:xfrm>
            <a:off x="-106344" y="2098172"/>
            <a:ext cx="12416212" cy="3590041"/>
          </a:xfrm>
          <a:custGeom>
            <a:avLst/>
            <a:gdLst>
              <a:gd name="T0" fmla="*/ 6336 w 6336"/>
              <a:gd name="T1" fmla="*/ 0 h 1832"/>
              <a:gd name="T2" fmla="*/ 3168 w 6336"/>
              <a:gd name="T3" fmla="*/ 1761 h 1832"/>
              <a:gd name="T4" fmla="*/ 0 w 6336"/>
              <a:gd name="T5" fmla="*/ 0 h 1832"/>
              <a:gd name="T6" fmla="*/ 0 w 6336"/>
              <a:gd name="T7" fmla="*/ 70 h 1832"/>
              <a:gd name="T8" fmla="*/ 3168 w 6336"/>
              <a:gd name="T9" fmla="*/ 1832 h 1832"/>
              <a:gd name="T10" fmla="*/ 6336 w 6336"/>
              <a:gd name="T11" fmla="*/ 70 h 1832"/>
              <a:gd name="T12" fmla="*/ 6336 w 6336"/>
              <a:gd name="T13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36" h="1832">
                <a:moveTo>
                  <a:pt x="6336" y="0"/>
                </a:moveTo>
                <a:lnTo>
                  <a:pt x="3168" y="1761"/>
                </a:lnTo>
                <a:lnTo>
                  <a:pt x="0" y="0"/>
                </a:lnTo>
                <a:lnTo>
                  <a:pt x="0" y="70"/>
                </a:lnTo>
                <a:lnTo>
                  <a:pt x="3168" y="1832"/>
                </a:lnTo>
                <a:lnTo>
                  <a:pt x="6336" y="70"/>
                </a:lnTo>
                <a:lnTo>
                  <a:pt x="633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7306" y="2456784"/>
            <a:ext cx="2090925" cy="1309032"/>
            <a:chOff x="687306" y="2456784"/>
            <a:chExt cx="2090925" cy="1309032"/>
          </a:xfrm>
        </p:grpSpPr>
        <p:sp>
          <p:nvSpPr>
            <p:cNvPr id="20" name="Freeform 95"/>
            <p:cNvSpPr>
              <a:spLocks/>
            </p:cNvSpPr>
            <p:nvPr/>
          </p:nvSpPr>
          <p:spPr bwMode="auto">
            <a:xfrm>
              <a:off x="687306" y="2456784"/>
              <a:ext cx="2090925" cy="1162060"/>
            </a:xfrm>
            <a:custGeom>
              <a:avLst/>
              <a:gdLst>
                <a:gd name="T0" fmla="*/ 468 w 485"/>
                <a:gd name="T1" fmla="*/ 118 h 269"/>
                <a:gd name="T2" fmla="*/ 468 w 485"/>
                <a:gd name="T3" fmla="*/ 151 h 269"/>
                <a:gd name="T4" fmla="*/ 272 w 485"/>
                <a:gd name="T5" fmla="*/ 260 h 269"/>
                <a:gd name="T6" fmla="*/ 213 w 485"/>
                <a:gd name="T7" fmla="*/ 260 h 269"/>
                <a:gd name="T8" fmla="*/ 17 w 485"/>
                <a:gd name="T9" fmla="*/ 151 h 269"/>
                <a:gd name="T10" fmla="*/ 17 w 485"/>
                <a:gd name="T11" fmla="*/ 118 h 269"/>
                <a:gd name="T12" fmla="*/ 213 w 485"/>
                <a:gd name="T13" fmla="*/ 9 h 269"/>
                <a:gd name="T14" fmla="*/ 272 w 485"/>
                <a:gd name="T15" fmla="*/ 9 h 269"/>
                <a:gd name="T16" fmla="*/ 468 w 485"/>
                <a:gd name="T1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269">
                  <a:moveTo>
                    <a:pt x="468" y="118"/>
                  </a:moveTo>
                  <a:cubicBezTo>
                    <a:pt x="485" y="127"/>
                    <a:pt x="485" y="142"/>
                    <a:pt x="468" y="151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56" y="269"/>
                    <a:pt x="229" y="269"/>
                    <a:pt x="213" y="260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0" y="142"/>
                    <a:pt x="0" y="127"/>
                    <a:pt x="17" y="118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29" y="0"/>
                    <a:pt x="256" y="0"/>
                    <a:pt x="272" y="9"/>
                  </a:cubicBezTo>
                  <a:lnTo>
                    <a:pt x="468" y="1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6"/>
            <p:cNvSpPr>
              <a:spLocks/>
            </p:cNvSpPr>
            <p:nvPr/>
          </p:nvSpPr>
          <p:spPr bwMode="auto">
            <a:xfrm>
              <a:off x="704943" y="3038794"/>
              <a:ext cx="2055651" cy="727022"/>
            </a:xfrm>
            <a:custGeom>
              <a:avLst/>
              <a:gdLst>
                <a:gd name="T0" fmla="*/ 477 w 477"/>
                <a:gd name="T1" fmla="*/ 0 h 168"/>
                <a:gd name="T2" fmla="*/ 464 w 477"/>
                <a:gd name="T3" fmla="*/ 16 h 168"/>
                <a:gd name="T4" fmla="*/ 268 w 477"/>
                <a:gd name="T5" fmla="*/ 125 h 168"/>
                <a:gd name="T6" fmla="*/ 209 w 477"/>
                <a:gd name="T7" fmla="*/ 125 h 168"/>
                <a:gd name="T8" fmla="*/ 13 w 477"/>
                <a:gd name="T9" fmla="*/ 16 h 168"/>
                <a:gd name="T10" fmla="*/ 0 w 477"/>
                <a:gd name="T11" fmla="*/ 0 h 168"/>
                <a:gd name="T12" fmla="*/ 0 w 477"/>
                <a:gd name="T13" fmla="*/ 34 h 168"/>
                <a:gd name="T14" fmla="*/ 13 w 477"/>
                <a:gd name="T15" fmla="*/ 50 h 168"/>
                <a:gd name="T16" fmla="*/ 209 w 477"/>
                <a:gd name="T17" fmla="*/ 159 h 168"/>
                <a:gd name="T18" fmla="*/ 268 w 477"/>
                <a:gd name="T19" fmla="*/ 159 h 168"/>
                <a:gd name="T20" fmla="*/ 464 w 477"/>
                <a:gd name="T21" fmla="*/ 50 h 168"/>
                <a:gd name="T22" fmla="*/ 477 w 477"/>
                <a:gd name="T23" fmla="*/ 34 h 168"/>
                <a:gd name="T24" fmla="*/ 477 w 477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68">
                  <a:moveTo>
                    <a:pt x="477" y="0"/>
                  </a:moveTo>
                  <a:cubicBezTo>
                    <a:pt x="477" y="6"/>
                    <a:pt x="473" y="12"/>
                    <a:pt x="464" y="1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52" y="134"/>
                    <a:pt x="225" y="134"/>
                    <a:pt x="209" y="1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5" y="46"/>
                    <a:pt x="13" y="5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25" y="168"/>
                    <a:pt x="252" y="168"/>
                    <a:pt x="268" y="159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73" y="46"/>
                    <a:pt x="477" y="40"/>
                    <a:pt x="477" y="34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72293" y="3661956"/>
            <a:ext cx="2087005" cy="1309033"/>
            <a:chOff x="2872293" y="3661956"/>
            <a:chExt cx="2087005" cy="1309033"/>
          </a:xfrm>
        </p:grpSpPr>
        <p:sp>
          <p:nvSpPr>
            <p:cNvPr id="23" name="Freeform 99"/>
            <p:cNvSpPr>
              <a:spLocks/>
            </p:cNvSpPr>
            <p:nvPr/>
          </p:nvSpPr>
          <p:spPr bwMode="auto">
            <a:xfrm>
              <a:off x="2872293" y="3661956"/>
              <a:ext cx="2087005" cy="1162060"/>
            </a:xfrm>
            <a:custGeom>
              <a:avLst/>
              <a:gdLst>
                <a:gd name="T0" fmla="*/ 468 w 484"/>
                <a:gd name="T1" fmla="*/ 118 h 269"/>
                <a:gd name="T2" fmla="*/ 468 w 484"/>
                <a:gd name="T3" fmla="*/ 151 h 269"/>
                <a:gd name="T4" fmla="*/ 272 w 484"/>
                <a:gd name="T5" fmla="*/ 260 h 269"/>
                <a:gd name="T6" fmla="*/ 212 w 484"/>
                <a:gd name="T7" fmla="*/ 260 h 269"/>
                <a:gd name="T8" fmla="*/ 16 w 484"/>
                <a:gd name="T9" fmla="*/ 151 h 269"/>
                <a:gd name="T10" fmla="*/ 16 w 484"/>
                <a:gd name="T11" fmla="*/ 118 h 269"/>
                <a:gd name="T12" fmla="*/ 212 w 484"/>
                <a:gd name="T13" fmla="*/ 9 h 269"/>
                <a:gd name="T14" fmla="*/ 272 w 484"/>
                <a:gd name="T15" fmla="*/ 9 h 269"/>
                <a:gd name="T16" fmla="*/ 468 w 484"/>
                <a:gd name="T1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269">
                  <a:moveTo>
                    <a:pt x="468" y="118"/>
                  </a:moveTo>
                  <a:cubicBezTo>
                    <a:pt x="484" y="127"/>
                    <a:pt x="484" y="142"/>
                    <a:pt x="468" y="151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56" y="269"/>
                    <a:pt x="229" y="269"/>
                    <a:pt x="212" y="260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0" y="142"/>
                    <a:pt x="0" y="127"/>
                    <a:pt x="16" y="118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29" y="0"/>
                    <a:pt x="256" y="0"/>
                    <a:pt x="272" y="9"/>
                  </a:cubicBezTo>
                  <a:lnTo>
                    <a:pt x="468" y="1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0"/>
            <p:cNvSpPr>
              <a:spLocks/>
            </p:cNvSpPr>
            <p:nvPr/>
          </p:nvSpPr>
          <p:spPr bwMode="auto">
            <a:xfrm>
              <a:off x="2889929" y="4240047"/>
              <a:ext cx="2051732" cy="730942"/>
            </a:xfrm>
            <a:custGeom>
              <a:avLst/>
              <a:gdLst>
                <a:gd name="T0" fmla="*/ 476 w 476"/>
                <a:gd name="T1" fmla="*/ 0 h 169"/>
                <a:gd name="T2" fmla="*/ 464 w 476"/>
                <a:gd name="T3" fmla="*/ 17 h 169"/>
                <a:gd name="T4" fmla="*/ 268 w 476"/>
                <a:gd name="T5" fmla="*/ 126 h 169"/>
                <a:gd name="T6" fmla="*/ 208 w 476"/>
                <a:gd name="T7" fmla="*/ 126 h 169"/>
                <a:gd name="T8" fmla="*/ 12 w 476"/>
                <a:gd name="T9" fmla="*/ 17 h 169"/>
                <a:gd name="T10" fmla="*/ 0 w 476"/>
                <a:gd name="T11" fmla="*/ 0 h 169"/>
                <a:gd name="T12" fmla="*/ 0 w 476"/>
                <a:gd name="T13" fmla="*/ 34 h 169"/>
                <a:gd name="T14" fmla="*/ 12 w 476"/>
                <a:gd name="T15" fmla="*/ 51 h 169"/>
                <a:gd name="T16" fmla="*/ 208 w 476"/>
                <a:gd name="T17" fmla="*/ 160 h 169"/>
                <a:gd name="T18" fmla="*/ 268 w 476"/>
                <a:gd name="T19" fmla="*/ 160 h 169"/>
                <a:gd name="T20" fmla="*/ 464 w 476"/>
                <a:gd name="T21" fmla="*/ 51 h 169"/>
                <a:gd name="T22" fmla="*/ 476 w 476"/>
                <a:gd name="T23" fmla="*/ 34 h 169"/>
                <a:gd name="T24" fmla="*/ 476 w 476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169">
                  <a:moveTo>
                    <a:pt x="476" y="0"/>
                  </a:moveTo>
                  <a:cubicBezTo>
                    <a:pt x="476" y="6"/>
                    <a:pt x="472" y="12"/>
                    <a:pt x="464" y="17"/>
                  </a:cubicBezTo>
                  <a:cubicBezTo>
                    <a:pt x="268" y="126"/>
                    <a:pt x="268" y="126"/>
                    <a:pt x="268" y="126"/>
                  </a:cubicBezTo>
                  <a:cubicBezTo>
                    <a:pt x="252" y="135"/>
                    <a:pt x="225" y="135"/>
                    <a:pt x="208" y="12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4" y="46"/>
                    <a:pt x="12" y="5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25" y="169"/>
                    <a:pt x="252" y="169"/>
                    <a:pt x="268" y="160"/>
                  </a:cubicBezTo>
                  <a:cubicBezTo>
                    <a:pt x="464" y="51"/>
                    <a:pt x="464" y="51"/>
                    <a:pt x="464" y="51"/>
                  </a:cubicBezTo>
                  <a:cubicBezTo>
                    <a:pt x="472" y="46"/>
                    <a:pt x="476" y="40"/>
                    <a:pt x="476" y="34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59239" y="4863209"/>
            <a:ext cx="2085046" cy="1309032"/>
            <a:chOff x="5059239" y="4863209"/>
            <a:chExt cx="2085046" cy="1309032"/>
          </a:xfrm>
        </p:grpSpPr>
        <p:sp>
          <p:nvSpPr>
            <p:cNvPr id="26" name="Freeform 103"/>
            <p:cNvSpPr>
              <a:spLocks/>
            </p:cNvSpPr>
            <p:nvPr/>
          </p:nvSpPr>
          <p:spPr bwMode="auto">
            <a:xfrm>
              <a:off x="5059239" y="4863209"/>
              <a:ext cx="2085046" cy="1162060"/>
            </a:xfrm>
            <a:custGeom>
              <a:avLst/>
              <a:gdLst>
                <a:gd name="T0" fmla="*/ 468 w 484"/>
                <a:gd name="T1" fmla="*/ 118 h 269"/>
                <a:gd name="T2" fmla="*/ 468 w 484"/>
                <a:gd name="T3" fmla="*/ 151 h 269"/>
                <a:gd name="T4" fmla="*/ 272 w 484"/>
                <a:gd name="T5" fmla="*/ 260 h 269"/>
                <a:gd name="T6" fmla="*/ 212 w 484"/>
                <a:gd name="T7" fmla="*/ 260 h 269"/>
                <a:gd name="T8" fmla="*/ 16 w 484"/>
                <a:gd name="T9" fmla="*/ 151 h 269"/>
                <a:gd name="T10" fmla="*/ 16 w 484"/>
                <a:gd name="T11" fmla="*/ 118 h 269"/>
                <a:gd name="T12" fmla="*/ 212 w 484"/>
                <a:gd name="T13" fmla="*/ 9 h 269"/>
                <a:gd name="T14" fmla="*/ 272 w 484"/>
                <a:gd name="T15" fmla="*/ 9 h 269"/>
                <a:gd name="T16" fmla="*/ 468 w 484"/>
                <a:gd name="T1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4" h="269">
                  <a:moveTo>
                    <a:pt x="468" y="118"/>
                  </a:moveTo>
                  <a:cubicBezTo>
                    <a:pt x="484" y="127"/>
                    <a:pt x="484" y="142"/>
                    <a:pt x="468" y="151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55" y="269"/>
                    <a:pt x="229" y="269"/>
                    <a:pt x="212" y="260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0" y="142"/>
                    <a:pt x="0" y="127"/>
                    <a:pt x="16" y="118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29" y="0"/>
                    <a:pt x="255" y="0"/>
                    <a:pt x="272" y="9"/>
                  </a:cubicBezTo>
                  <a:lnTo>
                    <a:pt x="468" y="1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4"/>
            <p:cNvSpPr>
              <a:spLocks/>
            </p:cNvSpPr>
            <p:nvPr/>
          </p:nvSpPr>
          <p:spPr bwMode="auto">
            <a:xfrm>
              <a:off x="5074916" y="5445219"/>
              <a:ext cx="2053692" cy="727022"/>
            </a:xfrm>
            <a:custGeom>
              <a:avLst/>
              <a:gdLst>
                <a:gd name="T0" fmla="*/ 476 w 476"/>
                <a:gd name="T1" fmla="*/ 0 h 168"/>
                <a:gd name="T2" fmla="*/ 464 w 476"/>
                <a:gd name="T3" fmla="*/ 16 h 168"/>
                <a:gd name="T4" fmla="*/ 268 w 476"/>
                <a:gd name="T5" fmla="*/ 125 h 168"/>
                <a:gd name="T6" fmla="*/ 208 w 476"/>
                <a:gd name="T7" fmla="*/ 125 h 168"/>
                <a:gd name="T8" fmla="*/ 12 w 476"/>
                <a:gd name="T9" fmla="*/ 16 h 168"/>
                <a:gd name="T10" fmla="*/ 0 w 476"/>
                <a:gd name="T11" fmla="*/ 0 h 168"/>
                <a:gd name="T12" fmla="*/ 0 w 476"/>
                <a:gd name="T13" fmla="*/ 34 h 168"/>
                <a:gd name="T14" fmla="*/ 12 w 476"/>
                <a:gd name="T15" fmla="*/ 50 h 168"/>
                <a:gd name="T16" fmla="*/ 208 w 476"/>
                <a:gd name="T17" fmla="*/ 159 h 168"/>
                <a:gd name="T18" fmla="*/ 268 w 476"/>
                <a:gd name="T19" fmla="*/ 159 h 168"/>
                <a:gd name="T20" fmla="*/ 464 w 476"/>
                <a:gd name="T21" fmla="*/ 50 h 168"/>
                <a:gd name="T22" fmla="*/ 476 w 476"/>
                <a:gd name="T23" fmla="*/ 34 h 168"/>
                <a:gd name="T24" fmla="*/ 476 w 476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168">
                  <a:moveTo>
                    <a:pt x="476" y="0"/>
                  </a:moveTo>
                  <a:cubicBezTo>
                    <a:pt x="476" y="6"/>
                    <a:pt x="472" y="12"/>
                    <a:pt x="464" y="1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51" y="134"/>
                    <a:pt x="225" y="134"/>
                    <a:pt x="208" y="12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4" y="46"/>
                    <a:pt x="12" y="50"/>
                  </a:cubicBezTo>
                  <a:cubicBezTo>
                    <a:pt x="208" y="159"/>
                    <a:pt x="208" y="159"/>
                    <a:pt x="208" y="159"/>
                  </a:cubicBezTo>
                  <a:cubicBezTo>
                    <a:pt x="225" y="168"/>
                    <a:pt x="251" y="168"/>
                    <a:pt x="268" y="159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72" y="46"/>
                    <a:pt x="476" y="40"/>
                    <a:pt x="476" y="34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40307" y="3661956"/>
            <a:ext cx="2090925" cy="1309033"/>
            <a:chOff x="7240307" y="3661956"/>
            <a:chExt cx="2090925" cy="1309033"/>
          </a:xfrm>
        </p:grpSpPr>
        <p:sp>
          <p:nvSpPr>
            <p:cNvPr id="29" name="Freeform 107"/>
            <p:cNvSpPr>
              <a:spLocks/>
            </p:cNvSpPr>
            <p:nvPr/>
          </p:nvSpPr>
          <p:spPr bwMode="auto">
            <a:xfrm>
              <a:off x="7240307" y="3661956"/>
              <a:ext cx="2090925" cy="1162060"/>
            </a:xfrm>
            <a:custGeom>
              <a:avLst/>
              <a:gdLst>
                <a:gd name="T0" fmla="*/ 469 w 485"/>
                <a:gd name="T1" fmla="*/ 118 h 269"/>
                <a:gd name="T2" fmla="*/ 469 w 485"/>
                <a:gd name="T3" fmla="*/ 151 h 269"/>
                <a:gd name="T4" fmla="*/ 272 w 485"/>
                <a:gd name="T5" fmla="*/ 260 h 269"/>
                <a:gd name="T6" fmla="*/ 213 w 485"/>
                <a:gd name="T7" fmla="*/ 260 h 269"/>
                <a:gd name="T8" fmla="*/ 17 w 485"/>
                <a:gd name="T9" fmla="*/ 151 h 269"/>
                <a:gd name="T10" fmla="*/ 17 w 485"/>
                <a:gd name="T11" fmla="*/ 118 h 269"/>
                <a:gd name="T12" fmla="*/ 213 w 485"/>
                <a:gd name="T13" fmla="*/ 9 h 269"/>
                <a:gd name="T14" fmla="*/ 272 w 485"/>
                <a:gd name="T15" fmla="*/ 9 h 269"/>
                <a:gd name="T16" fmla="*/ 469 w 485"/>
                <a:gd name="T1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269">
                  <a:moveTo>
                    <a:pt x="469" y="118"/>
                  </a:moveTo>
                  <a:cubicBezTo>
                    <a:pt x="485" y="127"/>
                    <a:pt x="485" y="142"/>
                    <a:pt x="469" y="151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56" y="269"/>
                    <a:pt x="229" y="269"/>
                    <a:pt x="213" y="260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1" y="142"/>
                    <a:pt x="0" y="127"/>
                    <a:pt x="17" y="118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29" y="0"/>
                    <a:pt x="256" y="0"/>
                    <a:pt x="272" y="9"/>
                  </a:cubicBezTo>
                  <a:lnTo>
                    <a:pt x="469" y="1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8"/>
            <p:cNvSpPr>
              <a:spLocks/>
            </p:cNvSpPr>
            <p:nvPr/>
          </p:nvSpPr>
          <p:spPr bwMode="auto">
            <a:xfrm>
              <a:off x="7261863" y="4240047"/>
              <a:ext cx="2051732" cy="730942"/>
            </a:xfrm>
            <a:custGeom>
              <a:avLst/>
              <a:gdLst>
                <a:gd name="T0" fmla="*/ 476 w 476"/>
                <a:gd name="T1" fmla="*/ 0 h 169"/>
                <a:gd name="T2" fmla="*/ 464 w 476"/>
                <a:gd name="T3" fmla="*/ 17 h 169"/>
                <a:gd name="T4" fmla="*/ 267 w 476"/>
                <a:gd name="T5" fmla="*/ 126 h 169"/>
                <a:gd name="T6" fmla="*/ 208 w 476"/>
                <a:gd name="T7" fmla="*/ 126 h 169"/>
                <a:gd name="T8" fmla="*/ 12 w 476"/>
                <a:gd name="T9" fmla="*/ 17 h 169"/>
                <a:gd name="T10" fmla="*/ 0 w 476"/>
                <a:gd name="T11" fmla="*/ 0 h 169"/>
                <a:gd name="T12" fmla="*/ 0 w 476"/>
                <a:gd name="T13" fmla="*/ 34 h 169"/>
                <a:gd name="T14" fmla="*/ 12 w 476"/>
                <a:gd name="T15" fmla="*/ 51 h 169"/>
                <a:gd name="T16" fmla="*/ 208 w 476"/>
                <a:gd name="T17" fmla="*/ 160 h 169"/>
                <a:gd name="T18" fmla="*/ 267 w 476"/>
                <a:gd name="T19" fmla="*/ 160 h 169"/>
                <a:gd name="T20" fmla="*/ 464 w 476"/>
                <a:gd name="T21" fmla="*/ 51 h 169"/>
                <a:gd name="T22" fmla="*/ 476 w 476"/>
                <a:gd name="T23" fmla="*/ 34 h 169"/>
                <a:gd name="T24" fmla="*/ 476 w 476"/>
                <a:gd name="T25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6" h="169">
                  <a:moveTo>
                    <a:pt x="476" y="0"/>
                  </a:moveTo>
                  <a:cubicBezTo>
                    <a:pt x="476" y="6"/>
                    <a:pt x="472" y="12"/>
                    <a:pt x="464" y="17"/>
                  </a:cubicBezTo>
                  <a:cubicBezTo>
                    <a:pt x="267" y="126"/>
                    <a:pt x="267" y="126"/>
                    <a:pt x="267" y="126"/>
                  </a:cubicBezTo>
                  <a:cubicBezTo>
                    <a:pt x="251" y="135"/>
                    <a:pt x="224" y="135"/>
                    <a:pt x="208" y="12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4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4" y="46"/>
                    <a:pt x="12" y="51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24" y="169"/>
                    <a:pt x="251" y="169"/>
                    <a:pt x="267" y="160"/>
                  </a:cubicBezTo>
                  <a:cubicBezTo>
                    <a:pt x="464" y="51"/>
                    <a:pt x="464" y="51"/>
                    <a:pt x="464" y="51"/>
                  </a:cubicBezTo>
                  <a:cubicBezTo>
                    <a:pt x="472" y="46"/>
                    <a:pt x="476" y="40"/>
                    <a:pt x="476" y="34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425293" y="2456784"/>
            <a:ext cx="2090925" cy="1309032"/>
            <a:chOff x="9425293" y="2456784"/>
            <a:chExt cx="2090925" cy="1309032"/>
          </a:xfrm>
        </p:grpSpPr>
        <p:sp>
          <p:nvSpPr>
            <p:cNvPr id="32" name="Freeform 111"/>
            <p:cNvSpPr>
              <a:spLocks/>
            </p:cNvSpPr>
            <p:nvPr/>
          </p:nvSpPr>
          <p:spPr bwMode="auto">
            <a:xfrm>
              <a:off x="9425293" y="2456784"/>
              <a:ext cx="2090925" cy="1162060"/>
            </a:xfrm>
            <a:custGeom>
              <a:avLst/>
              <a:gdLst>
                <a:gd name="T0" fmla="*/ 468 w 485"/>
                <a:gd name="T1" fmla="*/ 118 h 269"/>
                <a:gd name="T2" fmla="*/ 468 w 485"/>
                <a:gd name="T3" fmla="*/ 151 h 269"/>
                <a:gd name="T4" fmla="*/ 272 w 485"/>
                <a:gd name="T5" fmla="*/ 260 h 269"/>
                <a:gd name="T6" fmla="*/ 213 w 485"/>
                <a:gd name="T7" fmla="*/ 260 h 269"/>
                <a:gd name="T8" fmla="*/ 17 w 485"/>
                <a:gd name="T9" fmla="*/ 151 h 269"/>
                <a:gd name="T10" fmla="*/ 17 w 485"/>
                <a:gd name="T11" fmla="*/ 118 h 269"/>
                <a:gd name="T12" fmla="*/ 213 w 485"/>
                <a:gd name="T13" fmla="*/ 9 h 269"/>
                <a:gd name="T14" fmla="*/ 272 w 485"/>
                <a:gd name="T15" fmla="*/ 9 h 269"/>
                <a:gd name="T16" fmla="*/ 468 w 485"/>
                <a:gd name="T17" fmla="*/ 11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269">
                  <a:moveTo>
                    <a:pt x="468" y="118"/>
                  </a:moveTo>
                  <a:cubicBezTo>
                    <a:pt x="485" y="127"/>
                    <a:pt x="485" y="142"/>
                    <a:pt x="468" y="151"/>
                  </a:cubicBezTo>
                  <a:cubicBezTo>
                    <a:pt x="272" y="260"/>
                    <a:pt x="272" y="260"/>
                    <a:pt x="272" y="260"/>
                  </a:cubicBezTo>
                  <a:cubicBezTo>
                    <a:pt x="256" y="269"/>
                    <a:pt x="229" y="269"/>
                    <a:pt x="213" y="260"/>
                  </a:cubicBezTo>
                  <a:cubicBezTo>
                    <a:pt x="17" y="151"/>
                    <a:pt x="17" y="151"/>
                    <a:pt x="17" y="151"/>
                  </a:cubicBezTo>
                  <a:cubicBezTo>
                    <a:pt x="0" y="142"/>
                    <a:pt x="0" y="127"/>
                    <a:pt x="17" y="118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29" y="0"/>
                    <a:pt x="256" y="0"/>
                    <a:pt x="272" y="9"/>
                  </a:cubicBezTo>
                  <a:lnTo>
                    <a:pt x="468" y="1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/>
            <p:cNvSpPr>
              <a:spLocks/>
            </p:cNvSpPr>
            <p:nvPr/>
          </p:nvSpPr>
          <p:spPr bwMode="auto">
            <a:xfrm>
              <a:off x="9442930" y="3038794"/>
              <a:ext cx="2055651" cy="727022"/>
            </a:xfrm>
            <a:custGeom>
              <a:avLst/>
              <a:gdLst>
                <a:gd name="T0" fmla="*/ 477 w 477"/>
                <a:gd name="T1" fmla="*/ 0 h 168"/>
                <a:gd name="T2" fmla="*/ 464 w 477"/>
                <a:gd name="T3" fmla="*/ 16 h 168"/>
                <a:gd name="T4" fmla="*/ 268 w 477"/>
                <a:gd name="T5" fmla="*/ 125 h 168"/>
                <a:gd name="T6" fmla="*/ 209 w 477"/>
                <a:gd name="T7" fmla="*/ 125 h 168"/>
                <a:gd name="T8" fmla="*/ 13 w 477"/>
                <a:gd name="T9" fmla="*/ 16 h 168"/>
                <a:gd name="T10" fmla="*/ 0 w 477"/>
                <a:gd name="T11" fmla="*/ 0 h 168"/>
                <a:gd name="T12" fmla="*/ 0 w 477"/>
                <a:gd name="T13" fmla="*/ 34 h 168"/>
                <a:gd name="T14" fmla="*/ 13 w 477"/>
                <a:gd name="T15" fmla="*/ 50 h 168"/>
                <a:gd name="T16" fmla="*/ 209 w 477"/>
                <a:gd name="T17" fmla="*/ 159 h 168"/>
                <a:gd name="T18" fmla="*/ 268 w 477"/>
                <a:gd name="T19" fmla="*/ 159 h 168"/>
                <a:gd name="T20" fmla="*/ 464 w 477"/>
                <a:gd name="T21" fmla="*/ 50 h 168"/>
                <a:gd name="T22" fmla="*/ 477 w 477"/>
                <a:gd name="T23" fmla="*/ 34 h 168"/>
                <a:gd name="T24" fmla="*/ 477 w 477"/>
                <a:gd name="T2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7" h="168">
                  <a:moveTo>
                    <a:pt x="477" y="0"/>
                  </a:moveTo>
                  <a:cubicBezTo>
                    <a:pt x="477" y="6"/>
                    <a:pt x="472" y="12"/>
                    <a:pt x="464" y="16"/>
                  </a:cubicBezTo>
                  <a:cubicBezTo>
                    <a:pt x="268" y="125"/>
                    <a:pt x="268" y="125"/>
                    <a:pt x="268" y="125"/>
                  </a:cubicBezTo>
                  <a:cubicBezTo>
                    <a:pt x="252" y="134"/>
                    <a:pt x="225" y="134"/>
                    <a:pt x="209" y="12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4" y="12"/>
                    <a:pt x="0" y="6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0"/>
                    <a:pt x="4" y="46"/>
                    <a:pt x="13" y="50"/>
                  </a:cubicBezTo>
                  <a:cubicBezTo>
                    <a:pt x="209" y="159"/>
                    <a:pt x="209" y="159"/>
                    <a:pt x="209" y="159"/>
                  </a:cubicBezTo>
                  <a:cubicBezTo>
                    <a:pt x="225" y="168"/>
                    <a:pt x="252" y="168"/>
                    <a:pt x="268" y="159"/>
                  </a:cubicBezTo>
                  <a:cubicBezTo>
                    <a:pt x="464" y="50"/>
                    <a:pt x="464" y="50"/>
                    <a:pt x="464" y="50"/>
                  </a:cubicBezTo>
                  <a:cubicBezTo>
                    <a:pt x="472" y="46"/>
                    <a:pt x="477" y="40"/>
                    <a:pt x="477" y="34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64160" y="3117179"/>
            <a:ext cx="1107191" cy="1111110"/>
            <a:chOff x="3364160" y="3117179"/>
            <a:chExt cx="1107191" cy="1111110"/>
          </a:xfrm>
        </p:grpSpPr>
        <p:sp>
          <p:nvSpPr>
            <p:cNvPr id="35" name="Oval 101"/>
            <p:cNvSpPr>
              <a:spLocks noChangeArrowheads="1"/>
            </p:cNvSpPr>
            <p:nvPr/>
          </p:nvSpPr>
          <p:spPr bwMode="auto">
            <a:xfrm>
              <a:off x="3381796" y="3134816"/>
              <a:ext cx="1073877" cy="1075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2"/>
            <p:cNvSpPr>
              <a:spLocks/>
            </p:cNvSpPr>
            <p:nvPr/>
          </p:nvSpPr>
          <p:spPr bwMode="auto">
            <a:xfrm>
              <a:off x="3364160" y="3117179"/>
              <a:ext cx="1107191" cy="1111110"/>
            </a:xfrm>
            <a:custGeom>
              <a:avLst/>
              <a:gdLst>
                <a:gd name="T0" fmla="*/ 128 w 257"/>
                <a:gd name="T1" fmla="*/ 253 h 257"/>
                <a:gd name="T2" fmla="*/ 128 w 257"/>
                <a:gd name="T3" fmla="*/ 257 h 257"/>
                <a:gd name="T4" fmla="*/ 257 w 257"/>
                <a:gd name="T5" fmla="*/ 128 h 257"/>
                <a:gd name="T6" fmla="*/ 128 w 257"/>
                <a:gd name="T7" fmla="*/ 0 h 257"/>
                <a:gd name="T8" fmla="*/ 0 w 257"/>
                <a:gd name="T9" fmla="*/ 128 h 257"/>
                <a:gd name="T10" fmla="*/ 128 w 257"/>
                <a:gd name="T11" fmla="*/ 257 h 257"/>
                <a:gd name="T12" fmla="*/ 128 w 257"/>
                <a:gd name="T13" fmla="*/ 253 h 257"/>
                <a:gd name="T14" fmla="*/ 128 w 257"/>
                <a:gd name="T15" fmla="*/ 249 h 257"/>
                <a:gd name="T16" fmla="*/ 43 w 257"/>
                <a:gd name="T17" fmla="*/ 214 h 257"/>
                <a:gd name="T18" fmla="*/ 8 w 257"/>
                <a:gd name="T19" fmla="*/ 128 h 257"/>
                <a:gd name="T20" fmla="*/ 43 w 257"/>
                <a:gd name="T21" fmla="*/ 43 h 257"/>
                <a:gd name="T22" fmla="*/ 128 w 257"/>
                <a:gd name="T23" fmla="*/ 8 h 257"/>
                <a:gd name="T24" fmla="*/ 214 w 257"/>
                <a:gd name="T25" fmla="*/ 43 h 257"/>
                <a:gd name="T26" fmla="*/ 249 w 257"/>
                <a:gd name="T27" fmla="*/ 128 h 257"/>
                <a:gd name="T28" fmla="*/ 214 w 257"/>
                <a:gd name="T29" fmla="*/ 214 h 257"/>
                <a:gd name="T30" fmla="*/ 128 w 257"/>
                <a:gd name="T31" fmla="*/ 249 h 257"/>
                <a:gd name="T32" fmla="*/ 128 w 257"/>
                <a:gd name="T33" fmla="*/ 25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7">
                  <a:moveTo>
                    <a:pt x="128" y="253"/>
                  </a:moveTo>
                  <a:cubicBezTo>
                    <a:pt x="128" y="257"/>
                    <a:pt x="128" y="257"/>
                    <a:pt x="128" y="257"/>
                  </a:cubicBezTo>
                  <a:cubicBezTo>
                    <a:pt x="199" y="257"/>
                    <a:pt x="257" y="200"/>
                    <a:pt x="257" y="128"/>
                  </a:cubicBezTo>
                  <a:cubicBezTo>
                    <a:pt x="257" y="57"/>
                    <a:pt x="199" y="0"/>
                    <a:pt x="128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200"/>
                    <a:pt x="57" y="257"/>
                    <a:pt x="128" y="257"/>
                  </a:cubicBezTo>
                  <a:cubicBezTo>
                    <a:pt x="128" y="253"/>
                    <a:pt x="128" y="253"/>
                    <a:pt x="128" y="253"/>
                  </a:cubicBezTo>
                  <a:cubicBezTo>
                    <a:pt x="128" y="249"/>
                    <a:pt x="128" y="249"/>
                    <a:pt x="128" y="249"/>
                  </a:cubicBezTo>
                  <a:cubicBezTo>
                    <a:pt x="95" y="249"/>
                    <a:pt x="65" y="236"/>
                    <a:pt x="43" y="214"/>
                  </a:cubicBezTo>
                  <a:cubicBezTo>
                    <a:pt x="21" y="192"/>
                    <a:pt x="8" y="162"/>
                    <a:pt x="8" y="128"/>
                  </a:cubicBezTo>
                  <a:cubicBezTo>
                    <a:pt x="8" y="95"/>
                    <a:pt x="21" y="65"/>
                    <a:pt x="43" y="43"/>
                  </a:cubicBezTo>
                  <a:cubicBezTo>
                    <a:pt x="65" y="21"/>
                    <a:pt x="95" y="8"/>
                    <a:pt x="128" y="8"/>
                  </a:cubicBezTo>
                  <a:cubicBezTo>
                    <a:pt x="162" y="8"/>
                    <a:pt x="192" y="21"/>
                    <a:pt x="214" y="43"/>
                  </a:cubicBezTo>
                  <a:cubicBezTo>
                    <a:pt x="236" y="65"/>
                    <a:pt x="249" y="95"/>
                    <a:pt x="249" y="128"/>
                  </a:cubicBezTo>
                  <a:cubicBezTo>
                    <a:pt x="249" y="162"/>
                    <a:pt x="236" y="192"/>
                    <a:pt x="214" y="214"/>
                  </a:cubicBezTo>
                  <a:cubicBezTo>
                    <a:pt x="192" y="236"/>
                    <a:pt x="162" y="249"/>
                    <a:pt x="128" y="249"/>
                  </a:cubicBezTo>
                  <a:lnTo>
                    <a:pt x="128" y="25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Shape 2563"/>
            <p:cNvSpPr/>
            <p:nvPr/>
          </p:nvSpPr>
          <p:spPr>
            <a:xfrm>
              <a:off x="3790177" y="3539637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79173" y="1912007"/>
            <a:ext cx="1107191" cy="1115029"/>
            <a:chOff x="1179173" y="1912007"/>
            <a:chExt cx="1107191" cy="1115029"/>
          </a:xfrm>
        </p:grpSpPr>
        <p:sp>
          <p:nvSpPr>
            <p:cNvPr id="39" name="Oval 97"/>
            <p:cNvSpPr>
              <a:spLocks noChangeArrowheads="1"/>
            </p:cNvSpPr>
            <p:nvPr/>
          </p:nvSpPr>
          <p:spPr bwMode="auto">
            <a:xfrm>
              <a:off x="1194850" y="1929644"/>
              <a:ext cx="1073877" cy="1079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1179173" y="1912007"/>
              <a:ext cx="1107191" cy="1115029"/>
            </a:xfrm>
            <a:custGeom>
              <a:avLst/>
              <a:gdLst>
                <a:gd name="T0" fmla="*/ 129 w 257"/>
                <a:gd name="T1" fmla="*/ 254 h 258"/>
                <a:gd name="T2" fmla="*/ 129 w 257"/>
                <a:gd name="T3" fmla="*/ 258 h 258"/>
                <a:gd name="T4" fmla="*/ 257 w 257"/>
                <a:gd name="T5" fmla="*/ 129 h 258"/>
                <a:gd name="T6" fmla="*/ 129 w 257"/>
                <a:gd name="T7" fmla="*/ 0 h 258"/>
                <a:gd name="T8" fmla="*/ 0 w 257"/>
                <a:gd name="T9" fmla="*/ 129 h 258"/>
                <a:gd name="T10" fmla="*/ 129 w 257"/>
                <a:gd name="T11" fmla="*/ 258 h 258"/>
                <a:gd name="T12" fmla="*/ 129 w 257"/>
                <a:gd name="T13" fmla="*/ 254 h 258"/>
                <a:gd name="T14" fmla="*/ 129 w 257"/>
                <a:gd name="T15" fmla="*/ 250 h 258"/>
                <a:gd name="T16" fmla="*/ 43 w 257"/>
                <a:gd name="T17" fmla="*/ 214 h 258"/>
                <a:gd name="T18" fmla="*/ 8 w 257"/>
                <a:gd name="T19" fmla="*/ 129 h 258"/>
                <a:gd name="T20" fmla="*/ 43 w 257"/>
                <a:gd name="T21" fmla="*/ 44 h 258"/>
                <a:gd name="T22" fmla="*/ 129 w 257"/>
                <a:gd name="T23" fmla="*/ 8 h 258"/>
                <a:gd name="T24" fmla="*/ 214 w 257"/>
                <a:gd name="T25" fmla="*/ 44 h 258"/>
                <a:gd name="T26" fmla="*/ 249 w 257"/>
                <a:gd name="T27" fmla="*/ 129 h 258"/>
                <a:gd name="T28" fmla="*/ 214 w 257"/>
                <a:gd name="T29" fmla="*/ 214 h 258"/>
                <a:gd name="T30" fmla="*/ 129 w 257"/>
                <a:gd name="T31" fmla="*/ 250 h 258"/>
                <a:gd name="T32" fmla="*/ 129 w 257"/>
                <a:gd name="T33" fmla="*/ 2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8">
                  <a:moveTo>
                    <a:pt x="129" y="254"/>
                  </a:moveTo>
                  <a:cubicBezTo>
                    <a:pt x="129" y="258"/>
                    <a:pt x="129" y="258"/>
                    <a:pt x="129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0"/>
                    <a:pt x="129" y="250"/>
                    <a:pt x="129" y="250"/>
                  </a:cubicBezTo>
                  <a:cubicBezTo>
                    <a:pt x="95" y="250"/>
                    <a:pt x="65" y="236"/>
                    <a:pt x="43" y="214"/>
                  </a:cubicBezTo>
                  <a:cubicBezTo>
                    <a:pt x="21" y="192"/>
                    <a:pt x="8" y="162"/>
                    <a:pt x="8" y="129"/>
                  </a:cubicBezTo>
                  <a:cubicBezTo>
                    <a:pt x="8" y="96"/>
                    <a:pt x="21" y="65"/>
                    <a:pt x="43" y="44"/>
                  </a:cubicBezTo>
                  <a:cubicBezTo>
                    <a:pt x="65" y="22"/>
                    <a:pt x="95" y="8"/>
                    <a:pt x="129" y="8"/>
                  </a:cubicBezTo>
                  <a:cubicBezTo>
                    <a:pt x="162" y="8"/>
                    <a:pt x="192" y="22"/>
                    <a:pt x="214" y="44"/>
                  </a:cubicBezTo>
                  <a:cubicBezTo>
                    <a:pt x="236" y="65"/>
                    <a:pt x="249" y="96"/>
                    <a:pt x="249" y="129"/>
                  </a:cubicBezTo>
                  <a:cubicBezTo>
                    <a:pt x="249" y="162"/>
                    <a:pt x="236" y="192"/>
                    <a:pt x="214" y="214"/>
                  </a:cubicBezTo>
                  <a:cubicBezTo>
                    <a:pt x="192" y="236"/>
                    <a:pt x="162" y="250"/>
                    <a:pt x="129" y="250"/>
                  </a:cubicBezTo>
                  <a:lnTo>
                    <a:pt x="129" y="25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Shape 2570"/>
            <p:cNvSpPr/>
            <p:nvPr/>
          </p:nvSpPr>
          <p:spPr>
            <a:xfrm>
              <a:off x="1592124" y="2309812"/>
              <a:ext cx="279328" cy="272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45227" y="4318432"/>
            <a:ext cx="1113070" cy="1115029"/>
            <a:chOff x="5545227" y="4318432"/>
            <a:chExt cx="1113070" cy="1115029"/>
          </a:xfrm>
        </p:grpSpPr>
        <p:sp>
          <p:nvSpPr>
            <p:cNvPr id="43" name="Oval 105"/>
            <p:cNvSpPr>
              <a:spLocks noChangeArrowheads="1"/>
            </p:cNvSpPr>
            <p:nvPr/>
          </p:nvSpPr>
          <p:spPr bwMode="auto">
            <a:xfrm>
              <a:off x="5562864" y="4336068"/>
              <a:ext cx="1077796" cy="1079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6"/>
            <p:cNvSpPr>
              <a:spLocks/>
            </p:cNvSpPr>
            <p:nvPr/>
          </p:nvSpPr>
          <p:spPr bwMode="auto">
            <a:xfrm>
              <a:off x="5545227" y="4318432"/>
              <a:ext cx="1113070" cy="1115029"/>
            </a:xfrm>
            <a:custGeom>
              <a:avLst/>
              <a:gdLst>
                <a:gd name="T0" fmla="*/ 129 w 258"/>
                <a:gd name="T1" fmla="*/ 254 h 258"/>
                <a:gd name="T2" fmla="*/ 129 w 258"/>
                <a:gd name="T3" fmla="*/ 258 h 258"/>
                <a:gd name="T4" fmla="*/ 258 w 258"/>
                <a:gd name="T5" fmla="*/ 129 h 258"/>
                <a:gd name="T6" fmla="*/ 129 w 258"/>
                <a:gd name="T7" fmla="*/ 0 h 258"/>
                <a:gd name="T8" fmla="*/ 0 w 258"/>
                <a:gd name="T9" fmla="*/ 129 h 258"/>
                <a:gd name="T10" fmla="*/ 129 w 258"/>
                <a:gd name="T11" fmla="*/ 258 h 258"/>
                <a:gd name="T12" fmla="*/ 129 w 258"/>
                <a:gd name="T13" fmla="*/ 254 h 258"/>
                <a:gd name="T14" fmla="*/ 129 w 258"/>
                <a:gd name="T15" fmla="*/ 250 h 258"/>
                <a:gd name="T16" fmla="*/ 44 w 258"/>
                <a:gd name="T17" fmla="*/ 214 h 258"/>
                <a:gd name="T18" fmla="*/ 8 w 258"/>
                <a:gd name="T19" fmla="*/ 129 h 258"/>
                <a:gd name="T20" fmla="*/ 44 w 258"/>
                <a:gd name="T21" fmla="*/ 44 h 258"/>
                <a:gd name="T22" fmla="*/ 129 w 258"/>
                <a:gd name="T23" fmla="*/ 8 h 258"/>
                <a:gd name="T24" fmla="*/ 214 w 258"/>
                <a:gd name="T25" fmla="*/ 44 h 258"/>
                <a:gd name="T26" fmla="*/ 250 w 258"/>
                <a:gd name="T27" fmla="*/ 129 h 258"/>
                <a:gd name="T28" fmla="*/ 214 w 258"/>
                <a:gd name="T29" fmla="*/ 214 h 258"/>
                <a:gd name="T30" fmla="*/ 129 w 258"/>
                <a:gd name="T31" fmla="*/ 250 h 258"/>
                <a:gd name="T32" fmla="*/ 129 w 258"/>
                <a:gd name="T33" fmla="*/ 2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8" h="258">
                  <a:moveTo>
                    <a:pt x="129" y="254"/>
                  </a:moveTo>
                  <a:cubicBezTo>
                    <a:pt x="129" y="258"/>
                    <a:pt x="129" y="258"/>
                    <a:pt x="129" y="258"/>
                  </a:cubicBezTo>
                  <a:cubicBezTo>
                    <a:pt x="200" y="258"/>
                    <a:pt x="258" y="200"/>
                    <a:pt x="258" y="129"/>
                  </a:cubicBezTo>
                  <a:cubicBezTo>
                    <a:pt x="258" y="58"/>
                    <a:pt x="200" y="0"/>
                    <a:pt x="129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9" y="258"/>
                  </a:cubicBezTo>
                  <a:cubicBezTo>
                    <a:pt x="129" y="254"/>
                    <a:pt x="129" y="254"/>
                    <a:pt x="129" y="254"/>
                  </a:cubicBezTo>
                  <a:cubicBezTo>
                    <a:pt x="129" y="250"/>
                    <a:pt x="129" y="250"/>
                    <a:pt x="129" y="250"/>
                  </a:cubicBezTo>
                  <a:cubicBezTo>
                    <a:pt x="96" y="250"/>
                    <a:pt x="66" y="236"/>
                    <a:pt x="44" y="214"/>
                  </a:cubicBezTo>
                  <a:cubicBezTo>
                    <a:pt x="22" y="192"/>
                    <a:pt x="8" y="162"/>
                    <a:pt x="8" y="129"/>
                  </a:cubicBezTo>
                  <a:cubicBezTo>
                    <a:pt x="8" y="96"/>
                    <a:pt x="22" y="65"/>
                    <a:pt x="44" y="44"/>
                  </a:cubicBezTo>
                  <a:cubicBezTo>
                    <a:pt x="66" y="22"/>
                    <a:pt x="96" y="8"/>
                    <a:pt x="129" y="8"/>
                  </a:cubicBezTo>
                  <a:cubicBezTo>
                    <a:pt x="162" y="8"/>
                    <a:pt x="193" y="22"/>
                    <a:pt x="214" y="44"/>
                  </a:cubicBezTo>
                  <a:cubicBezTo>
                    <a:pt x="236" y="65"/>
                    <a:pt x="250" y="96"/>
                    <a:pt x="250" y="129"/>
                  </a:cubicBezTo>
                  <a:cubicBezTo>
                    <a:pt x="250" y="162"/>
                    <a:pt x="236" y="192"/>
                    <a:pt x="214" y="214"/>
                  </a:cubicBezTo>
                  <a:cubicBezTo>
                    <a:pt x="193" y="236"/>
                    <a:pt x="162" y="250"/>
                    <a:pt x="129" y="250"/>
                  </a:cubicBezTo>
                  <a:lnTo>
                    <a:pt x="129" y="2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Shape 2619"/>
            <p:cNvSpPr/>
            <p:nvPr/>
          </p:nvSpPr>
          <p:spPr>
            <a:xfrm>
              <a:off x="5960138" y="4737845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732174" y="3117179"/>
            <a:ext cx="1107191" cy="1111110"/>
            <a:chOff x="7732174" y="3117179"/>
            <a:chExt cx="1107191" cy="1111110"/>
          </a:xfrm>
        </p:grpSpPr>
        <p:sp>
          <p:nvSpPr>
            <p:cNvPr id="47" name="Oval 109"/>
            <p:cNvSpPr>
              <a:spLocks noChangeArrowheads="1"/>
            </p:cNvSpPr>
            <p:nvPr/>
          </p:nvSpPr>
          <p:spPr bwMode="auto">
            <a:xfrm>
              <a:off x="7747851" y="3134816"/>
              <a:ext cx="1073877" cy="1075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0"/>
            <p:cNvSpPr>
              <a:spLocks/>
            </p:cNvSpPr>
            <p:nvPr/>
          </p:nvSpPr>
          <p:spPr bwMode="auto">
            <a:xfrm>
              <a:off x="7732174" y="3117179"/>
              <a:ext cx="1107191" cy="1111110"/>
            </a:xfrm>
            <a:custGeom>
              <a:avLst/>
              <a:gdLst>
                <a:gd name="T0" fmla="*/ 129 w 257"/>
                <a:gd name="T1" fmla="*/ 253 h 257"/>
                <a:gd name="T2" fmla="*/ 129 w 257"/>
                <a:gd name="T3" fmla="*/ 257 h 257"/>
                <a:gd name="T4" fmla="*/ 257 w 257"/>
                <a:gd name="T5" fmla="*/ 128 h 257"/>
                <a:gd name="T6" fmla="*/ 129 w 257"/>
                <a:gd name="T7" fmla="*/ 0 h 257"/>
                <a:gd name="T8" fmla="*/ 0 w 257"/>
                <a:gd name="T9" fmla="*/ 128 h 257"/>
                <a:gd name="T10" fmla="*/ 129 w 257"/>
                <a:gd name="T11" fmla="*/ 257 h 257"/>
                <a:gd name="T12" fmla="*/ 129 w 257"/>
                <a:gd name="T13" fmla="*/ 253 h 257"/>
                <a:gd name="T14" fmla="*/ 129 w 257"/>
                <a:gd name="T15" fmla="*/ 249 h 257"/>
                <a:gd name="T16" fmla="*/ 43 w 257"/>
                <a:gd name="T17" fmla="*/ 214 h 257"/>
                <a:gd name="T18" fmla="*/ 8 w 257"/>
                <a:gd name="T19" fmla="*/ 128 h 257"/>
                <a:gd name="T20" fmla="*/ 43 w 257"/>
                <a:gd name="T21" fmla="*/ 43 h 257"/>
                <a:gd name="T22" fmla="*/ 129 w 257"/>
                <a:gd name="T23" fmla="*/ 8 h 257"/>
                <a:gd name="T24" fmla="*/ 214 w 257"/>
                <a:gd name="T25" fmla="*/ 43 h 257"/>
                <a:gd name="T26" fmla="*/ 249 w 257"/>
                <a:gd name="T27" fmla="*/ 128 h 257"/>
                <a:gd name="T28" fmla="*/ 214 w 257"/>
                <a:gd name="T29" fmla="*/ 214 h 257"/>
                <a:gd name="T30" fmla="*/ 129 w 257"/>
                <a:gd name="T31" fmla="*/ 249 h 257"/>
                <a:gd name="T32" fmla="*/ 129 w 257"/>
                <a:gd name="T33" fmla="*/ 253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7">
                  <a:moveTo>
                    <a:pt x="129" y="253"/>
                  </a:moveTo>
                  <a:cubicBezTo>
                    <a:pt x="129" y="257"/>
                    <a:pt x="129" y="257"/>
                    <a:pt x="129" y="257"/>
                  </a:cubicBezTo>
                  <a:cubicBezTo>
                    <a:pt x="200" y="257"/>
                    <a:pt x="257" y="200"/>
                    <a:pt x="257" y="128"/>
                  </a:cubicBezTo>
                  <a:cubicBezTo>
                    <a:pt x="257" y="57"/>
                    <a:pt x="200" y="0"/>
                    <a:pt x="129" y="0"/>
                  </a:cubicBezTo>
                  <a:cubicBezTo>
                    <a:pt x="58" y="0"/>
                    <a:pt x="0" y="57"/>
                    <a:pt x="0" y="128"/>
                  </a:cubicBezTo>
                  <a:cubicBezTo>
                    <a:pt x="0" y="200"/>
                    <a:pt x="58" y="257"/>
                    <a:pt x="129" y="257"/>
                  </a:cubicBezTo>
                  <a:cubicBezTo>
                    <a:pt x="129" y="253"/>
                    <a:pt x="129" y="253"/>
                    <a:pt x="129" y="253"/>
                  </a:cubicBezTo>
                  <a:cubicBezTo>
                    <a:pt x="129" y="249"/>
                    <a:pt x="129" y="249"/>
                    <a:pt x="129" y="249"/>
                  </a:cubicBezTo>
                  <a:cubicBezTo>
                    <a:pt x="95" y="249"/>
                    <a:pt x="65" y="236"/>
                    <a:pt x="43" y="214"/>
                  </a:cubicBezTo>
                  <a:cubicBezTo>
                    <a:pt x="21" y="192"/>
                    <a:pt x="8" y="162"/>
                    <a:pt x="8" y="128"/>
                  </a:cubicBezTo>
                  <a:cubicBezTo>
                    <a:pt x="8" y="95"/>
                    <a:pt x="21" y="65"/>
                    <a:pt x="43" y="43"/>
                  </a:cubicBezTo>
                  <a:cubicBezTo>
                    <a:pt x="65" y="21"/>
                    <a:pt x="95" y="8"/>
                    <a:pt x="129" y="8"/>
                  </a:cubicBezTo>
                  <a:cubicBezTo>
                    <a:pt x="162" y="8"/>
                    <a:pt x="192" y="21"/>
                    <a:pt x="214" y="43"/>
                  </a:cubicBezTo>
                  <a:cubicBezTo>
                    <a:pt x="236" y="65"/>
                    <a:pt x="249" y="95"/>
                    <a:pt x="249" y="128"/>
                  </a:cubicBezTo>
                  <a:cubicBezTo>
                    <a:pt x="249" y="162"/>
                    <a:pt x="236" y="192"/>
                    <a:pt x="214" y="214"/>
                  </a:cubicBezTo>
                  <a:cubicBezTo>
                    <a:pt x="192" y="236"/>
                    <a:pt x="162" y="249"/>
                    <a:pt x="129" y="249"/>
                  </a:cubicBezTo>
                  <a:lnTo>
                    <a:pt x="129" y="25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Shape 2620"/>
            <p:cNvSpPr/>
            <p:nvPr/>
          </p:nvSpPr>
          <p:spPr>
            <a:xfrm>
              <a:off x="8145125" y="3530041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917160" y="1912007"/>
            <a:ext cx="1107191" cy="1115029"/>
            <a:chOff x="9917160" y="1912007"/>
            <a:chExt cx="1107191" cy="1115029"/>
          </a:xfrm>
        </p:grpSpPr>
        <p:sp>
          <p:nvSpPr>
            <p:cNvPr id="51" name="Oval 113"/>
            <p:cNvSpPr>
              <a:spLocks noChangeArrowheads="1"/>
            </p:cNvSpPr>
            <p:nvPr/>
          </p:nvSpPr>
          <p:spPr bwMode="auto">
            <a:xfrm>
              <a:off x="9934797" y="1929644"/>
              <a:ext cx="1073877" cy="10797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4"/>
            <p:cNvSpPr>
              <a:spLocks/>
            </p:cNvSpPr>
            <p:nvPr/>
          </p:nvSpPr>
          <p:spPr bwMode="auto">
            <a:xfrm>
              <a:off x="9917160" y="1912007"/>
              <a:ext cx="1107191" cy="1115029"/>
            </a:xfrm>
            <a:custGeom>
              <a:avLst/>
              <a:gdLst>
                <a:gd name="T0" fmla="*/ 128 w 257"/>
                <a:gd name="T1" fmla="*/ 254 h 258"/>
                <a:gd name="T2" fmla="*/ 128 w 257"/>
                <a:gd name="T3" fmla="*/ 258 h 258"/>
                <a:gd name="T4" fmla="*/ 257 w 257"/>
                <a:gd name="T5" fmla="*/ 129 h 258"/>
                <a:gd name="T6" fmla="*/ 128 w 257"/>
                <a:gd name="T7" fmla="*/ 0 h 258"/>
                <a:gd name="T8" fmla="*/ 0 w 257"/>
                <a:gd name="T9" fmla="*/ 129 h 258"/>
                <a:gd name="T10" fmla="*/ 128 w 257"/>
                <a:gd name="T11" fmla="*/ 258 h 258"/>
                <a:gd name="T12" fmla="*/ 128 w 257"/>
                <a:gd name="T13" fmla="*/ 254 h 258"/>
                <a:gd name="T14" fmla="*/ 128 w 257"/>
                <a:gd name="T15" fmla="*/ 250 h 258"/>
                <a:gd name="T16" fmla="*/ 43 w 257"/>
                <a:gd name="T17" fmla="*/ 214 h 258"/>
                <a:gd name="T18" fmla="*/ 8 w 257"/>
                <a:gd name="T19" fmla="*/ 129 h 258"/>
                <a:gd name="T20" fmla="*/ 43 w 257"/>
                <a:gd name="T21" fmla="*/ 44 h 258"/>
                <a:gd name="T22" fmla="*/ 128 w 257"/>
                <a:gd name="T23" fmla="*/ 8 h 258"/>
                <a:gd name="T24" fmla="*/ 214 w 257"/>
                <a:gd name="T25" fmla="*/ 44 h 258"/>
                <a:gd name="T26" fmla="*/ 249 w 257"/>
                <a:gd name="T27" fmla="*/ 129 h 258"/>
                <a:gd name="T28" fmla="*/ 214 w 257"/>
                <a:gd name="T29" fmla="*/ 214 h 258"/>
                <a:gd name="T30" fmla="*/ 128 w 257"/>
                <a:gd name="T31" fmla="*/ 250 h 258"/>
                <a:gd name="T32" fmla="*/ 128 w 257"/>
                <a:gd name="T33" fmla="*/ 25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7" h="258">
                  <a:moveTo>
                    <a:pt x="128" y="254"/>
                  </a:moveTo>
                  <a:cubicBezTo>
                    <a:pt x="128" y="258"/>
                    <a:pt x="12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ubicBezTo>
                    <a:pt x="57" y="0"/>
                    <a:pt x="0" y="58"/>
                    <a:pt x="0" y="129"/>
                  </a:cubicBezTo>
                  <a:cubicBezTo>
                    <a:pt x="0" y="200"/>
                    <a:pt x="57" y="258"/>
                    <a:pt x="128" y="258"/>
                  </a:cubicBezTo>
                  <a:cubicBezTo>
                    <a:pt x="128" y="254"/>
                    <a:pt x="128" y="254"/>
                    <a:pt x="128" y="254"/>
                  </a:cubicBezTo>
                  <a:cubicBezTo>
                    <a:pt x="128" y="250"/>
                    <a:pt x="128" y="250"/>
                    <a:pt x="128" y="250"/>
                  </a:cubicBezTo>
                  <a:cubicBezTo>
                    <a:pt x="95" y="250"/>
                    <a:pt x="65" y="236"/>
                    <a:pt x="43" y="214"/>
                  </a:cubicBezTo>
                  <a:cubicBezTo>
                    <a:pt x="21" y="192"/>
                    <a:pt x="8" y="162"/>
                    <a:pt x="8" y="129"/>
                  </a:cubicBezTo>
                  <a:cubicBezTo>
                    <a:pt x="8" y="96"/>
                    <a:pt x="21" y="65"/>
                    <a:pt x="43" y="44"/>
                  </a:cubicBezTo>
                  <a:cubicBezTo>
                    <a:pt x="65" y="22"/>
                    <a:pt x="95" y="8"/>
                    <a:pt x="128" y="8"/>
                  </a:cubicBezTo>
                  <a:cubicBezTo>
                    <a:pt x="162" y="8"/>
                    <a:pt x="192" y="22"/>
                    <a:pt x="214" y="44"/>
                  </a:cubicBezTo>
                  <a:cubicBezTo>
                    <a:pt x="236" y="65"/>
                    <a:pt x="249" y="96"/>
                    <a:pt x="249" y="129"/>
                  </a:cubicBezTo>
                  <a:cubicBezTo>
                    <a:pt x="249" y="162"/>
                    <a:pt x="236" y="192"/>
                    <a:pt x="214" y="214"/>
                  </a:cubicBezTo>
                  <a:cubicBezTo>
                    <a:pt x="192" y="236"/>
                    <a:pt x="162" y="250"/>
                    <a:pt x="128" y="250"/>
                  </a:cubicBezTo>
                  <a:lnTo>
                    <a:pt x="128" y="25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Shape 2622"/>
            <p:cNvSpPr/>
            <p:nvPr/>
          </p:nvSpPr>
          <p:spPr>
            <a:xfrm>
              <a:off x="10331091" y="2303465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D705FD-C3C2-43D0-9254-0113CBA082E3}"/>
              </a:ext>
            </a:extLst>
          </p:cNvPr>
          <p:cNvSpPr txBox="1"/>
          <p:nvPr/>
        </p:nvSpPr>
        <p:spPr>
          <a:xfrm>
            <a:off x="351499" y="3852442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24E0EE7-55CD-43A7-946E-E8FDC5085A2C}"/>
              </a:ext>
            </a:extLst>
          </p:cNvPr>
          <p:cNvSpPr txBox="1"/>
          <p:nvPr/>
        </p:nvSpPr>
        <p:spPr>
          <a:xfrm>
            <a:off x="2380426" y="5087187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06C2E19-9AFF-433C-ABBD-5E1CBE5D6846}"/>
              </a:ext>
            </a:extLst>
          </p:cNvPr>
          <p:cNvSpPr txBox="1"/>
          <p:nvPr/>
        </p:nvSpPr>
        <p:spPr>
          <a:xfrm>
            <a:off x="7698149" y="5087187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40E4F75-4C8A-48FF-9F01-B1BE052347C5}"/>
              </a:ext>
            </a:extLst>
          </p:cNvPr>
          <p:cNvSpPr txBox="1"/>
          <p:nvPr/>
        </p:nvSpPr>
        <p:spPr>
          <a:xfrm>
            <a:off x="9727076" y="3846343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176B69-D491-4685-818B-5280886C6C85}"/>
              </a:ext>
            </a:extLst>
          </p:cNvPr>
          <p:cNvSpPr txBox="1"/>
          <p:nvPr/>
        </p:nvSpPr>
        <p:spPr>
          <a:xfrm>
            <a:off x="5130329" y="6183999"/>
            <a:ext cx="2028927" cy="484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0F1788B-B9DF-490A-B285-40A37A50D9FB}"/>
              </a:ext>
            </a:extLst>
          </p:cNvPr>
          <p:cNvSpPr txBox="1"/>
          <p:nvPr/>
        </p:nvSpPr>
        <p:spPr>
          <a:xfrm>
            <a:off x="4988973" y="408124"/>
            <a:ext cx="2214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Infographic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BE0DA16-19C2-48FC-90F8-2B6B11A3EA01}"/>
              </a:ext>
            </a:extLst>
          </p:cNvPr>
          <p:cNvSpPr txBox="1"/>
          <p:nvPr/>
        </p:nvSpPr>
        <p:spPr>
          <a:xfrm>
            <a:off x="2137063" y="1013894"/>
            <a:ext cx="7917874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772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86180" y="2155391"/>
            <a:ext cx="422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Tree Pen Infographic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89492" y="700511"/>
            <a:ext cx="3812272" cy="5838234"/>
            <a:chOff x="8420383" y="3052722"/>
            <a:chExt cx="7517842" cy="9433071"/>
          </a:xfrm>
          <a:effectLst/>
        </p:grpSpPr>
        <p:sp>
          <p:nvSpPr>
            <p:cNvPr id="8" name="Freeform 33"/>
            <p:cNvSpPr>
              <a:spLocks/>
            </p:cNvSpPr>
            <p:nvPr/>
          </p:nvSpPr>
          <p:spPr bwMode="auto">
            <a:xfrm rot="20192702" flipH="1">
              <a:off x="12433971" y="3579165"/>
              <a:ext cx="1437678" cy="1193738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36"/>
            <p:cNvSpPr>
              <a:spLocks/>
            </p:cNvSpPr>
            <p:nvPr/>
          </p:nvSpPr>
          <p:spPr bwMode="auto">
            <a:xfrm rot="1695130">
              <a:off x="14908001" y="4900369"/>
              <a:ext cx="679995" cy="8729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 rot="19798984">
              <a:off x="12602917" y="3922740"/>
              <a:ext cx="2485253" cy="186868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 rot="20742510">
              <a:off x="11999696" y="4895257"/>
              <a:ext cx="679995" cy="8729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666479" flipH="1">
              <a:off x="9204440" y="3052722"/>
              <a:ext cx="2249474" cy="1691400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8420383" y="5335345"/>
              <a:ext cx="2843467" cy="2617550"/>
            </a:xfrm>
            <a:custGeom>
              <a:avLst/>
              <a:gdLst>
                <a:gd name="T0" fmla="*/ 105 w 164"/>
                <a:gd name="T1" fmla="*/ 85 h 151"/>
                <a:gd name="T2" fmla="*/ 149 w 164"/>
                <a:gd name="T3" fmla="*/ 140 h 151"/>
                <a:gd name="T4" fmla="*/ 60 w 164"/>
                <a:gd name="T5" fmla="*/ 126 h 151"/>
                <a:gd name="T6" fmla="*/ 33 w 164"/>
                <a:gd name="T7" fmla="*/ 0 h 151"/>
                <a:gd name="T8" fmla="*/ 126 w 164"/>
                <a:gd name="T9" fmla="*/ 54 h 151"/>
                <a:gd name="T10" fmla="*/ 164 w 164"/>
                <a:gd name="T11" fmla="*/ 127 h 151"/>
                <a:gd name="T12" fmla="*/ 105 w 164"/>
                <a:gd name="T13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1">
                  <a:moveTo>
                    <a:pt x="105" y="85"/>
                  </a:moveTo>
                  <a:cubicBezTo>
                    <a:pt x="105" y="85"/>
                    <a:pt x="156" y="110"/>
                    <a:pt x="149" y="140"/>
                  </a:cubicBezTo>
                  <a:cubicBezTo>
                    <a:pt x="134" y="131"/>
                    <a:pt x="88" y="151"/>
                    <a:pt x="60" y="126"/>
                  </a:cubicBezTo>
                  <a:cubicBezTo>
                    <a:pt x="0" y="69"/>
                    <a:pt x="33" y="0"/>
                    <a:pt x="33" y="0"/>
                  </a:cubicBezTo>
                  <a:cubicBezTo>
                    <a:pt x="39" y="49"/>
                    <a:pt x="90" y="22"/>
                    <a:pt x="126" y="54"/>
                  </a:cubicBezTo>
                  <a:cubicBezTo>
                    <a:pt x="159" y="83"/>
                    <a:pt x="162" y="111"/>
                    <a:pt x="164" y="127"/>
                  </a:cubicBezTo>
                  <a:cubicBezTo>
                    <a:pt x="162" y="121"/>
                    <a:pt x="142" y="91"/>
                    <a:pt x="105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13161180" y="5403430"/>
              <a:ext cx="2777045" cy="208808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r>
                <a:rPr lang="id-ID" dirty="0"/>
                <a:t>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778818" y="4728015"/>
              <a:ext cx="4584026" cy="7757778"/>
              <a:chOff x="5390813" y="2553387"/>
              <a:chExt cx="2292610" cy="3878889"/>
            </a:xfrm>
            <a:solidFill>
              <a:schemeClr val="tx2"/>
            </a:solidFill>
          </p:grpSpPr>
          <p:sp>
            <p:nvSpPr>
              <p:cNvPr id="28" name="Freeform 29"/>
              <p:cNvSpPr>
                <a:spLocks/>
              </p:cNvSpPr>
              <p:nvPr/>
            </p:nvSpPr>
            <p:spPr bwMode="auto">
              <a:xfrm>
                <a:off x="6408694" y="3371498"/>
                <a:ext cx="1274729" cy="868054"/>
              </a:xfrm>
              <a:custGeom>
                <a:avLst/>
                <a:gdLst>
                  <a:gd name="T0" fmla="*/ 129 w 226"/>
                  <a:gd name="T1" fmla="*/ 12 h 154"/>
                  <a:gd name="T2" fmla="*/ 7 w 226"/>
                  <a:gd name="T3" fmla="*/ 154 h 154"/>
                  <a:gd name="T4" fmla="*/ 0 w 226"/>
                  <a:gd name="T5" fmla="*/ 142 h 154"/>
                  <a:gd name="T6" fmla="*/ 120 w 226"/>
                  <a:gd name="T7" fmla="*/ 8 h 154"/>
                  <a:gd name="T8" fmla="*/ 226 w 226"/>
                  <a:gd name="T9" fmla="*/ 19 h 154"/>
                  <a:gd name="T10" fmla="*/ 129 w 226"/>
                  <a:gd name="T11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6" h="154">
                    <a:moveTo>
                      <a:pt x="129" y="12"/>
                    </a:moveTo>
                    <a:cubicBezTo>
                      <a:pt x="55" y="28"/>
                      <a:pt x="4" y="90"/>
                      <a:pt x="7" y="154"/>
                    </a:cubicBezTo>
                    <a:cubicBezTo>
                      <a:pt x="4" y="151"/>
                      <a:pt x="3" y="145"/>
                      <a:pt x="0" y="142"/>
                    </a:cubicBezTo>
                    <a:cubicBezTo>
                      <a:pt x="0" y="80"/>
                      <a:pt x="48" y="24"/>
                      <a:pt x="120" y="8"/>
                    </a:cubicBezTo>
                    <a:cubicBezTo>
                      <a:pt x="157" y="0"/>
                      <a:pt x="195" y="5"/>
                      <a:pt x="226" y="19"/>
                    </a:cubicBezTo>
                    <a:cubicBezTo>
                      <a:pt x="197" y="8"/>
                      <a:pt x="163" y="5"/>
                      <a:pt x="129" y="12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752304" y="2553387"/>
                <a:ext cx="118912" cy="789180"/>
              </a:xfrm>
              <a:custGeom>
                <a:avLst/>
                <a:gdLst>
                  <a:gd name="T0" fmla="*/ 12 w 21"/>
                  <a:gd name="T1" fmla="*/ 80 h 81"/>
                  <a:gd name="T2" fmla="*/ 3 w 21"/>
                  <a:gd name="T3" fmla="*/ 81 h 81"/>
                  <a:gd name="T4" fmla="*/ 3 w 21"/>
                  <a:gd name="T5" fmla="*/ 32 h 81"/>
                  <a:gd name="T6" fmla="*/ 5 w 21"/>
                  <a:gd name="T7" fmla="*/ 0 h 81"/>
                  <a:gd name="T8" fmla="*/ 14 w 21"/>
                  <a:gd name="T9" fmla="*/ 28 h 81"/>
                  <a:gd name="T10" fmla="*/ 12 w 21"/>
                  <a:gd name="T11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81">
                    <a:moveTo>
                      <a:pt x="12" y="80"/>
                    </a:moveTo>
                    <a:cubicBezTo>
                      <a:pt x="9" y="81"/>
                      <a:pt x="6" y="81"/>
                      <a:pt x="3" y="81"/>
                    </a:cubicBezTo>
                    <a:cubicBezTo>
                      <a:pt x="3" y="55"/>
                      <a:pt x="3" y="36"/>
                      <a:pt x="3" y="32"/>
                    </a:cubicBezTo>
                    <a:cubicBezTo>
                      <a:pt x="0" y="8"/>
                      <a:pt x="1" y="0"/>
                      <a:pt x="5" y="0"/>
                    </a:cubicBezTo>
                    <a:cubicBezTo>
                      <a:pt x="9" y="0"/>
                      <a:pt x="21" y="3"/>
                      <a:pt x="14" y="28"/>
                    </a:cubicBezTo>
                    <a:cubicBezTo>
                      <a:pt x="13" y="33"/>
                      <a:pt x="12" y="52"/>
                      <a:pt x="12" y="8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5390813" y="4008863"/>
                <a:ext cx="168853" cy="1674272"/>
              </a:xfrm>
              <a:custGeom>
                <a:avLst/>
                <a:gdLst>
                  <a:gd name="T0" fmla="*/ 21 w 30"/>
                  <a:gd name="T1" fmla="*/ 297 h 297"/>
                  <a:gd name="T2" fmla="*/ 29 w 30"/>
                  <a:gd name="T3" fmla="*/ 290 h 297"/>
                  <a:gd name="T4" fmla="*/ 29 w 30"/>
                  <a:gd name="T5" fmla="*/ 13 h 297"/>
                  <a:gd name="T6" fmla="*/ 21 w 30"/>
                  <a:gd name="T7" fmla="*/ 2 h 297"/>
                  <a:gd name="T8" fmla="*/ 22 w 30"/>
                  <a:gd name="T9" fmla="*/ 7 h 297"/>
                  <a:gd name="T10" fmla="*/ 14 w 30"/>
                  <a:gd name="T11" fmla="*/ 290 h 297"/>
                  <a:gd name="T12" fmla="*/ 21 w 30"/>
                  <a:gd name="T13" fmla="*/ 297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7">
                    <a:moveTo>
                      <a:pt x="21" y="297"/>
                    </a:moveTo>
                    <a:cubicBezTo>
                      <a:pt x="25" y="297"/>
                      <a:pt x="29" y="294"/>
                      <a:pt x="29" y="290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9"/>
                      <a:pt x="25" y="2"/>
                      <a:pt x="21" y="2"/>
                    </a:cubicBezTo>
                    <a:cubicBezTo>
                      <a:pt x="17" y="2"/>
                      <a:pt x="0" y="0"/>
                      <a:pt x="22" y="7"/>
                    </a:cubicBezTo>
                    <a:cubicBezTo>
                      <a:pt x="30" y="9"/>
                      <a:pt x="14" y="290"/>
                      <a:pt x="14" y="290"/>
                    </a:cubicBezTo>
                    <a:cubicBezTo>
                      <a:pt x="14" y="294"/>
                      <a:pt x="17" y="297"/>
                      <a:pt x="21" y="297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6651273" y="4329923"/>
                <a:ext cx="145071" cy="1353212"/>
              </a:xfrm>
              <a:custGeom>
                <a:avLst/>
                <a:gdLst>
                  <a:gd name="T0" fmla="*/ 8 w 26"/>
                  <a:gd name="T1" fmla="*/ 240 h 240"/>
                  <a:gd name="T2" fmla="*/ 16 w 26"/>
                  <a:gd name="T3" fmla="*/ 233 h 240"/>
                  <a:gd name="T4" fmla="*/ 17 w 26"/>
                  <a:gd name="T5" fmla="*/ 34 h 240"/>
                  <a:gd name="T6" fmla="*/ 12 w 26"/>
                  <a:gd name="T7" fmla="*/ 33 h 240"/>
                  <a:gd name="T8" fmla="*/ 1 w 26"/>
                  <a:gd name="T9" fmla="*/ 233 h 240"/>
                  <a:gd name="T10" fmla="*/ 8 w 26"/>
                  <a:gd name="T1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0">
                    <a:moveTo>
                      <a:pt x="8" y="240"/>
                    </a:moveTo>
                    <a:cubicBezTo>
                      <a:pt x="12" y="240"/>
                      <a:pt x="16" y="237"/>
                      <a:pt x="16" y="233"/>
                    </a:cubicBezTo>
                    <a:cubicBezTo>
                      <a:pt x="16" y="233"/>
                      <a:pt x="8" y="68"/>
                      <a:pt x="17" y="34"/>
                    </a:cubicBezTo>
                    <a:cubicBezTo>
                      <a:pt x="26" y="0"/>
                      <a:pt x="15" y="30"/>
                      <a:pt x="12" y="33"/>
                    </a:cubicBezTo>
                    <a:cubicBezTo>
                      <a:pt x="0" y="53"/>
                      <a:pt x="1" y="233"/>
                      <a:pt x="1" y="233"/>
                    </a:cubicBezTo>
                    <a:cubicBezTo>
                      <a:pt x="1" y="237"/>
                      <a:pt x="4" y="240"/>
                      <a:pt x="8" y="24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6373019" y="3951786"/>
                <a:ext cx="114155" cy="1481636"/>
              </a:xfrm>
              <a:custGeom>
                <a:avLst/>
                <a:gdLst>
                  <a:gd name="T0" fmla="*/ 9 w 20"/>
                  <a:gd name="T1" fmla="*/ 263 h 263"/>
                  <a:gd name="T2" fmla="*/ 17 w 20"/>
                  <a:gd name="T3" fmla="*/ 256 h 263"/>
                  <a:gd name="T4" fmla="*/ 17 w 20"/>
                  <a:gd name="T5" fmla="*/ 19 h 263"/>
                  <a:gd name="T6" fmla="*/ 9 w 20"/>
                  <a:gd name="T7" fmla="*/ 12 h 263"/>
                  <a:gd name="T8" fmla="*/ 2 w 20"/>
                  <a:gd name="T9" fmla="*/ 256 h 263"/>
                  <a:gd name="T10" fmla="*/ 9 w 20"/>
                  <a:gd name="T1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63">
                    <a:moveTo>
                      <a:pt x="9" y="263"/>
                    </a:moveTo>
                    <a:cubicBezTo>
                      <a:pt x="13" y="263"/>
                      <a:pt x="17" y="260"/>
                      <a:pt x="17" y="256"/>
                    </a:cubicBezTo>
                    <a:cubicBezTo>
                      <a:pt x="17" y="256"/>
                      <a:pt x="8" y="67"/>
                      <a:pt x="17" y="19"/>
                    </a:cubicBezTo>
                    <a:cubicBezTo>
                      <a:pt x="20" y="0"/>
                      <a:pt x="12" y="9"/>
                      <a:pt x="9" y="12"/>
                    </a:cubicBezTo>
                    <a:cubicBezTo>
                      <a:pt x="0" y="22"/>
                      <a:pt x="2" y="256"/>
                      <a:pt x="2" y="256"/>
                    </a:cubicBezTo>
                    <a:cubicBezTo>
                      <a:pt x="2" y="260"/>
                      <a:pt x="5" y="263"/>
                      <a:pt x="9" y="263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3" name="Freeform 27"/>
              <p:cNvSpPr>
                <a:spLocks noEditPoints="1"/>
              </p:cNvSpPr>
              <p:nvPr/>
            </p:nvSpPr>
            <p:spPr bwMode="auto">
              <a:xfrm>
                <a:off x="5464537" y="5333535"/>
                <a:ext cx="1277107" cy="1098741"/>
              </a:xfrm>
              <a:custGeom>
                <a:avLst/>
                <a:gdLst>
                  <a:gd name="T0" fmla="*/ 2 w 226"/>
                  <a:gd name="T1" fmla="*/ 61 h 195"/>
                  <a:gd name="T2" fmla="*/ 56 w 226"/>
                  <a:gd name="T3" fmla="*/ 128 h 195"/>
                  <a:gd name="T4" fmla="*/ 56 w 226"/>
                  <a:gd name="T5" fmla="*/ 128 h 195"/>
                  <a:gd name="T6" fmla="*/ 108 w 226"/>
                  <a:gd name="T7" fmla="*/ 192 h 195"/>
                  <a:gd name="T8" fmla="*/ 113 w 226"/>
                  <a:gd name="T9" fmla="*/ 195 h 195"/>
                  <a:gd name="T10" fmla="*/ 119 w 226"/>
                  <a:gd name="T11" fmla="*/ 192 h 195"/>
                  <a:gd name="T12" fmla="*/ 171 w 226"/>
                  <a:gd name="T13" fmla="*/ 128 h 195"/>
                  <a:gd name="T14" fmla="*/ 171 w 226"/>
                  <a:gd name="T15" fmla="*/ 128 h 195"/>
                  <a:gd name="T16" fmla="*/ 224 w 226"/>
                  <a:gd name="T17" fmla="*/ 61 h 195"/>
                  <a:gd name="T18" fmla="*/ 225 w 226"/>
                  <a:gd name="T19" fmla="*/ 54 h 195"/>
                  <a:gd name="T20" fmla="*/ 219 w 226"/>
                  <a:gd name="T21" fmla="*/ 49 h 195"/>
                  <a:gd name="T22" fmla="*/ 178 w 226"/>
                  <a:gd name="T23" fmla="*/ 7 h 195"/>
                  <a:gd name="T24" fmla="*/ 177 w 226"/>
                  <a:gd name="T25" fmla="*/ 5 h 195"/>
                  <a:gd name="T26" fmla="*/ 169 w 226"/>
                  <a:gd name="T27" fmla="*/ 1 h 195"/>
                  <a:gd name="T28" fmla="*/ 166 w 226"/>
                  <a:gd name="T29" fmla="*/ 2 h 195"/>
                  <a:gd name="T30" fmla="*/ 163 w 226"/>
                  <a:gd name="T31" fmla="*/ 7 h 195"/>
                  <a:gd name="T32" fmla="*/ 113 w 226"/>
                  <a:gd name="T33" fmla="*/ 50 h 195"/>
                  <a:gd name="T34" fmla="*/ 64 w 226"/>
                  <a:gd name="T35" fmla="*/ 7 h 195"/>
                  <a:gd name="T36" fmla="*/ 56 w 226"/>
                  <a:gd name="T37" fmla="*/ 1 h 195"/>
                  <a:gd name="T38" fmla="*/ 56 w 226"/>
                  <a:gd name="T39" fmla="*/ 1 h 195"/>
                  <a:gd name="T40" fmla="*/ 53 w 226"/>
                  <a:gd name="T41" fmla="*/ 2 h 195"/>
                  <a:gd name="T42" fmla="*/ 50 w 226"/>
                  <a:gd name="T43" fmla="*/ 5 h 195"/>
                  <a:gd name="T44" fmla="*/ 49 w 226"/>
                  <a:gd name="T45" fmla="*/ 7 h 195"/>
                  <a:gd name="T46" fmla="*/ 7 w 226"/>
                  <a:gd name="T47" fmla="*/ 49 h 195"/>
                  <a:gd name="T48" fmla="*/ 1 w 226"/>
                  <a:gd name="T49" fmla="*/ 54 h 195"/>
                  <a:gd name="T50" fmla="*/ 2 w 226"/>
                  <a:gd name="T51" fmla="*/ 61 h 195"/>
                  <a:gd name="T52" fmla="*/ 75 w 226"/>
                  <a:gd name="T53" fmla="*/ 128 h 195"/>
                  <a:gd name="T54" fmla="*/ 152 w 226"/>
                  <a:gd name="T55" fmla="*/ 128 h 195"/>
                  <a:gd name="T56" fmla="*/ 113 w 226"/>
                  <a:gd name="T57" fmla="*/ 175 h 195"/>
                  <a:gd name="T58" fmla="*/ 75 w 226"/>
                  <a:gd name="T59" fmla="*/ 128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6" h="195">
                    <a:moveTo>
                      <a:pt x="2" y="61"/>
                    </a:moveTo>
                    <a:cubicBezTo>
                      <a:pt x="56" y="128"/>
                      <a:pt x="56" y="128"/>
                      <a:pt x="56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9" y="194"/>
                      <a:pt x="111" y="195"/>
                      <a:pt x="113" y="195"/>
                    </a:cubicBezTo>
                    <a:cubicBezTo>
                      <a:pt x="116" y="195"/>
                      <a:pt x="118" y="194"/>
                      <a:pt x="119" y="192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224" y="61"/>
                      <a:pt x="224" y="61"/>
                      <a:pt x="224" y="61"/>
                    </a:cubicBezTo>
                    <a:cubicBezTo>
                      <a:pt x="226" y="59"/>
                      <a:pt x="226" y="56"/>
                      <a:pt x="225" y="54"/>
                    </a:cubicBezTo>
                    <a:cubicBezTo>
                      <a:pt x="224" y="51"/>
                      <a:pt x="222" y="50"/>
                      <a:pt x="219" y="49"/>
                    </a:cubicBezTo>
                    <a:cubicBezTo>
                      <a:pt x="198" y="46"/>
                      <a:pt x="180" y="29"/>
                      <a:pt x="178" y="7"/>
                    </a:cubicBezTo>
                    <a:cubicBezTo>
                      <a:pt x="178" y="6"/>
                      <a:pt x="177" y="5"/>
                      <a:pt x="177" y="5"/>
                    </a:cubicBezTo>
                    <a:cubicBezTo>
                      <a:pt x="175" y="2"/>
                      <a:pt x="172" y="0"/>
                      <a:pt x="169" y="1"/>
                    </a:cubicBezTo>
                    <a:cubicBezTo>
                      <a:pt x="168" y="1"/>
                      <a:pt x="167" y="1"/>
                      <a:pt x="166" y="2"/>
                    </a:cubicBezTo>
                    <a:cubicBezTo>
                      <a:pt x="164" y="3"/>
                      <a:pt x="163" y="5"/>
                      <a:pt x="163" y="7"/>
                    </a:cubicBezTo>
                    <a:cubicBezTo>
                      <a:pt x="160" y="31"/>
                      <a:pt x="138" y="50"/>
                      <a:pt x="113" y="50"/>
                    </a:cubicBezTo>
                    <a:cubicBezTo>
                      <a:pt x="88" y="50"/>
                      <a:pt x="67" y="31"/>
                      <a:pt x="64" y="7"/>
                    </a:cubicBezTo>
                    <a:cubicBezTo>
                      <a:pt x="63" y="3"/>
                      <a:pt x="60" y="1"/>
                      <a:pt x="56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5" y="1"/>
                      <a:pt x="54" y="1"/>
                      <a:pt x="53" y="2"/>
                    </a:cubicBezTo>
                    <a:cubicBezTo>
                      <a:pt x="51" y="2"/>
                      <a:pt x="50" y="3"/>
                      <a:pt x="50" y="5"/>
                    </a:cubicBezTo>
                    <a:cubicBezTo>
                      <a:pt x="49" y="5"/>
                      <a:pt x="49" y="6"/>
                      <a:pt x="49" y="7"/>
                    </a:cubicBezTo>
                    <a:cubicBezTo>
                      <a:pt x="46" y="29"/>
                      <a:pt x="29" y="46"/>
                      <a:pt x="7" y="49"/>
                    </a:cubicBezTo>
                    <a:cubicBezTo>
                      <a:pt x="4" y="50"/>
                      <a:pt x="2" y="51"/>
                      <a:pt x="1" y="54"/>
                    </a:cubicBezTo>
                    <a:cubicBezTo>
                      <a:pt x="0" y="56"/>
                      <a:pt x="1" y="59"/>
                      <a:pt x="2" y="61"/>
                    </a:cubicBezTo>
                    <a:close/>
                    <a:moveTo>
                      <a:pt x="75" y="128"/>
                    </a:moveTo>
                    <a:cubicBezTo>
                      <a:pt x="101" y="123"/>
                      <a:pt x="126" y="123"/>
                      <a:pt x="152" y="128"/>
                    </a:cubicBezTo>
                    <a:cubicBezTo>
                      <a:pt x="113" y="175"/>
                      <a:pt x="113" y="175"/>
                      <a:pt x="113" y="175"/>
                    </a:cubicBezTo>
                    <a:lnTo>
                      <a:pt x="75" y="128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5740412" y="3611455"/>
                <a:ext cx="85616" cy="1821968"/>
              </a:xfrm>
              <a:custGeom>
                <a:avLst/>
                <a:gdLst>
                  <a:gd name="T0" fmla="*/ 13 w 15"/>
                  <a:gd name="T1" fmla="*/ 4 h 300"/>
                  <a:gd name="T2" fmla="*/ 15 w 15"/>
                  <a:gd name="T3" fmla="*/ 293 h 300"/>
                  <a:gd name="T4" fmla="*/ 7 w 15"/>
                  <a:gd name="T5" fmla="*/ 300 h 300"/>
                  <a:gd name="T6" fmla="*/ 0 w 15"/>
                  <a:gd name="T7" fmla="*/ 293 h 300"/>
                  <a:gd name="T8" fmla="*/ 4 w 15"/>
                  <a:gd name="T9" fmla="*/ 0 h 300"/>
                  <a:gd name="T10" fmla="*/ 13 w 15"/>
                  <a:gd name="T11" fmla="*/ 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00">
                    <a:moveTo>
                      <a:pt x="13" y="4"/>
                    </a:moveTo>
                    <a:cubicBezTo>
                      <a:pt x="13" y="137"/>
                      <a:pt x="15" y="293"/>
                      <a:pt x="15" y="293"/>
                    </a:cubicBezTo>
                    <a:cubicBezTo>
                      <a:pt x="15" y="297"/>
                      <a:pt x="11" y="300"/>
                      <a:pt x="7" y="300"/>
                    </a:cubicBezTo>
                    <a:cubicBezTo>
                      <a:pt x="3" y="300"/>
                      <a:pt x="0" y="297"/>
                      <a:pt x="0" y="293"/>
                    </a:cubicBezTo>
                    <a:cubicBezTo>
                      <a:pt x="0" y="293"/>
                      <a:pt x="3" y="134"/>
                      <a:pt x="4" y="0"/>
                    </a:cubicBezTo>
                    <a:cubicBezTo>
                      <a:pt x="7" y="2"/>
                      <a:pt x="10" y="3"/>
                      <a:pt x="13" y="4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11419939" y="6116171"/>
              <a:ext cx="1707951" cy="1418154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4"/>
            <p:cNvSpPr>
              <a:spLocks/>
            </p:cNvSpPr>
            <p:nvPr/>
          </p:nvSpPr>
          <p:spPr bwMode="auto">
            <a:xfrm>
              <a:off x="10158825" y="4866883"/>
              <a:ext cx="879713" cy="1174846"/>
            </a:xfrm>
            <a:custGeom>
              <a:avLst/>
              <a:gdLst>
                <a:gd name="T0" fmla="*/ 23 w 78"/>
                <a:gd name="T1" fmla="*/ 85 h 104"/>
                <a:gd name="T2" fmla="*/ 18 w 78"/>
                <a:gd name="T3" fmla="*/ 31 h 104"/>
                <a:gd name="T4" fmla="*/ 45 w 78"/>
                <a:gd name="T5" fmla="*/ 0 h 104"/>
                <a:gd name="T6" fmla="*/ 57 w 78"/>
                <a:gd name="T7" fmla="*/ 17 h 104"/>
                <a:gd name="T8" fmla="*/ 75 w 78"/>
                <a:gd name="T9" fmla="*/ 57 h 104"/>
                <a:gd name="T10" fmla="*/ 70 w 78"/>
                <a:gd name="T11" fmla="*/ 79 h 104"/>
                <a:gd name="T12" fmla="*/ 76 w 78"/>
                <a:gd name="T13" fmla="*/ 72 h 104"/>
                <a:gd name="T14" fmla="*/ 73 w 78"/>
                <a:gd name="T15" fmla="*/ 104 h 104"/>
                <a:gd name="T16" fmla="*/ 62 w 78"/>
                <a:gd name="T17" fmla="*/ 95 h 104"/>
                <a:gd name="T18" fmla="*/ 33 w 78"/>
                <a:gd name="T19" fmla="*/ 30 h 104"/>
                <a:gd name="T20" fmla="*/ 57 w 78"/>
                <a:gd name="T21" fmla="*/ 104 h 104"/>
                <a:gd name="T22" fmla="*/ 19 w 78"/>
                <a:gd name="T23" fmla="*/ 85 h 104"/>
                <a:gd name="T24" fmla="*/ 23 w 78"/>
                <a:gd name="T25" fmla="*/ 8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04">
                  <a:moveTo>
                    <a:pt x="23" y="85"/>
                  </a:moveTo>
                  <a:cubicBezTo>
                    <a:pt x="23" y="85"/>
                    <a:pt x="0" y="66"/>
                    <a:pt x="18" y="31"/>
                  </a:cubicBezTo>
                  <a:cubicBezTo>
                    <a:pt x="31" y="5"/>
                    <a:pt x="45" y="0"/>
                    <a:pt x="45" y="0"/>
                  </a:cubicBezTo>
                  <a:cubicBezTo>
                    <a:pt x="45" y="0"/>
                    <a:pt x="40" y="8"/>
                    <a:pt x="57" y="17"/>
                  </a:cubicBezTo>
                  <a:cubicBezTo>
                    <a:pt x="67" y="22"/>
                    <a:pt x="78" y="40"/>
                    <a:pt x="75" y="57"/>
                  </a:cubicBezTo>
                  <a:cubicBezTo>
                    <a:pt x="71" y="75"/>
                    <a:pt x="70" y="79"/>
                    <a:pt x="70" y="7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66" y="96"/>
                    <a:pt x="73" y="104"/>
                  </a:cubicBezTo>
                  <a:cubicBezTo>
                    <a:pt x="69" y="101"/>
                    <a:pt x="66" y="98"/>
                    <a:pt x="62" y="95"/>
                  </a:cubicBezTo>
                  <a:cubicBezTo>
                    <a:pt x="41" y="76"/>
                    <a:pt x="31" y="51"/>
                    <a:pt x="33" y="30"/>
                  </a:cubicBezTo>
                  <a:cubicBezTo>
                    <a:pt x="27" y="50"/>
                    <a:pt x="29" y="77"/>
                    <a:pt x="57" y="104"/>
                  </a:cubicBezTo>
                  <a:cubicBezTo>
                    <a:pt x="48" y="104"/>
                    <a:pt x="31" y="101"/>
                    <a:pt x="19" y="85"/>
                  </a:cubicBezTo>
                  <a:lnTo>
                    <a:pt x="23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13332368" y="7919597"/>
              <a:ext cx="1050900" cy="1003614"/>
            </a:xfrm>
            <a:custGeom>
              <a:avLst/>
              <a:gdLst>
                <a:gd name="T0" fmla="*/ 9 w 93"/>
                <a:gd name="T1" fmla="*/ 37 h 89"/>
                <a:gd name="T2" fmla="*/ 52 w 93"/>
                <a:gd name="T3" fmla="*/ 3 h 89"/>
                <a:gd name="T4" fmla="*/ 93 w 93"/>
                <a:gd name="T5" fmla="*/ 9 h 89"/>
                <a:gd name="T6" fmla="*/ 85 w 93"/>
                <a:gd name="T7" fmla="*/ 28 h 89"/>
                <a:gd name="T8" fmla="*/ 60 w 93"/>
                <a:gd name="T9" fmla="*/ 65 h 89"/>
                <a:gd name="T10" fmla="*/ 40 w 93"/>
                <a:gd name="T11" fmla="*/ 73 h 89"/>
                <a:gd name="T12" fmla="*/ 49 w 93"/>
                <a:gd name="T13" fmla="*/ 74 h 89"/>
                <a:gd name="T14" fmla="*/ 21 w 93"/>
                <a:gd name="T15" fmla="*/ 89 h 89"/>
                <a:gd name="T16" fmla="*/ 22 w 93"/>
                <a:gd name="T17" fmla="*/ 74 h 89"/>
                <a:gd name="T18" fmla="*/ 60 w 93"/>
                <a:gd name="T19" fmla="*/ 15 h 89"/>
                <a:gd name="T20" fmla="*/ 12 w 93"/>
                <a:gd name="T21" fmla="*/ 76 h 89"/>
                <a:gd name="T22" fmla="*/ 7 w 93"/>
                <a:gd name="T23" fmla="*/ 33 h 89"/>
                <a:gd name="T24" fmla="*/ 9 w 93"/>
                <a:gd name="T25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89">
                  <a:moveTo>
                    <a:pt x="9" y="37"/>
                  </a:moveTo>
                  <a:cubicBezTo>
                    <a:pt x="9" y="37"/>
                    <a:pt x="13" y="7"/>
                    <a:pt x="52" y="3"/>
                  </a:cubicBezTo>
                  <a:cubicBezTo>
                    <a:pt x="80" y="0"/>
                    <a:pt x="93" y="9"/>
                    <a:pt x="93" y="9"/>
                  </a:cubicBezTo>
                  <a:cubicBezTo>
                    <a:pt x="93" y="9"/>
                    <a:pt x="83" y="9"/>
                    <a:pt x="85" y="28"/>
                  </a:cubicBezTo>
                  <a:cubicBezTo>
                    <a:pt x="86" y="39"/>
                    <a:pt x="77" y="58"/>
                    <a:pt x="60" y="65"/>
                  </a:cubicBezTo>
                  <a:cubicBezTo>
                    <a:pt x="44" y="71"/>
                    <a:pt x="40" y="73"/>
                    <a:pt x="40" y="73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9" y="74"/>
                    <a:pt x="23" y="78"/>
                    <a:pt x="21" y="89"/>
                  </a:cubicBezTo>
                  <a:cubicBezTo>
                    <a:pt x="21" y="84"/>
                    <a:pt x="21" y="79"/>
                    <a:pt x="22" y="74"/>
                  </a:cubicBezTo>
                  <a:cubicBezTo>
                    <a:pt x="27" y="47"/>
                    <a:pt x="42" y="25"/>
                    <a:pt x="60" y="15"/>
                  </a:cubicBezTo>
                  <a:cubicBezTo>
                    <a:pt x="41" y="21"/>
                    <a:pt x="19" y="37"/>
                    <a:pt x="12" y="76"/>
                  </a:cubicBezTo>
                  <a:cubicBezTo>
                    <a:pt x="7" y="68"/>
                    <a:pt x="0" y="52"/>
                    <a:pt x="7" y="3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12756987" y="4975353"/>
              <a:ext cx="889224" cy="1141550"/>
            </a:xfrm>
            <a:custGeom>
              <a:avLst/>
              <a:gdLst>
                <a:gd name="T0" fmla="*/ 4 w 79"/>
                <a:gd name="T1" fmla="*/ 55 h 101"/>
                <a:gd name="T2" fmla="*/ 37 w 79"/>
                <a:gd name="T3" fmla="*/ 10 h 101"/>
                <a:gd name="T4" fmla="*/ 77 w 79"/>
                <a:gd name="T5" fmla="*/ 5 h 101"/>
                <a:gd name="T6" fmla="*/ 75 w 79"/>
                <a:gd name="T7" fmla="*/ 25 h 101"/>
                <a:gd name="T8" fmla="*/ 61 w 79"/>
                <a:gd name="T9" fmla="*/ 67 h 101"/>
                <a:gd name="T10" fmla="*/ 43 w 79"/>
                <a:gd name="T11" fmla="*/ 81 h 101"/>
                <a:gd name="T12" fmla="*/ 52 w 79"/>
                <a:gd name="T13" fmla="*/ 80 h 101"/>
                <a:gd name="T14" fmla="*/ 30 w 79"/>
                <a:gd name="T15" fmla="*/ 101 h 101"/>
                <a:gd name="T16" fmla="*/ 27 w 79"/>
                <a:gd name="T17" fmla="*/ 87 h 101"/>
                <a:gd name="T18" fmla="*/ 48 w 79"/>
                <a:gd name="T19" fmla="*/ 20 h 101"/>
                <a:gd name="T20" fmla="*/ 18 w 79"/>
                <a:gd name="T21" fmla="*/ 91 h 101"/>
                <a:gd name="T22" fmla="*/ 1 w 79"/>
                <a:gd name="T23" fmla="*/ 51 h 101"/>
                <a:gd name="T24" fmla="*/ 4 w 79"/>
                <a:gd name="T25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01">
                  <a:moveTo>
                    <a:pt x="4" y="55"/>
                  </a:moveTo>
                  <a:cubicBezTo>
                    <a:pt x="4" y="55"/>
                    <a:pt x="0" y="25"/>
                    <a:pt x="37" y="10"/>
                  </a:cubicBezTo>
                  <a:cubicBezTo>
                    <a:pt x="63" y="0"/>
                    <a:pt x="77" y="5"/>
                    <a:pt x="77" y="5"/>
                  </a:cubicBezTo>
                  <a:cubicBezTo>
                    <a:pt x="77" y="5"/>
                    <a:pt x="67" y="7"/>
                    <a:pt x="75" y="25"/>
                  </a:cubicBezTo>
                  <a:cubicBezTo>
                    <a:pt x="79" y="35"/>
                    <a:pt x="76" y="57"/>
                    <a:pt x="61" y="67"/>
                  </a:cubicBezTo>
                  <a:cubicBezTo>
                    <a:pt x="47" y="78"/>
                    <a:pt x="43" y="81"/>
                    <a:pt x="43" y="81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2" y="80"/>
                    <a:pt x="29" y="91"/>
                    <a:pt x="30" y="101"/>
                  </a:cubicBezTo>
                  <a:cubicBezTo>
                    <a:pt x="28" y="97"/>
                    <a:pt x="28" y="92"/>
                    <a:pt x="27" y="87"/>
                  </a:cubicBezTo>
                  <a:cubicBezTo>
                    <a:pt x="24" y="59"/>
                    <a:pt x="33" y="34"/>
                    <a:pt x="48" y="20"/>
                  </a:cubicBezTo>
                  <a:cubicBezTo>
                    <a:pt x="30" y="31"/>
                    <a:pt x="14" y="52"/>
                    <a:pt x="18" y="91"/>
                  </a:cubicBezTo>
                  <a:cubicBezTo>
                    <a:pt x="11" y="85"/>
                    <a:pt x="0" y="71"/>
                    <a:pt x="1" y="51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7"/>
            <p:cNvSpPr>
              <a:spLocks/>
            </p:cNvSpPr>
            <p:nvPr/>
          </p:nvSpPr>
          <p:spPr bwMode="auto">
            <a:xfrm>
              <a:off x="10950007" y="3700622"/>
              <a:ext cx="1250620" cy="1636220"/>
            </a:xfrm>
            <a:custGeom>
              <a:avLst/>
              <a:gdLst>
                <a:gd name="T0" fmla="*/ 15 w 111"/>
                <a:gd name="T1" fmla="*/ 90 h 145"/>
                <a:gd name="T2" fmla="*/ 45 w 111"/>
                <a:gd name="T3" fmla="*/ 21 h 145"/>
                <a:gd name="T4" fmla="*/ 98 w 111"/>
                <a:gd name="T5" fmla="*/ 2 h 145"/>
                <a:gd name="T6" fmla="*/ 101 w 111"/>
                <a:gd name="T7" fmla="*/ 31 h 145"/>
                <a:gd name="T8" fmla="*/ 94 w 111"/>
                <a:gd name="T9" fmla="*/ 91 h 145"/>
                <a:gd name="T10" fmla="*/ 74 w 111"/>
                <a:gd name="T11" fmla="*/ 114 h 145"/>
                <a:gd name="T12" fmla="*/ 86 w 111"/>
                <a:gd name="T13" fmla="*/ 110 h 145"/>
                <a:gd name="T14" fmla="*/ 61 w 111"/>
                <a:gd name="T15" fmla="*/ 145 h 145"/>
                <a:gd name="T16" fmla="*/ 54 w 111"/>
                <a:gd name="T17" fmla="*/ 126 h 145"/>
                <a:gd name="T18" fmla="*/ 63 w 111"/>
                <a:gd name="T19" fmla="*/ 30 h 145"/>
                <a:gd name="T20" fmla="*/ 42 w 111"/>
                <a:gd name="T21" fmla="*/ 134 h 145"/>
                <a:gd name="T22" fmla="*/ 9 w 111"/>
                <a:gd name="T23" fmla="*/ 86 h 145"/>
                <a:gd name="T24" fmla="*/ 15 w 111"/>
                <a:gd name="T25" fmla="*/ 9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45">
                  <a:moveTo>
                    <a:pt x="15" y="90"/>
                  </a:moveTo>
                  <a:cubicBezTo>
                    <a:pt x="15" y="90"/>
                    <a:pt x="0" y="50"/>
                    <a:pt x="45" y="21"/>
                  </a:cubicBezTo>
                  <a:cubicBezTo>
                    <a:pt x="78" y="0"/>
                    <a:pt x="98" y="2"/>
                    <a:pt x="98" y="2"/>
                  </a:cubicBezTo>
                  <a:cubicBezTo>
                    <a:pt x="98" y="2"/>
                    <a:pt x="86" y="9"/>
                    <a:pt x="101" y="31"/>
                  </a:cubicBezTo>
                  <a:cubicBezTo>
                    <a:pt x="109" y="43"/>
                    <a:pt x="111" y="72"/>
                    <a:pt x="94" y="91"/>
                  </a:cubicBezTo>
                  <a:cubicBezTo>
                    <a:pt x="78" y="109"/>
                    <a:pt x="74" y="114"/>
                    <a:pt x="74" y="114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86" y="110"/>
                    <a:pt x="58" y="131"/>
                    <a:pt x="61" y="145"/>
                  </a:cubicBezTo>
                  <a:cubicBezTo>
                    <a:pt x="59" y="139"/>
                    <a:pt x="56" y="133"/>
                    <a:pt x="54" y="126"/>
                  </a:cubicBezTo>
                  <a:cubicBezTo>
                    <a:pt x="42" y="90"/>
                    <a:pt x="47" y="53"/>
                    <a:pt x="63" y="30"/>
                  </a:cubicBezTo>
                  <a:cubicBezTo>
                    <a:pt x="43" y="50"/>
                    <a:pt x="27" y="84"/>
                    <a:pt x="42" y="134"/>
                  </a:cubicBezTo>
                  <a:cubicBezTo>
                    <a:pt x="32" y="128"/>
                    <a:pt x="14" y="113"/>
                    <a:pt x="9" y="86"/>
                  </a:cubicBezTo>
                  <a:lnTo>
                    <a:pt x="15" y="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8826600" y="4633465"/>
              <a:ext cx="1258862" cy="1045266"/>
            </a:xfrm>
            <a:custGeom>
              <a:avLst/>
              <a:gdLst>
                <a:gd name="T0" fmla="*/ 167 w 196"/>
                <a:gd name="T1" fmla="*/ 142 h 163"/>
                <a:gd name="T2" fmla="*/ 170 w 196"/>
                <a:gd name="T3" fmla="*/ 48 h 163"/>
                <a:gd name="T4" fmla="*/ 167 w 196"/>
                <a:gd name="T5" fmla="*/ 57 h 163"/>
                <a:gd name="T6" fmla="*/ 75 w 196"/>
                <a:gd name="T7" fmla="*/ 3 h 163"/>
                <a:gd name="T8" fmla="*/ 0 w 196"/>
                <a:gd name="T9" fmla="*/ 26 h 163"/>
                <a:gd name="T10" fmla="*/ 20 w 196"/>
                <a:gd name="T11" fmla="*/ 60 h 163"/>
                <a:gd name="T12" fmla="*/ 77 w 196"/>
                <a:gd name="T13" fmla="*/ 124 h 163"/>
                <a:gd name="T14" fmla="*/ 119 w 196"/>
                <a:gd name="T15" fmla="*/ 134 h 163"/>
                <a:gd name="T16" fmla="*/ 102 w 196"/>
                <a:gd name="T17" fmla="*/ 139 h 163"/>
                <a:gd name="T18" fmla="*/ 161 w 196"/>
                <a:gd name="T19" fmla="*/ 163 h 163"/>
                <a:gd name="T20" fmla="*/ 81 w 196"/>
                <a:gd name="T21" fmla="*/ 35 h 163"/>
                <a:gd name="T22" fmla="*/ 167 w 196"/>
                <a:gd name="T23" fmla="*/ 142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6" h="163">
                  <a:moveTo>
                    <a:pt x="167" y="142"/>
                  </a:moveTo>
                  <a:cubicBezTo>
                    <a:pt x="167" y="142"/>
                    <a:pt x="196" y="98"/>
                    <a:pt x="170" y="48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7" y="57"/>
                    <a:pt x="152" y="0"/>
                    <a:pt x="75" y="3"/>
                  </a:cubicBezTo>
                  <a:cubicBezTo>
                    <a:pt x="21" y="6"/>
                    <a:pt x="0" y="26"/>
                    <a:pt x="0" y="26"/>
                  </a:cubicBezTo>
                  <a:cubicBezTo>
                    <a:pt x="0" y="26"/>
                    <a:pt x="19" y="23"/>
                    <a:pt x="20" y="60"/>
                  </a:cubicBezTo>
                  <a:cubicBezTo>
                    <a:pt x="21" y="81"/>
                    <a:pt x="43" y="116"/>
                    <a:pt x="77" y="124"/>
                  </a:cubicBezTo>
                  <a:cubicBezTo>
                    <a:pt x="111" y="131"/>
                    <a:pt x="119" y="134"/>
                    <a:pt x="119" y="134"/>
                  </a:cubicBezTo>
                  <a:cubicBezTo>
                    <a:pt x="102" y="139"/>
                    <a:pt x="102" y="139"/>
                    <a:pt x="102" y="139"/>
                  </a:cubicBezTo>
                  <a:cubicBezTo>
                    <a:pt x="102" y="139"/>
                    <a:pt x="159" y="140"/>
                    <a:pt x="161" y="163"/>
                  </a:cubicBezTo>
                  <a:cubicBezTo>
                    <a:pt x="161" y="163"/>
                    <a:pt x="157" y="56"/>
                    <a:pt x="81" y="35"/>
                  </a:cubicBezTo>
                  <a:cubicBezTo>
                    <a:pt x="81" y="35"/>
                    <a:pt x="153" y="45"/>
                    <a:pt x="167" y="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 rot="1801016" flipH="1">
              <a:off x="11411066" y="7614451"/>
              <a:ext cx="1616543" cy="1215494"/>
            </a:xfrm>
            <a:custGeom>
              <a:avLst/>
              <a:gdLst>
                <a:gd name="T0" fmla="*/ 9 w 246"/>
                <a:gd name="T1" fmla="*/ 121 h 185"/>
                <a:gd name="T2" fmla="*/ 73 w 246"/>
                <a:gd name="T3" fmla="*/ 31 h 185"/>
                <a:gd name="T4" fmla="*/ 69 w 246"/>
                <a:gd name="T5" fmla="*/ 42 h 185"/>
                <a:gd name="T6" fmla="*/ 192 w 246"/>
                <a:gd name="T7" fmla="*/ 58 h 185"/>
                <a:gd name="T8" fmla="*/ 246 w 246"/>
                <a:gd name="T9" fmla="*/ 133 h 185"/>
                <a:gd name="T10" fmla="*/ 203 w 246"/>
                <a:gd name="T11" fmla="*/ 150 h 185"/>
                <a:gd name="T12" fmla="*/ 105 w 246"/>
                <a:gd name="T13" fmla="*/ 168 h 185"/>
                <a:gd name="T14" fmla="*/ 59 w 246"/>
                <a:gd name="T15" fmla="*/ 147 h 185"/>
                <a:gd name="T16" fmla="*/ 71 w 246"/>
                <a:gd name="T17" fmla="*/ 164 h 185"/>
                <a:gd name="T18" fmla="*/ 0 w 246"/>
                <a:gd name="T19" fmla="*/ 145 h 185"/>
                <a:gd name="T20" fmla="*/ 165 w 246"/>
                <a:gd name="T21" fmla="*/ 83 h 185"/>
                <a:gd name="T22" fmla="*/ 9 w 246"/>
                <a:gd name="T23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85">
                  <a:moveTo>
                    <a:pt x="9" y="121"/>
                  </a:moveTo>
                  <a:cubicBezTo>
                    <a:pt x="9" y="121"/>
                    <a:pt x="14" y="59"/>
                    <a:pt x="73" y="31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2"/>
                    <a:pt x="124" y="0"/>
                    <a:pt x="192" y="58"/>
                  </a:cubicBezTo>
                  <a:cubicBezTo>
                    <a:pt x="241" y="99"/>
                    <a:pt x="246" y="133"/>
                    <a:pt x="246" y="133"/>
                  </a:cubicBezTo>
                  <a:cubicBezTo>
                    <a:pt x="246" y="133"/>
                    <a:pt x="230" y="116"/>
                    <a:pt x="203" y="150"/>
                  </a:cubicBezTo>
                  <a:cubicBezTo>
                    <a:pt x="187" y="169"/>
                    <a:pt x="142" y="185"/>
                    <a:pt x="105" y="168"/>
                  </a:cubicBezTo>
                  <a:cubicBezTo>
                    <a:pt x="68" y="151"/>
                    <a:pt x="59" y="147"/>
                    <a:pt x="59" y="147"/>
                  </a:cubicBezTo>
                  <a:cubicBezTo>
                    <a:pt x="71" y="164"/>
                    <a:pt x="71" y="164"/>
                    <a:pt x="71" y="164"/>
                  </a:cubicBezTo>
                  <a:cubicBezTo>
                    <a:pt x="71" y="164"/>
                    <a:pt x="17" y="124"/>
                    <a:pt x="0" y="145"/>
                  </a:cubicBezTo>
                  <a:cubicBezTo>
                    <a:pt x="0" y="145"/>
                    <a:pt x="79" y="49"/>
                    <a:pt x="165" y="83"/>
                  </a:cubicBezTo>
                  <a:cubicBezTo>
                    <a:pt x="165" y="83"/>
                    <a:pt x="91" y="41"/>
                    <a:pt x="9" y="1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82843" tIns="91422" rIns="182843" bIns="91422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290534" y="4119860"/>
            <a:ext cx="998752" cy="920420"/>
            <a:chOff x="6087766" y="4027865"/>
            <a:chExt cx="998752" cy="920420"/>
          </a:xfrm>
        </p:grpSpPr>
        <p:sp>
          <p:nvSpPr>
            <p:cNvPr id="67" name="Freeform 66"/>
            <p:cNvSpPr/>
            <p:nvPr/>
          </p:nvSpPr>
          <p:spPr>
            <a:xfrm flipV="1">
              <a:off x="6087766" y="4027865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Shape 2620"/>
            <p:cNvSpPr/>
            <p:nvPr/>
          </p:nvSpPr>
          <p:spPr>
            <a:xfrm>
              <a:off x="6405653" y="4344048"/>
              <a:ext cx="279328" cy="25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extrusionOk="0">
                  <a:moveTo>
                    <a:pt x="20618" y="7406"/>
                  </a:moveTo>
                  <a:lnTo>
                    <a:pt x="13580" y="7406"/>
                  </a:lnTo>
                  <a:cubicBezTo>
                    <a:pt x="13156" y="6803"/>
                    <a:pt x="12718" y="6095"/>
                    <a:pt x="12319" y="5293"/>
                  </a:cubicBezTo>
                  <a:lnTo>
                    <a:pt x="20618" y="5293"/>
                  </a:lnTo>
                  <a:cubicBezTo>
                    <a:pt x="20618" y="5293"/>
                    <a:pt x="20618" y="7406"/>
                    <a:pt x="20618" y="7406"/>
                  </a:cubicBezTo>
                  <a:close/>
                  <a:moveTo>
                    <a:pt x="19636" y="13747"/>
                  </a:moveTo>
                  <a:lnTo>
                    <a:pt x="11291" y="13747"/>
                  </a:lnTo>
                  <a:lnTo>
                    <a:pt x="11291" y="8463"/>
                  </a:lnTo>
                  <a:lnTo>
                    <a:pt x="13090" y="8463"/>
                  </a:lnTo>
                  <a:cubicBezTo>
                    <a:pt x="14022" y="9712"/>
                    <a:pt x="14815" y="10437"/>
                    <a:pt x="14882" y="10497"/>
                  </a:cubicBezTo>
                  <a:cubicBezTo>
                    <a:pt x="15009" y="10610"/>
                    <a:pt x="15174" y="10644"/>
                    <a:pt x="15323" y="10601"/>
                  </a:cubicBezTo>
                  <a:cubicBezTo>
                    <a:pt x="15418" y="10574"/>
                    <a:pt x="15505" y="10516"/>
                    <a:pt x="15573" y="10429"/>
                  </a:cubicBezTo>
                  <a:cubicBezTo>
                    <a:pt x="15746" y="10205"/>
                    <a:pt x="15718" y="9871"/>
                    <a:pt x="15510" y="9684"/>
                  </a:cubicBezTo>
                  <a:cubicBezTo>
                    <a:pt x="15498" y="9674"/>
                    <a:pt x="15023" y="9238"/>
                    <a:pt x="14383" y="8463"/>
                  </a:cubicBezTo>
                  <a:lnTo>
                    <a:pt x="19636" y="8463"/>
                  </a:lnTo>
                  <a:cubicBezTo>
                    <a:pt x="19636" y="8463"/>
                    <a:pt x="19636" y="13747"/>
                    <a:pt x="19636" y="13747"/>
                  </a:cubicBezTo>
                  <a:close/>
                  <a:moveTo>
                    <a:pt x="19636" y="20087"/>
                  </a:moveTo>
                  <a:lnTo>
                    <a:pt x="11291" y="20087"/>
                  </a:lnTo>
                  <a:lnTo>
                    <a:pt x="11291" y="14803"/>
                  </a:lnTo>
                  <a:lnTo>
                    <a:pt x="19636" y="14803"/>
                  </a:lnTo>
                  <a:cubicBezTo>
                    <a:pt x="19636" y="14803"/>
                    <a:pt x="19636" y="20087"/>
                    <a:pt x="19636" y="20087"/>
                  </a:cubicBezTo>
                  <a:close/>
                  <a:moveTo>
                    <a:pt x="11291" y="5461"/>
                  </a:moveTo>
                  <a:cubicBezTo>
                    <a:pt x="11626" y="6178"/>
                    <a:pt x="11991" y="6828"/>
                    <a:pt x="12360" y="7406"/>
                  </a:cubicBezTo>
                  <a:lnTo>
                    <a:pt x="11291" y="7406"/>
                  </a:lnTo>
                  <a:cubicBezTo>
                    <a:pt x="11291" y="7406"/>
                    <a:pt x="11291" y="5461"/>
                    <a:pt x="11291" y="5461"/>
                  </a:cubicBezTo>
                  <a:close/>
                  <a:moveTo>
                    <a:pt x="12871" y="1481"/>
                  </a:moveTo>
                  <a:cubicBezTo>
                    <a:pt x="14045" y="751"/>
                    <a:pt x="15436" y="979"/>
                    <a:pt x="15979" y="1990"/>
                  </a:cubicBezTo>
                  <a:cubicBezTo>
                    <a:pt x="16343" y="2668"/>
                    <a:pt x="16223" y="3523"/>
                    <a:pt x="15755" y="4236"/>
                  </a:cubicBezTo>
                  <a:lnTo>
                    <a:pt x="11845" y="4236"/>
                  </a:lnTo>
                  <a:cubicBezTo>
                    <a:pt x="11740" y="3975"/>
                    <a:pt x="11641" y="3708"/>
                    <a:pt x="11550" y="3432"/>
                  </a:cubicBezTo>
                  <a:cubicBezTo>
                    <a:pt x="11653" y="2691"/>
                    <a:pt x="12120" y="1947"/>
                    <a:pt x="12871" y="1481"/>
                  </a:cubicBezTo>
                  <a:moveTo>
                    <a:pt x="10309" y="7406"/>
                  </a:moveTo>
                  <a:lnTo>
                    <a:pt x="9224" y="7406"/>
                  </a:lnTo>
                  <a:cubicBezTo>
                    <a:pt x="9600" y="6819"/>
                    <a:pt x="9970" y="6158"/>
                    <a:pt x="10309" y="5429"/>
                  </a:cubicBezTo>
                  <a:cubicBezTo>
                    <a:pt x="10309" y="5429"/>
                    <a:pt x="10309" y="7406"/>
                    <a:pt x="10309" y="7406"/>
                  </a:cubicBezTo>
                  <a:close/>
                  <a:moveTo>
                    <a:pt x="10309" y="13747"/>
                  </a:moveTo>
                  <a:lnTo>
                    <a:pt x="1964" y="13747"/>
                  </a:lnTo>
                  <a:lnTo>
                    <a:pt x="1964" y="8463"/>
                  </a:lnTo>
                  <a:lnTo>
                    <a:pt x="7202" y="8463"/>
                  </a:lnTo>
                  <a:cubicBezTo>
                    <a:pt x="6563" y="9238"/>
                    <a:pt x="6087" y="9674"/>
                    <a:pt x="6075" y="9684"/>
                  </a:cubicBezTo>
                  <a:cubicBezTo>
                    <a:pt x="5867" y="9871"/>
                    <a:pt x="5839" y="10205"/>
                    <a:pt x="6012" y="10429"/>
                  </a:cubicBezTo>
                  <a:cubicBezTo>
                    <a:pt x="6080" y="10516"/>
                    <a:pt x="6167" y="10574"/>
                    <a:pt x="6261" y="10601"/>
                  </a:cubicBezTo>
                  <a:cubicBezTo>
                    <a:pt x="6411" y="10644"/>
                    <a:pt x="6575" y="10610"/>
                    <a:pt x="6703" y="10497"/>
                  </a:cubicBezTo>
                  <a:cubicBezTo>
                    <a:pt x="6770" y="10437"/>
                    <a:pt x="7563" y="9712"/>
                    <a:pt x="8495" y="8463"/>
                  </a:cubicBezTo>
                  <a:lnTo>
                    <a:pt x="10309" y="8463"/>
                  </a:lnTo>
                  <a:cubicBezTo>
                    <a:pt x="10309" y="8463"/>
                    <a:pt x="10309" y="13747"/>
                    <a:pt x="10309" y="13747"/>
                  </a:cubicBezTo>
                  <a:close/>
                  <a:moveTo>
                    <a:pt x="10309" y="20087"/>
                  </a:moveTo>
                  <a:lnTo>
                    <a:pt x="1964" y="20087"/>
                  </a:lnTo>
                  <a:lnTo>
                    <a:pt x="1964" y="14803"/>
                  </a:lnTo>
                  <a:lnTo>
                    <a:pt x="10309" y="14803"/>
                  </a:lnTo>
                  <a:cubicBezTo>
                    <a:pt x="10309" y="14803"/>
                    <a:pt x="10309" y="20087"/>
                    <a:pt x="10309" y="20087"/>
                  </a:cubicBezTo>
                  <a:close/>
                  <a:moveTo>
                    <a:pt x="982" y="7406"/>
                  </a:moveTo>
                  <a:lnTo>
                    <a:pt x="982" y="5293"/>
                  </a:lnTo>
                  <a:lnTo>
                    <a:pt x="9266" y="5293"/>
                  </a:lnTo>
                  <a:cubicBezTo>
                    <a:pt x="8867" y="6095"/>
                    <a:pt x="8429" y="6803"/>
                    <a:pt x="8005" y="7406"/>
                  </a:cubicBezTo>
                  <a:cubicBezTo>
                    <a:pt x="8005" y="7406"/>
                    <a:pt x="982" y="7406"/>
                    <a:pt x="982" y="7406"/>
                  </a:cubicBezTo>
                  <a:close/>
                  <a:moveTo>
                    <a:pt x="5606" y="1990"/>
                  </a:moveTo>
                  <a:cubicBezTo>
                    <a:pt x="6148" y="980"/>
                    <a:pt x="7540" y="751"/>
                    <a:pt x="8714" y="1481"/>
                  </a:cubicBezTo>
                  <a:cubicBezTo>
                    <a:pt x="9465" y="1948"/>
                    <a:pt x="9931" y="2692"/>
                    <a:pt x="10035" y="3433"/>
                  </a:cubicBezTo>
                  <a:cubicBezTo>
                    <a:pt x="9944" y="3708"/>
                    <a:pt x="9845" y="3975"/>
                    <a:pt x="9740" y="4236"/>
                  </a:cubicBezTo>
                  <a:lnTo>
                    <a:pt x="5830" y="4236"/>
                  </a:lnTo>
                  <a:cubicBezTo>
                    <a:pt x="5362" y="3523"/>
                    <a:pt x="5242" y="2668"/>
                    <a:pt x="5606" y="1990"/>
                  </a:cubicBezTo>
                  <a:moveTo>
                    <a:pt x="20618" y="4236"/>
                  </a:moveTo>
                  <a:lnTo>
                    <a:pt x="16874" y="4236"/>
                  </a:lnTo>
                  <a:cubicBezTo>
                    <a:pt x="17259" y="3325"/>
                    <a:pt x="17284" y="2310"/>
                    <a:pt x="16829" y="1461"/>
                  </a:cubicBezTo>
                  <a:cubicBezTo>
                    <a:pt x="16015" y="-54"/>
                    <a:pt x="14024" y="-456"/>
                    <a:pt x="12380" y="565"/>
                  </a:cubicBezTo>
                  <a:cubicBezTo>
                    <a:pt x="11747" y="959"/>
                    <a:pt x="11277" y="1511"/>
                    <a:pt x="10965" y="2122"/>
                  </a:cubicBezTo>
                  <a:cubicBezTo>
                    <a:pt x="10949" y="2115"/>
                    <a:pt x="10937" y="2103"/>
                    <a:pt x="10920" y="2098"/>
                  </a:cubicBezTo>
                  <a:cubicBezTo>
                    <a:pt x="10909" y="2095"/>
                    <a:pt x="10899" y="2097"/>
                    <a:pt x="10888" y="2095"/>
                  </a:cubicBezTo>
                  <a:cubicBezTo>
                    <a:pt x="10861" y="2089"/>
                    <a:pt x="10834" y="2089"/>
                    <a:pt x="10806" y="2088"/>
                  </a:cubicBezTo>
                  <a:cubicBezTo>
                    <a:pt x="10782" y="2089"/>
                    <a:pt x="10759" y="2089"/>
                    <a:pt x="10735" y="2093"/>
                  </a:cubicBezTo>
                  <a:cubicBezTo>
                    <a:pt x="10712" y="2096"/>
                    <a:pt x="10689" y="2090"/>
                    <a:pt x="10665" y="2098"/>
                  </a:cubicBezTo>
                  <a:cubicBezTo>
                    <a:pt x="10648" y="2103"/>
                    <a:pt x="10636" y="2115"/>
                    <a:pt x="10620" y="2122"/>
                  </a:cubicBezTo>
                  <a:cubicBezTo>
                    <a:pt x="10307" y="1511"/>
                    <a:pt x="9837" y="959"/>
                    <a:pt x="9205" y="566"/>
                  </a:cubicBezTo>
                  <a:cubicBezTo>
                    <a:pt x="7561" y="-456"/>
                    <a:pt x="5569" y="-54"/>
                    <a:pt x="4755" y="1461"/>
                  </a:cubicBezTo>
                  <a:cubicBezTo>
                    <a:pt x="4301" y="2310"/>
                    <a:pt x="4325" y="3325"/>
                    <a:pt x="4711" y="4236"/>
                  </a:cubicBezTo>
                  <a:lnTo>
                    <a:pt x="982" y="4236"/>
                  </a:lnTo>
                  <a:cubicBezTo>
                    <a:pt x="440" y="4236"/>
                    <a:pt x="0" y="4709"/>
                    <a:pt x="0" y="5293"/>
                  </a:cubicBezTo>
                  <a:lnTo>
                    <a:pt x="0" y="7406"/>
                  </a:lnTo>
                  <a:cubicBezTo>
                    <a:pt x="0" y="7990"/>
                    <a:pt x="440" y="8463"/>
                    <a:pt x="982" y="8463"/>
                  </a:cubicBezTo>
                  <a:lnTo>
                    <a:pt x="982" y="20087"/>
                  </a:lnTo>
                  <a:cubicBezTo>
                    <a:pt x="982" y="20671"/>
                    <a:pt x="1422" y="21144"/>
                    <a:pt x="1964" y="21144"/>
                  </a:cubicBezTo>
                  <a:lnTo>
                    <a:pt x="19636" y="21144"/>
                  </a:lnTo>
                  <a:cubicBezTo>
                    <a:pt x="20178" y="21144"/>
                    <a:pt x="20618" y="20671"/>
                    <a:pt x="20618" y="20087"/>
                  </a:cubicBezTo>
                  <a:lnTo>
                    <a:pt x="20618" y="8463"/>
                  </a:lnTo>
                  <a:cubicBezTo>
                    <a:pt x="21160" y="8463"/>
                    <a:pt x="21600" y="7990"/>
                    <a:pt x="21600" y="7406"/>
                  </a:cubicBezTo>
                  <a:lnTo>
                    <a:pt x="21600" y="5293"/>
                  </a:lnTo>
                  <a:cubicBezTo>
                    <a:pt x="21600" y="4709"/>
                    <a:pt x="21160" y="4236"/>
                    <a:pt x="20618" y="42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787083" y="4119860"/>
            <a:ext cx="998752" cy="920420"/>
            <a:chOff x="7584315" y="4027865"/>
            <a:chExt cx="998752" cy="920420"/>
          </a:xfrm>
        </p:grpSpPr>
        <p:sp>
          <p:nvSpPr>
            <p:cNvPr id="72" name="Freeform 71"/>
            <p:cNvSpPr/>
            <p:nvPr/>
          </p:nvSpPr>
          <p:spPr>
            <a:xfrm flipV="1">
              <a:off x="7584315" y="4027865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Shape 2563"/>
            <p:cNvSpPr/>
            <p:nvPr/>
          </p:nvSpPr>
          <p:spPr>
            <a:xfrm>
              <a:off x="7902753" y="4331399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90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4354" y="17673"/>
                  </a:moveTo>
                  <a:lnTo>
                    <a:pt x="7369" y="13149"/>
                  </a:lnTo>
                  <a:lnTo>
                    <a:pt x="8875" y="15407"/>
                  </a:lnTo>
                  <a:cubicBezTo>
                    <a:pt x="8949" y="15584"/>
                    <a:pt x="9123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1198" y="14042"/>
                  </a:lnTo>
                  <a:lnTo>
                    <a:pt x="13376" y="17673"/>
                  </a:lnTo>
                  <a:cubicBezTo>
                    <a:pt x="13376" y="17673"/>
                    <a:pt x="4354" y="17673"/>
                    <a:pt x="4354" y="17673"/>
                  </a:cubicBezTo>
                  <a:close/>
                  <a:moveTo>
                    <a:pt x="14692" y="17982"/>
                  </a:moveTo>
                  <a:lnTo>
                    <a:pt x="14690" y="17977"/>
                  </a:lnTo>
                  <a:cubicBezTo>
                    <a:pt x="14685" y="17967"/>
                    <a:pt x="14677" y="17959"/>
                    <a:pt x="14673" y="17949"/>
                  </a:cubicBezTo>
                  <a:lnTo>
                    <a:pt x="11747" y="13073"/>
                  </a:lnTo>
                  <a:lnTo>
                    <a:pt x="11745" y="13073"/>
                  </a:lnTo>
                  <a:cubicBezTo>
                    <a:pt x="11673" y="12892"/>
                    <a:pt x="11498" y="12764"/>
                    <a:pt x="11291" y="12764"/>
                  </a:cubicBezTo>
                  <a:cubicBezTo>
                    <a:pt x="11155" y="12764"/>
                    <a:pt x="11033" y="12819"/>
                    <a:pt x="10944" y="12908"/>
                  </a:cubicBezTo>
                  <a:lnTo>
                    <a:pt x="9397" y="14454"/>
                  </a:lnTo>
                  <a:lnTo>
                    <a:pt x="7816" y="12084"/>
                  </a:lnTo>
                  <a:cubicBezTo>
                    <a:pt x="7742" y="11907"/>
                    <a:pt x="7568" y="11782"/>
                    <a:pt x="7364" y="11782"/>
                  </a:cubicBezTo>
                  <a:cubicBezTo>
                    <a:pt x="7193" y="11782"/>
                    <a:pt x="7051" y="11874"/>
                    <a:pt x="6963" y="12006"/>
                  </a:cubicBezTo>
                  <a:lnTo>
                    <a:pt x="6955" y="12000"/>
                  </a:lnTo>
                  <a:lnTo>
                    <a:pt x="3028" y="17891"/>
                  </a:lnTo>
                  <a:lnTo>
                    <a:pt x="3036" y="17897"/>
                  </a:lnTo>
                  <a:cubicBezTo>
                    <a:pt x="2983" y="17974"/>
                    <a:pt x="2945" y="18063"/>
                    <a:pt x="2945" y="18164"/>
                  </a:cubicBezTo>
                  <a:cubicBezTo>
                    <a:pt x="2945" y="18435"/>
                    <a:pt x="3165" y="18655"/>
                    <a:pt x="3436" y="18655"/>
                  </a:cubicBez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8099"/>
                    <a:pt x="14713" y="18039"/>
                    <a:pt x="14691" y="17983"/>
                  </a:cubicBezTo>
                  <a:cubicBezTo>
                    <a:pt x="14691" y="17983"/>
                    <a:pt x="14692" y="17982"/>
                    <a:pt x="14692" y="17982"/>
                  </a:cubicBezTo>
                  <a:close/>
                  <a:moveTo>
                    <a:pt x="4909" y="7855"/>
                  </a:moveTo>
                  <a:cubicBezTo>
                    <a:pt x="5451" y="7855"/>
                    <a:pt x="5891" y="8295"/>
                    <a:pt x="5891" y="8836"/>
                  </a:cubicBezTo>
                  <a:cubicBezTo>
                    <a:pt x="5891" y="9379"/>
                    <a:pt x="5451" y="9818"/>
                    <a:pt x="4909" y="9818"/>
                  </a:cubicBezTo>
                  <a:cubicBezTo>
                    <a:pt x="4367" y="9818"/>
                    <a:pt x="3927" y="9379"/>
                    <a:pt x="3927" y="8836"/>
                  </a:cubicBezTo>
                  <a:cubicBezTo>
                    <a:pt x="3927" y="8295"/>
                    <a:pt x="4367" y="7855"/>
                    <a:pt x="4909" y="7855"/>
                  </a:cubicBezTo>
                  <a:moveTo>
                    <a:pt x="4909" y="10800"/>
                  </a:moveTo>
                  <a:cubicBezTo>
                    <a:pt x="5994" y="10800"/>
                    <a:pt x="6873" y="9921"/>
                    <a:pt x="6873" y="8836"/>
                  </a:cubicBezTo>
                  <a:cubicBezTo>
                    <a:pt x="6873" y="7752"/>
                    <a:pt x="5994" y="6873"/>
                    <a:pt x="4909" y="6873"/>
                  </a:cubicBezTo>
                  <a:cubicBezTo>
                    <a:pt x="3825" y="6873"/>
                    <a:pt x="2945" y="7752"/>
                    <a:pt x="2945" y="8836"/>
                  </a:cubicBezTo>
                  <a:cubicBezTo>
                    <a:pt x="2945" y="9921"/>
                    <a:pt x="3825" y="10800"/>
                    <a:pt x="4909" y="10800"/>
                  </a:cubicBezTo>
                  <a:moveTo>
                    <a:pt x="16691" y="19636"/>
                  </a:moveTo>
                  <a:cubicBezTo>
                    <a:pt x="16691" y="20179"/>
                    <a:pt x="16251" y="20619"/>
                    <a:pt x="15709" y="20619"/>
                  </a:cubicBezTo>
                  <a:lnTo>
                    <a:pt x="1964" y="20619"/>
                  </a:lnTo>
                  <a:cubicBezTo>
                    <a:pt x="1422" y="20619"/>
                    <a:pt x="982" y="20179"/>
                    <a:pt x="982" y="19636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332023" y="4102849"/>
            <a:ext cx="998752" cy="920420"/>
            <a:chOff x="9129255" y="4010854"/>
            <a:chExt cx="998752" cy="920420"/>
          </a:xfrm>
        </p:grpSpPr>
        <p:sp>
          <p:nvSpPr>
            <p:cNvPr id="77" name="Freeform 76"/>
            <p:cNvSpPr/>
            <p:nvPr/>
          </p:nvSpPr>
          <p:spPr>
            <a:xfrm flipV="1">
              <a:off x="9129255" y="4010854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Shape 2631"/>
            <p:cNvSpPr/>
            <p:nvPr/>
          </p:nvSpPr>
          <p:spPr>
            <a:xfrm>
              <a:off x="9462571" y="4344048"/>
              <a:ext cx="279328" cy="228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3600"/>
                  </a:moveTo>
                  <a:lnTo>
                    <a:pt x="1964" y="3600"/>
                  </a:lnTo>
                  <a:lnTo>
                    <a:pt x="1964" y="1200"/>
                  </a:lnTo>
                  <a:lnTo>
                    <a:pt x="19636" y="1200"/>
                  </a:lnTo>
                  <a:cubicBezTo>
                    <a:pt x="19636" y="1200"/>
                    <a:pt x="19636" y="3600"/>
                    <a:pt x="19636" y="3600"/>
                  </a:cubicBezTo>
                  <a:close/>
                  <a:moveTo>
                    <a:pt x="17182" y="6000"/>
                  </a:moveTo>
                  <a:lnTo>
                    <a:pt x="17182" y="4800"/>
                  </a:lnTo>
                  <a:lnTo>
                    <a:pt x="19145" y="4800"/>
                  </a:lnTo>
                  <a:lnTo>
                    <a:pt x="19145" y="6000"/>
                  </a:lnTo>
                  <a:cubicBezTo>
                    <a:pt x="19145" y="6662"/>
                    <a:pt x="18705" y="7200"/>
                    <a:pt x="18164" y="7200"/>
                  </a:cubicBezTo>
                  <a:cubicBezTo>
                    <a:pt x="17621" y="7200"/>
                    <a:pt x="17182" y="6662"/>
                    <a:pt x="17182" y="6000"/>
                  </a:cubicBezTo>
                  <a:moveTo>
                    <a:pt x="14236" y="6000"/>
                  </a:moveTo>
                  <a:lnTo>
                    <a:pt x="14236" y="4800"/>
                  </a:lnTo>
                  <a:lnTo>
                    <a:pt x="16200" y="4800"/>
                  </a:lnTo>
                  <a:lnTo>
                    <a:pt x="16200" y="6000"/>
                  </a:lnTo>
                  <a:cubicBezTo>
                    <a:pt x="16200" y="6662"/>
                    <a:pt x="15760" y="7200"/>
                    <a:pt x="15218" y="7200"/>
                  </a:cubicBezTo>
                  <a:cubicBezTo>
                    <a:pt x="14675" y="7200"/>
                    <a:pt x="14236" y="6662"/>
                    <a:pt x="14236" y="6000"/>
                  </a:cubicBezTo>
                  <a:moveTo>
                    <a:pt x="11291" y="6000"/>
                  </a:moveTo>
                  <a:lnTo>
                    <a:pt x="11291" y="4800"/>
                  </a:lnTo>
                  <a:lnTo>
                    <a:pt x="13255" y="4800"/>
                  </a:lnTo>
                  <a:lnTo>
                    <a:pt x="13255" y="6000"/>
                  </a:lnTo>
                  <a:cubicBezTo>
                    <a:pt x="13255" y="6662"/>
                    <a:pt x="12814" y="7200"/>
                    <a:pt x="12273" y="7200"/>
                  </a:cubicBezTo>
                  <a:cubicBezTo>
                    <a:pt x="11730" y="7200"/>
                    <a:pt x="11291" y="6662"/>
                    <a:pt x="11291" y="6000"/>
                  </a:cubicBezTo>
                  <a:moveTo>
                    <a:pt x="8345" y="6000"/>
                  </a:moveTo>
                  <a:lnTo>
                    <a:pt x="8345" y="4800"/>
                  </a:lnTo>
                  <a:lnTo>
                    <a:pt x="10309" y="4800"/>
                  </a:lnTo>
                  <a:lnTo>
                    <a:pt x="10309" y="6000"/>
                  </a:lnTo>
                  <a:cubicBezTo>
                    <a:pt x="10309" y="6662"/>
                    <a:pt x="9869" y="7200"/>
                    <a:pt x="9327" y="7200"/>
                  </a:cubicBezTo>
                  <a:cubicBezTo>
                    <a:pt x="8785" y="7200"/>
                    <a:pt x="8345" y="6662"/>
                    <a:pt x="8345" y="6000"/>
                  </a:cubicBezTo>
                  <a:moveTo>
                    <a:pt x="5400" y="6000"/>
                  </a:moveTo>
                  <a:lnTo>
                    <a:pt x="5400" y="4800"/>
                  </a:lnTo>
                  <a:lnTo>
                    <a:pt x="7364" y="4800"/>
                  </a:lnTo>
                  <a:lnTo>
                    <a:pt x="7364" y="6000"/>
                  </a:lnTo>
                  <a:cubicBezTo>
                    <a:pt x="7364" y="6662"/>
                    <a:pt x="6924" y="7200"/>
                    <a:pt x="6382" y="7200"/>
                  </a:cubicBezTo>
                  <a:cubicBezTo>
                    <a:pt x="5839" y="7200"/>
                    <a:pt x="5400" y="6662"/>
                    <a:pt x="5400" y="6000"/>
                  </a:cubicBezTo>
                  <a:moveTo>
                    <a:pt x="2455" y="6000"/>
                  </a:moveTo>
                  <a:lnTo>
                    <a:pt x="2455" y="4800"/>
                  </a:lnTo>
                  <a:lnTo>
                    <a:pt x="4418" y="4800"/>
                  </a:lnTo>
                  <a:lnTo>
                    <a:pt x="4418" y="6000"/>
                  </a:lnTo>
                  <a:cubicBezTo>
                    <a:pt x="4418" y="6662"/>
                    <a:pt x="3978" y="7200"/>
                    <a:pt x="3436" y="7200"/>
                  </a:cubicBezTo>
                  <a:cubicBezTo>
                    <a:pt x="2894" y="7200"/>
                    <a:pt x="2455" y="6662"/>
                    <a:pt x="2455" y="6000"/>
                  </a:cubicBezTo>
                  <a:moveTo>
                    <a:pt x="19636" y="20400"/>
                  </a:moveTo>
                  <a:lnTo>
                    <a:pt x="12764" y="20400"/>
                  </a:lnTo>
                  <a:lnTo>
                    <a:pt x="12764" y="13800"/>
                  </a:lnTo>
                  <a:cubicBezTo>
                    <a:pt x="12764" y="13469"/>
                    <a:pt x="12544" y="13200"/>
                    <a:pt x="12273" y="13200"/>
                  </a:cubicBezTo>
                  <a:lnTo>
                    <a:pt x="9327" y="13200"/>
                  </a:lnTo>
                  <a:cubicBezTo>
                    <a:pt x="9056" y="13200"/>
                    <a:pt x="8836" y="13469"/>
                    <a:pt x="8836" y="13800"/>
                  </a:cubicBezTo>
                  <a:lnTo>
                    <a:pt x="8836" y="20400"/>
                  </a:lnTo>
                  <a:lnTo>
                    <a:pt x="1964" y="20400"/>
                  </a:lnTo>
                  <a:lnTo>
                    <a:pt x="1964" y="7573"/>
                  </a:lnTo>
                  <a:cubicBezTo>
                    <a:pt x="2324" y="8076"/>
                    <a:pt x="2847" y="8400"/>
                    <a:pt x="3436" y="8400"/>
                  </a:cubicBezTo>
                  <a:cubicBezTo>
                    <a:pt x="4026" y="8400"/>
                    <a:pt x="4549" y="8076"/>
                    <a:pt x="4909" y="7573"/>
                  </a:cubicBezTo>
                  <a:cubicBezTo>
                    <a:pt x="5269" y="8076"/>
                    <a:pt x="5792" y="8400"/>
                    <a:pt x="6382" y="8400"/>
                  </a:cubicBezTo>
                  <a:cubicBezTo>
                    <a:pt x="6971" y="8400"/>
                    <a:pt x="7495" y="8076"/>
                    <a:pt x="7855" y="7573"/>
                  </a:cubicBezTo>
                  <a:cubicBezTo>
                    <a:pt x="8215" y="8076"/>
                    <a:pt x="8738" y="8400"/>
                    <a:pt x="9327" y="8400"/>
                  </a:cubicBezTo>
                  <a:cubicBezTo>
                    <a:pt x="9917" y="8400"/>
                    <a:pt x="10440" y="8076"/>
                    <a:pt x="10800" y="7573"/>
                  </a:cubicBezTo>
                  <a:cubicBezTo>
                    <a:pt x="11160" y="8076"/>
                    <a:pt x="11683" y="8400"/>
                    <a:pt x="12273" y="8400"/>
                  </a:cubicBezTo>
                  <a:cubicBezTo>
                    <a:pt x="12862" y="8400"/>
                    <a:pt x="13385" y="8076"/>
                    <a:pt x="13745" y="7573"/>
                  </a:cubicBezTo>
                  <a:cubicBezTo>
                    <a:pt x="14105" y="8076"/>
                    <a:pt x="14629" y="8400"/>
                    <a:pt x="15218" y="8400"/>
                  </a:cubicBezTo>
                  <a:cubicBezTo>
                    <a:pt x="15808" y="8400"/>
                    <a:pt x="16331" y="8076"/>
                    <a:pt x="16691" y="7573"/>
                  </a:cubicBezTo>
                  <a:cubicBezTo>
                    <a:pt x="17051" y="8076"/>
                    <a:pt x="17574" y="8400"/>
                    <a:pt x="18164" y="8400"/>
                  </a:cubicBezTo>
                  <a:cubicBezTo>
                    <a:pt x="18753" y="8400"/>
                    <a:pt x="19276" y="8076"/>
                    <a:pt x="19636" y="7573"/>
                  </a:cubicBezTo>
                  <a:cubicBezTo>
                    <a:pt x="19636" y="7573"/>
                    <a:pt x="19636" y="20400"/>
                    <a:pt x="19636" y="20400"/>
                  </a:cubicBezTo>
                  <a:close/>
                  <a:moveTo>
                    <a:pt x="11782" y="20400"/>
                  </a:moveTo>
                  <a:lnTo>
                    <a:pt x="9818" y="204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20400"/>
                    <a:pt x="11782" y="20400"/>
                  </a:cubicBezTo>
                  <a:close/>
                  <a:moveTo>
                    <a:pt x="21109" y="20400"/>
                  </a:moveTo>
                  <a:lnTo>
                    <a:pt x="20618" y="20400"/>
                  </a:lnTo>
                  <a:lnTo>
                    <a:pt x="20618" y="4800"/>
                  </a:lnTo>
                  <a:lnTo>
                    <a:pt x="21109" y="4800"/>
                  </a:lnTo>
                  <a:cubicBezTo>
                    <a:pt x="21380" y="4800"/>
                    <a:pt x="21600" y="4532"/>
                    <a:pt x="21600" y="4200"/>
                  </a:cubicBezTo>
                  <a:cubicBezTo>
                    <a:pt x="21600" y="3868"/>
                    <a:pt x="21380" y="3600"/>
                    <a:pt x="21109" y="3600"/>
                  </a:cubicBezTo>
                  <a:lnTo>
                    <a:pt x="20618" y="3600"/>
                  </a:lnTo>
                  <a:lnTo>
                    <a:pt x="20618" y="1200"/>
                  </a:lnTo>
                  <a:cubicBezTo>
                    <a:pt x="20618" y="538"/>
                    <a:pt x="20178" y="0"/>
                    <a:pt x="19636" y="0"/>
                  </a:cubicBezTo>
                  <a:lnTo>
                    <a:pt x="1964" y="0"/>
                  </a:lnTo>
                  <a:cubicBezTo>
                    <a:pt x="1421" y="0"/>
                    <a:pt x="982" y="538"/>
                    <a:pt x="982" y="1200"/>
                  </a:cubicBezTo>
                  <a:lnTo>
                    <a:pt x="982" y="3600"/>
                  </a:lnTo>
                  <a:lnTo>
                    <a:pt x="491" y="3600"/>
                  </a:lnTo>
                  <a:cubicBezTo>
                    <a:pt x="220" y="3600"/>
                    <a:pt x="0" y="3868"/>
                    <a:pt x="0" y="4200"/>
                  </a:cubicBezTo>
                  <a:cubicBezTo>
                    <a:pt x="0" y="4532"/>
                    <a:pt x="220" y="4800"/>
                    <a:pt x="491" y="4800"/>
                  </a:cubicBezTo>
                  <a:lnTo>
                    <a:pt x="982" y="4800"/>
                  </a:lnTo>
                  <a:lnTo>
                    <a:pt x="982" y="20400"/>
                  </a:lnTo>
                  <a:lnTo>
                    <a:pt x="491" y="20400"/>
                  </a:lnTo>
                  <a:cubicBezTo>
                    <a:pt x="220" y="20400"/>
                    <a:pt x="0" y="20669"/>
                    <a:pt x="0" y="21000"/>
                  </a:cubicBez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cubicBezTo>
                    <a:pt x="21600" y="20669"/>
                    <a:pt x="21380" y="20400"/>
                    <a:pt x="21109" y="20400"/>
                  </a:cubicBezTo>
                  <a:moveTo>
                    <a:pt x="16691" y="16800"/>
                  </a:moveTo>
                  <a:lnTo>
                    <a:pt x="14727" y="16800"/>
                  </a:lnTo>
                  <a:lnTo>
                    <a:pt x="14727" y="14400"/>
                  </a:lnTo>
                  <a:lnTo>
                    <a:pt x="16691" y="14400"/>
                  </a:lnTo>
                  <a:cubicBezTo>
                    <a:pt x="16691" y="14400"/>
                    <a:pt x="16691" y="16800"/>
                    <a:pt x="16691" y="16800"/>
                  </a:cubicBezTo>
                  <a:close/>
                  <a:moveTo>
                    <a:pt x="17182" y="13200"/>
                  </a:moveTo>
                  <a:lnTo>
                    <a:pt x="14236" y="13200"/>
                  </a:lnTo>
                  <a:cubicBezTo>
                    <a:pt x="13965" y="13200"/>
                    <a:pt x="13745" y="13469"/>
                    <a:pt x="13745" y="13800"/>
                  </a:cubicBezTo>
                  <a:lnTo>
                    <a:pt x="13745" y="17400"/>
                  </a:lnTo>
                  <a:cubicBezTo>
                    <a:pt x="13745" y="17732"/>
                    <a:pt x="13965" y="18000"/>
                    <a:pt x="14236" y="18000"/>
                  </a:cubicBezTo>
                  <a:lnTo>
                    <a:pt x="17182" y="18000"/>
                  </a:lnTo>
                  <a:cubicBezTo>
                    <a:pt x="17453" y="18000"/>
                    <a:pt x="17673" y="17732"/>
                    <a:pt x="17673" y="17400"/>
                  </a:cubicBezTo>
                  <a:lnTo>
                    <a:pt x="17673" y="13800"/>
                  </a:lnTo>
                  <a:cubicBezTo>
                    <a:pt x="17673" y="13469"/>
                    <a:pt x="17453" y="13200"/>
                    <a:pt x="17182" y="13200"/>
                  </a:cubicBezTo>
                  <a:moveTo>
                    <a:pt x="6873" y="16800"/>
                  </a:moveTo>
                  <a:lnTo>
                    <a:pt x="4909" y="16800"/>
                  </a:lnTo>
                  <a:lnTo>
                    <a:pt x="4909" y="14400"/>
                  </a:lnTo>
                  <a:lnTo>
                    <a:pt x="6873" y="14400"/>
                  </a:lnTo>
                  <a:cubicBezTo>
                    <a:pt x="6873" y="14400"/>
                    <a:pt x="6873" y="16800"/>
                    <a:pt x="6873" y="16800"/>
                  </a:cubicBezTo>
                  <a:close/>
                  <a:moveTo>
                    <a:pt x="7364" y="13200"/>
                  </a:moveTo>
                  <a:lnTo>
                    <a:pt x="4418" y="13200"/>
                  </a:lnTo>
                  <a:cubicBezTo>
                    <a:pt x="4147" y="13200"/>
                    <a:pt x="3927" y="13469"/>
                    <a:pt x="3927" y="13800"/>
                  </a:cubicBezTo>
                  <a:lnTo>
                    <a:pt x="3927" y="17400"/>
                  </a:lnTo>
                  <a:cubicBezTo>
                    <a:pt x="3927" y="17732"/>
                    <a:pt x="4147" y="18000"/>
                    <a:pt x="4418" y="18000"/>
                  </a:cubicBezTo>
                  <a:lnTo>
                    <a:pt x="7364" y="18000"/>
                  </a:lnTo>
                  <a:cubicBezTo>
                    <a:pt x="7635" y="18000"/>
                    <a:pt x="7855" y="17732"/>
                    <a:pt x="7855" y="17400"/>
                  </a:cubicBezTo>
                  <a:lnTo>
                    <a:pt x="7855" y="13800"/>
                  </a:lnTo>
                  <a:cubicBezTo>
                    <a:pt x="7855" y="13469"/>
                    <a:pt x="7635" y="13200"/>
                    <a:pt x="7364" y="13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48755" y="4102849"/>
            <a:ext cx="998752" cy="920420"/>
            <a:chOff x="10545987" y="4010854"/>
            <a:chExt cx="998752" cy="920420"/>
          </a:xfrm>
        </p:grpSpPr>
        <p:sp>
          <p:nvSpPr>
            <p:cNvPr id="82" name="Freeform 81"/>
            <p:cNvSpPr/>
            <p:nvPr/>
          </p:nvSpPr>
          <p:spPr>
            <a:xfrm flipV="1">
              <a:off x="10545987" y="4010854"/>
              <a:ext cx="998752" cy="920420"/>
            </a:xfrm>
            <a:custGeom>
              <a:avLst/>
              <a:gdLst>
                <a:gd name="connsiteX0" fmla="*/ 971829 w 2671591"/>
                <a:gd name="connsiteY0" fmla="*/ 311 h 2234714"/>
                <a:gd name="connsiteX1" fmla="*/ 1658132 w 2671591"/>
                <a:gd name="connsiteY1" fmla="*/ 121675 h 2234714"/>
                <a:gd name="connsiteX2" fmla="*/ 2391482 w 2671591"/>
                <a:gd name="connsiteY2" fmla="*/ 570868 h 2234714"/>
                <a:gd name="connsiteX3" fmla="*/ 2671591 w 2671591"/>
                <a:gd name="connsiteY3" fmla="*/ 1127080 h 2234714"/>
                <a:gd name="connsiteX4" fmla="*/ 2398520 w 2671591"/>
                <a:gd name="connsiteY4" fmla="*/ 1555152 h 2234714"/>
                <a:gd name="connsiteX5" fmla="*/ 1656724 w 2671591"/>
                <a:gd name="connsiteY5" fmla="*/ 2040957 h 2234714"/>
                <a:gd name="connsiteX6" fmla="*/ 436351 w 2671591"/>
                <a:gd name="connsiteY6" fmla="*/ 2146567 h 2234714"/>
                <a:gd name="connsiteX7" fmla="*/ 0 w 2671591"/>
                <a:gd name="connsiteY7" fmla="*/ 1127080 h 2234714"/>
                <a:gd name="connsiteX8" fmla="*/ 453241 w 2671591"/>
                <a:gd name="connsiteY8" fmla="*/ 130124 h 2234714"/>
                <a:gd name="connsiteX9" fmla="*/ 971829 w 2671591"/>
                <a:gd name="connsiteY9" fmla="*/ 311 h 223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591" h="2234714">
                  <a:moveTo>
                    <a:pt x="971829" y="311"/>
                  </a:moveTo>
                  <a:cubicBezTo>
                    <a:pt x="1208558" y="-4512"/>
                    <a:pt x="1452273" y="47220"/>
                    <a:pt x="1658132" y="121675"/>
                  </a:cubicBezTo>
                  <a:cubicBezTo>
                    <a:pt x="1922757" y="217427"/>
                    <a:pt x="2191606" y="370914"/>
                    <a:pt x="2391482" y="570868"/>
                  </a:cubicBezTo>
                  <a:cubicBezTo>
                    <a:pt x="2536463" y="715906"/>
                    <a:pt x="2671591" y="914452"/>
                    <a:pt x="2671591" y="1127080"/>
                  </a:cubicBezTo>
                  <a:cubicBezTo>
                    <a:pt x="2671591" y="1267893"/>
                    <a:pt x="2492828" y="1465031"/>
                    <a:pt x="2398520" y="1555152"/>
                  </a:cubicBezTo>
                  <a:cubicBezTo>
                    <a:pt x="2188790" y="1755106"/>
                    <a:pt x="1919942" y="1922674"/>
                    <a:pt x="1656724" y="2040957"/>
                  </a:cubicBezTo>
                  <a:cubicBezTo>
                    <a:pt x="1309052" y="2194443"/>
                    <a:pt x="796691" y="2329623"/>
                    <a:pt x="436351" y="2146567"/>
                  </a:cubicBezTo>
                  <a:cubicBezTo>
                    <a:pt x="71787" y="1960693"/>
                    <a:pt x="0" y="1496010"/>
                    <a:pt x="0" y="1127080"/>
                  </a:cubicBezTo>
                  <a:cubicBezTo>
                    <a:pt x="0" y="742660"/>
                    <a:pt x="95716" y="334303"/>
                    <a:pt x="453241" y="130124"/>
                  </a:cubicBezTo>
                  <a:cubicBezTo>
                    <a:pt x="607811" y="42027"/>
                    <a:pt x="787708" y="4063"/>
                    <a:pt x="971829" y="3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3" name="Shape 2619"/>
            <p:cNvSpPr/>
            <p:nvPr/>
          </p:nvSpPr>
          <p:spPr>
            <a:xfrm>
              <a:off x="10867991" y="4331401"/>
              <a:ext cx="279328" cy="279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4" y="11941"/>
                  </a:moveTo>
                  <a:lnTo>
                    <a:pt x="13062" y="14033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5" y="12790"/>
                  </a:lnTo>
                  <a:lnTo>
                    <a:pt x="8508" y="14033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6"/>
                  </a:lnTo>
                  <a:lnTo>
                    <a:pt x="7511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6"/>
                  </a:lnTo>
                  <a:lnTo>
                    <a:pt x="12144" y="11282"/>
                  </a:lnTo>
                  <a:cubicBezTo>
                    <a:pt x="12144" y="11282"/>
                    <a:pt x="12364" y="11941"/>
                    <a:pt x="12364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9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2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9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19"/>
                    <a:pt x="7232" y="2943"/>
                    <a:pt x="10800" y="2943"/>
                  </a:cubicBezTo>
                  <a:cubicBezTo>
                    <a:pt x="14368" y="2943"/>
                    <a:pt x="17579" y="1719"/>
                    <a:pt x="18823" y="1179"/>
                  </a:cubicBezTo>
                  <a:cubicBezTo>
                    <a:pt x="19278" y="2918"/>
                    <a:pt x="20618" y="7466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8" y="356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7"/>
                    <a:pt x="2257" y="42"/>
                  </a:cubicBezTo>
                  <a:cubicBezTo>
                    <a:pt x="2124" y="101"/>
                    <a:pt x="2023" y="216"/>
                    <a:pt x="1983" y="356"/>
                  </a:cubicBezTo>
                  <a:cubicBezTo>
                    <a:pt x="1963" y="426"/>
                    <a:pt x="0" y="6376"/>
                    <a:pt x="0" y="12263"/>
                  </a:cubicBezTo>
                  <a:cubicBezTo>
                    <a:pt x="0" y="18484"/>
                    <a:pt x="10271" y="21491"/>
                    <a:pt x="10708" y="21575"/>
                  </a:cubicBezTo>
                  <a:cubicBezTo>
                    <a:pt x="10739" y="21580"/>
                    <a:pt x="10770" y="21583"/>
                    <a:pt x="10800" y="21583"/>
                  </a:cubicBezTo>
                  <a:cubicBezTo>
                    <a:pt x="10831" y="21583"/>
                    <a:pt x="10862" y="21580"/>
                    <a:pt x="10892" y="21575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6"/>
                    <a:pt x="19637" y="426"/>
                    <a:pt x="19618" y="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82FA55-86BD-410C-A093-8BB2D4C554B2}"/>
              </a:ext>
            </a:extLst>
          </p:cNvPr>
          <p:cNvSpPr txBox="1"/>
          <p:nvPr/>
        </p:nvSpPr>
        <p:spPr>
          <a:xfrm>
            <a:off x="1286180" y="2755428"/>
            <a:ext cx="4744349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5899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212429" y="2198080"/>
            <a:ext cx="51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Lab Experiment Infographic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727809"/>
            <a:ext cx="5131704" cy="4456175"/>
            <a:chOff x="-307974" y="1955800"/>
            <a:chExt cx="4673600" cy="3948113"/>
          </a:xfrm>
          <a:effectLst/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3609975" y="3351213"/>
              <a:ext cx="560388" cy="390525"/>
            </a:xfrm>
            <a:custGeom>
              <a:avLst/>
              <a:gdLst>
                <a:gd name="T0" fmla="*/ 348 w 353"/>
                <a:gd name="T1" fmla="*/ 209 h 246"/>
                <a:gd name="T2" fmla="*/ 0 w 353"/>
                <a:gd name="T3" fmla="*/ 246 h 246"/>
                <a:gd name="T4" fmla="*/ 140 w 353"/>
                <a:gd name="T5" fmla="*/ 33 h 246"/>
                <a:gd name="T6" fmla="*/ 353 w 353"/>
                <a:gd name="T7" fmla="*/ 0 h 246"/>
                <a:gd name="T8" fmla="*/ 348 w 353"/>
                <a:gd name="T9" fmla="*/ 20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246">
                  <a:moveTo>
                    <a:pt x="348" y="209"/>
                  </a:moveTo>
                  <a:lnTo>
                    <a:pt x="0" y="246"/>
                  </a:lnTo>
                  <a:lnTo>
                    <a:pt x="140" y="33"/>
                  </a:lnTo>
                  <a:lnTo>
                    <a:pt x="353" y="0"/>
                  </a:lnTo>
                  <a:lnTo>
                    <a:pt x="348" y="209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06375" y="3795713"/>
              <a:ext cx="996950" cy="1352550"/>
            </a:xfrm>
            <a:custGeom>
              <a:avLst/>
              <a:gdLst>
                <a:gd name="T0" fmla="*/ 231 w 265"/>
                <a:gd name="T1" fmla="*/ 0 h 360"/>
                <a:gd name="T2" fmla="*/ 99 w 265"/>
                <a:gd name="T3" fmla="*/ 33 h 360"/>
                <a:gd name="T4" fmla="*/ 0 w 265"/>
                <a:gd name="T5" fmla="*/ 349 h 360"/>
                <a:gd name="T6" fmla="*/ 209 w 265"/>
                <a:gd name="T7" fmla="*/ 353 h 360"/>
                <a:gd name="T8" fmla="*/ 231 w 26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360">
                  <a:moveTo>
                    <a:pt x="231" y="0"/>
                  </a:moveTo>
                  <a:cubicBezTo>
                    <a:pt x="231" y="0"/>
                    <a:pt x="130" y="36"/>
                    <a:pt x="99" y="33"/>
                  </a:cubicBezTo>
                  <a:cubicBezTo>
                    <a:pt x="68" y="31"/>
                    <a:pt x="0" y="349"/>
                    <a:pt x="0" y="349"/>
                  </a:cubicBezTo>
                  <a:cubicBezTo>
                    <a:pt x="0" y="349"/>
                    <a:pt x="185" y="347"/>
                    <a:pt x="209" y="353"/>
                  </a:cubicBezTo>
                  <a:cubicBezTo>
                    <a:pt x="233" y="360"/>
                    <a:pt x="265" y="21"/>
                    <a:pt x="231" y="0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812800" y="3246438"/>
              <a:ext cx="2413000" cy="2263775"/>
            </a:xfrm>
            <a:custGeom>
              <a:avLst/>
              <a:gdLst>
                <a:gd name="T0" fmla="*/ 42 w 642"/>
                <a:gd name="T1" fmla="*/ 494 h 602"/>
                <a:gd name="T2" fmla="*/ 18 w 642"/>
                <a:gd name="T3" fmla="*/ 247 h 602"/>
                <a:gd name="T4" fmla="*/ 251 w 642"/>
                <a:gd name="T5" fmla="*/ 20 h 602"/>
                <a:gd name="T6" fmla="*/ 589 w 642"/>
                <a:gd name="T7" fmla="*/ 4 h 602"/>
                <a:gd name="T8" fmla="*/ 570 w 642"/>
                <a:gd name="T9" fmla="*/ 463 h 602"/>
                <a:gd name="T10" fmla="*/ 42 w 642"/>
                <a:gd name="T11" fmla="*/ 49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2" h="602">
                  <a:moveTo>
                    <a:pt x="42" y="494"/>
                  </a:moveTo>
                  <a:cubicBezTo>
                    <a:pt x="0" y="477"/>
                    <a:pt x="18" y="247"/>
                    <a:pt x="18" y="247"/>
                  </a:cubicBezTo>
                  <a:cubicBezTo>
                    <a:pt x="26" y="199"/>
                    <a:pt x="112" y="51"/>
                    <a:pt x="251" y="20"/>
                  </a:cubicBezTo>
                  <a:cubicBezTo>
                    <a:pt x="262" y="18"/>
                    <a:pt x="536" y="7"/>
                    <a:pt x="589" y="4"/>
                  </a:cubicBezTo>
                  <a:cubicBezTo>
                    <a:pt x="642" y="0"/>
                    <a:pt x="570" y="463"/>
                    <a:pt x="570" y="463"/>
                  </a:cubicBezTo>
                  <a:cubicBezTo>
                    <a:pt x="570" y="463"/>
                    <a:pt x="306" y="602"/>
                    <a:pt x="42" y="494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81075" y="4581525"/>
              <a:ext cx="447675" cy="307975"/>
            </a:xfrm>
            <a:custGeom>
              <a:avLst/>
              <a:gdLst>
                <a:gd name="T0" fmla="*/ 119 w 119"/>
                <a:gd name="T1" fmla="*/ 8 h 82"/>
                <a:gd name="T2" fmla="*/ 22 w 119"/>
                <a:gd name="T3" fmla="*/ 22 h 82"/>
                <a:gd name="T4" fmla="*/ 119 w 119"/>
                <a:gd name="T5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9" h="82">
                  <a:moveTo>
                    <a:pt x="119" y="8"/>
                  </a:moveTo>
                  <a:cubicBezTo>
                    <a:pt x="119" y="8"/>
                    <a:pt x="44" y="43"/>
                    <a:pt x="22" y="22"/>
                  </a:cubicBezTo>
                  <a:cubicBezTo>
                    <a:pt x="0" y="0"/>
                    <a:pt x="56" y="82"/>
                    <a:pt x="119" y="8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74738" y="1955800"/>
              <a:ext cx="1895475" cy="2000250"/>
            </a:xfrm>
            <a:custGeom>
              <a:avLst/>
              <a:gdLst>
                <a:gd name="T0" fmla="*/ 435 w 504"/>
                <a:gd name="T1" fmla="*/ 2 h 532"/>
                <a:gd name="T2" fmla="*/ 431 w 504"/>
                <a:gd name="T3" fmla="*/ 0 h 532"/>
                <a:gd name="T4" fmla="*/ 388 w 504"/>
                <a:gd name="T5" fmla="*/ 69 h 532"/>
                <a:gd name="T6" fmla="*/ 297 w 504"/>
                <a:gd name="T7" fmla="*/ 120 h 532"/>
                <a:gd name="T8" fmla="*/ 132 w 504"/>
                <a:gd name="T9" fmla="*/ 251 h 532"/>
                <a:gd name="T10" fmla="*/ 0 w 504"/>
                <a:gd name="T11" fmla="*/ 489 h 532"/>
                <a:gd name="T12" fmla="*/ 68 w 504"/>
                <a:gd name="T13" fmla="*/ 532 h 532"/>
                <a:gd name="T14" fmla="*/ 234 w 504"/>
                <a:gd name="T15" fmla="*/ 417 h 532"/>
                <a:gd name="T16" fmla="*/ 275 w 504"/>
                <a:gd name="T17" fmla="*/ 281 h 532"/>
                <a:gd name="T18" fmla="*/ 360 w 504"/>
                <a:gd name="T19" fmla="*/ 192 h 532"/>
                <a:gd name="T20" fmla="*/ 465 w 504"/>
                <a:gd name="T21" fmla="*/ 106 h 532"/>
                <a:gd name="T22" fmla="*/ 435 w 504"/>
                <a:gd name="T23" fmla="*/ 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4" h="532">
                  <a:moveTo>
                    <a:pt x="435" y="2"/>
                  </a:moveTo>
                  <a:cubicBezTo>
                    <a:pt x="433" y="1"/>
                    <a:pt x="431" y="0"/>
                    <a:pt x="431" y="0"/>
                  </a:cubicBezTo>
                  <a:cubicBezTo>
                    <a:pt x="388" y="69"/>
                    <a:pt x="388" y="69"/>
                    <a:pt x="388" y="69"/>
                  </a:cubicBezTo>
                  <a:cubicBezTo>
                    <a:pt x="297" y="120"/>
                    <a:pt x="297" y="120"/>
                    <a:pt x="297" y="120"/>
                  </a:cubicBezTo>
                  <a:cubicBezTo>
                    <a:pt x="297" y="120"/>
                    <a:pt x="151" y="224"/>
                    <a:pt x="132" y="251"/>
                  </a:cubicBezTo>
                  <a:cubicBezTo>
                    <a:pt x="113" y="277"/>
                    <a:pt x="0" y="489"/>
                    <a:pt x="0" y="489"/>
                  </a:cubicBezTo>
                  <a:cubicBezTo>
                    <a:pt x="68" y="532"/>
                    <a:pt x="68" y="532"/>
                    <a:pt x="68" y="532"/>
                  </a:cubicBezTo>
                  <a:cubicBezTo>
                    <a:pt x="68" y="532"/>
                    <a:pt x="228" y="445"/>
                    <a:pt x="234" y="417"/>
                  </a:cubicBezTo>
                  <a:cubicBezTo>
                    <a:pt x="240" y="390"/>
                    <a:pt x="260" y="293"/>
                    <a:pt x="275" y="281"/>
                  </a:cubicBezTo>
                  <a:cubicBezTo>
                    <a:pt x="289" y="269"/>
                    <a:pt x="340" y="195"/>
                    <a:pt x="360" y="192"/>
                  </a:cubicBezTo>
                  <a:cubicBezTo>
                    <a:pt x="381" y="189"/>
                    <a:pt x="420" y="177"/>
                    <a:pt x="465" y="106"/>
                  </a:cubicBezTo>
                  <a:cubicBezTo>
                    <a:pt x="504" y="43"/>
                    <a:pt x="450" y="10"/>
                    <a:pt x="435" y="2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766763" y="2873375"/>
              <a:ext cx="1255713" cy="1774825"/>
            </a:xfrm>
            <a:custGeom>
              <a:avLst/>
              <a:gdLst>
                <a:gd name="T0" fmla="*/ 330 w 334"/>
                <a:gd name="T1" fmla="*/ 145 h 472"/>
                <a:gd name="T2" fmla="*/ 150 w 334"/>
                <a:gd name="T3" fmla="*/ 444 h 472"/>
                <a:gd name="T4" fmla="*/ 330 w 334"/>
                <a:gd name="T5" fmla="*/ 145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4" h="472">
                  <a:moveTo>
                    <a:pt x="330" y="145"/>
                  </a:moveTo>
                  <a:cubicBezTo>
                    <a:pt x="334" y="150"/>
                    <a:pt x="299" y="416"/>
                    <a:pt x="150" y="444"/>
                  </a:cubicBezTo>
                  <a:cubicBezTo>
                    <a:pt x="0" y="472"/>
                    <a:pt x="230" y="0"/>
                    <a:pt x="330" y="145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2535238" y="2005013"/>
              <a:ext cx="184150" cy="255588"/>
            </a:xfrm>
            <a:custGeom>
              <a:avLst/>
              <a:gdLst>
                <a:gd name="T0" fmla="*/ 38 w 49"/>
                <a:gd name="T1" fmla="*/ 0 h 68"/>
                <a:gd name="T2" fmla="*/ 47 w 49"/>
                <a:gd name="T3" fmla="*/ 12 h 68"/>
                <a:gd name="T4" fmla="*/ 12 w 49"/>
                <a:gd name="T5" fmla="*/ 68 h 68"/>
                <a:gd name="T6" fmla="*/ 0 w 49"/>
                <a:gd name="T7" fmla="*/ 60 h 68"/>
                <a:gd name="T8" fmla="*/ 38 w 49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8">
                  <a:moveTo>
                    <a:pt x="38" y="0"/>
                  </a:moveTo>
                  <a:cubicBezTo>
                    <a:pt x="38" y="0"/>
                    <a:pt x="49" y="1"/>
                    <a:pt x="47" y="12"/>
                  </a:cubicBezTo>
                  <a:cubicBezTo>
                    <a:pt x="45" y="23"/>
                    <a:pt x="12" y="68"/>
                    <a:pt x="12" y="68"/>
                  </a:cubicBezTo>
                  <a:cubicBezTo>
                    <a:pt x="0" y="60"/>
                    <a:pt x="0" y="60"/>
                    <a:pt x="0" y="60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2312988" y="2527300"/>
              <a:ext cx="115888" cy="150813"/>
            </a:xfrm>
            <a:custGeom>
              <a:avLst/>
              <a:gdLst>
                <a:gd name="T0" fmla="*/ 9 w 31"/>
                <a:gd name="T1" fmla="*/ 0 h 40"/>
                <a:gd name="T2" fmla="*/ 31 w 31"/>
                <a:gd name="T3" fmla="*/ 40 h 40"/>
                <a:gd name="T4" fmla="*/ 9 w 3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40">
                  <a:moveTo>
                    <a:pt x="9" y="0"/>
                  </a:move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0" y="16"/>
                    <a:pt x="9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914525" y="2892425"/>
              <a:ext cx="157163" cy="131763"/>
            </a:xfrm>
            <a:custGeom>
              <a:avLst/>
              <a:gdLst>
                <a:gd name="T0" fmla="*/ 0 w 42"/>
                <a:gd name="T1" fmla="*/ 0 h 35"/>
                <a:gd name="T2" fmla="*/ 42 w 42"/>
                <a:gd name="T3" fmla="*/ 35 h 35"/>
                <a:gd name="T4" fmla="*/ 0 w 42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11" y="17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955675" y="4403725"/>
              <a:ext cx="601663" cy="173038"/>
            </a:xfrm>
            <a:custGeom>
              <a:avLst/>
              <a:gdLst>
                <a:gd name="T0" fmla="*/ 0 w 160"/>
                <a:gd name="T1" fmla="*/ 2 h 46"/>
                <a:gd name="T2" fmla="*/ 154 w 160"/>
                <a:gd name="T3" fmla="*/ 11 h 46"/>
                <a:gd name="T4" fmla="*/ 0 w 160"/>
                <a:gd name="T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6">
                  <a:moveTo>
                    <a:pt x="0" y="2"/>
                  </a:moveTo>
                  <a:cubicBezTo>
                    <a:pt x="0" y="2"/>
                    <a:pt x="148" y="22"/>
                    <a:pt x="154" y="11"/>
                  </a:cubicBezTo>
                  <a:cubicBezTo>
                    <a:pt x="160" y="0"/>
                    <a:pt x="92" y="46"/>
                    <a:pt x="0" y="2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2222500" y="2381250"/>
              <a:ext cx="41275" cy="52388"/>
            </a:xfrm>
            <a:custGeom>
              <a:avLst/>
              <a:gdLst>
                <a:gd name="T0" fmla="*/ 9 w 26"/>
                <a:gd name="T1" fmla="*/ 0 h 33"/>
                <a:gd name="T2" fmla="*/ 26 w 26"/>
                <a:gd name="T3" fmla="*/ 33 h 33"/>
                <a:gd name="T4" fmla="*/ 0 w 26"/>
                <a:gd name="T5" fmla="*/ 5 h 33"/>
                <a:gd name="T6" fmla="*/ 9 w 2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3">
                  <a:moveTo>
                    <a:pt x="9" y="0"/>
                  </a:moveTo>
                  <a:lnTo>
                    <a:pt x="26" y="33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2159000" y="2406650"/>
              <a:ext cx="96838" cy="42863"/>
            </a:xfrm>
            <a:custGeom>
              <a:avLst/>
              <a:gdLst>
                <a:gd name="T0" fmla="*/ 21 w 61"/>
                <a:gd name="T1" fmla="*/ 0 h 27"/>
                <a:gd name="T2" fmla="*/ 61 w 61"/>
                <a:gd name="T3" fmla="*/ 27 h 27"/>
                <a:gd name="T4" fmla="*/ 0 w 61"/>
                <a:gd name="T5" fmla="*/ 15 h 27"/>
                <a:gd name="T6" fmla="*/ 21 w 61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27">
                  <a:moveTo>
                    <a:pt x="21" y="0"/>
                  </a:moveTo>
                  <a:lnTo>
                    <a:pt x="61" y="27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604963" y="3252788"/>
              <a:ext cx="271463" cy="150813"/>
            </a:xfrm>
            <a:custGeom>
              <a:avLst/>
              <a:gdLst>
                <a:gd name="T0" fmla="*/ 0 w 72"/>
                <a:gd name="T1" fmla="*/ 14 h 40"/>
                <a:gd name="T2" fmla="*/ 68 w 72"/>
                <a:gd name="T3" fmla="*/ 10 h 40"/>
                <a:gd name="T4" fmla="*/ 0 w 72"/>
                <a:gd name="T5" fmla="*/ 1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40">
                  <a:moveTo>
                    <a:pt x="0" y="14"/>
                  </a:moveTo>
                  <a:cubicBezTo>
                    <a:pt x="0" y="14"/>
                    <a:pt x="64" y="20"/>
                    <a:pt x="68" y="10"/>
                  </a:cubicBezTo>
                  <a:cubicBezTo>
                    <a:pt x="72" y="0"/>
                    <a:pt x="57" y="40"/>
                    <a:pt x="0" y="14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801688" y="4302125"/>
              <a:ext cx="93663" cy="655638"/>
            </a:xfrm>
            <a:custGeom>
              <a:avLst/>
              <a:gdLst>
                <a:gd name="T0" fmla="*/ 14 w 25"/>
                <a:gd name="T1" fmla="*/ 0 h 174"/>
                <a:gd name="T2" fmla="*/ 22 w 25"/>
                <a:gd name="T3" fmla="*/ 160 h 174"/>
                <a:gd name="T4" fmla="*/ 14 w 25"/>
                <a:gd name="T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74">
                  <a:moveTo>
                    <a:pt x="14" y="0"/>
                  </a:moveTo>
                  <a:cubicBezTo>
                    <a:pt x="14" y="0"/>
                    <a:pt x="20" y="145"/>
                    <a:pt x="22" y="160"/>
                  </a:cubicBezTo>
                  <a:cubicBezTo>
                    <a:pt x="25" y="174"/>
                    <a:pt x="0" y="54"/>
                    <a:pt x="14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3175" y="3848100"/>
              <a:ext cx="744538" cy="1662113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098550" y="2192338"/>
              <a:ext cx="3267075" cy="3711575"/>
            </a:xfrm>
            <a:custGeom>
              <a:avLst/>
              <a:gdLst>
                <a:gd name="T0" fmla="*/ 604 w 869"/>
                <a:gd name="T1" fmla="*/ 939 h 987"/>
                <a:gd name="T2" fmla="*/ 672 w 869"/>
                <a:gd name="T3" fmla="*/ 396 h 987"/>
                <a:gd name="T4" fmla="*/ 798 w 869"/>
                <a:gd name="T5" fmla="*/ 199 h 987"/>
                <a:gd name="T6" fmla="*/ 802 w 869"/>
                <a:gd name="T7" fmla="*/ 202 h 987"/>
                <a:gd name="T8" fmla="*/ 830 w 869"/>
                <a:gd name="T9" fmla="*/ 205 h 987"/>
                <a:gd name="T10" fmla="*/ 865 w 869"/>
                <a:gd name="T11" fmla="*/ 152 h 987"/>
                <a:gd name="T12" fmla="*/ 850 w 869"/>
                <a:gd name="T13" fmla="*/ 127 h 987"/>
                <a:gd name="T14" fmla="*/ 666 w 869"/>
                <a:gd name="T15" fmla="*/ 9 h 987"/>
                <a:gd name="T16" fmla="*/ 638 w 869"/>
                <a:gd name="T17" fmla="*/ 6 h 987"/>
                <a:gd name="T18" fmla="*/ 603 w 869"/>
                <a:gd name="T19" fmla="*/ 59 h 987"/>
                <a:gd name="T20" fmla="*/ 619 w 869"/>
                <a:gd name="T21" fmla="*/ 84 h 987"/>
                <a:gd name="T22" fmla="*/ 626 w 869"/>
                <a:gd name="T23" fmla="*/ 88 h 987"/>
                <a:gd name="T24" fmla="*/ 503 w 869"/>
                <a:gd name="T25" fmla="*/ 279 h 987"/>
                <a:gd name="T26" fmla="*/ 30 w 869"/>
                <a:gd name="T27" fmla="*/ 570 h 987"/>
                <a:gd name="T28" fmla="*/ 13 w 869"/>
                <a:gd name="T29" fmla="*/ 585 h 987"/>
                <a:gd name="T30" fmla="*/ 26 w 869"/>
                <a:gd name="T31" fmla="*/ 645 h 987"/>
                <a:gd name="T32" fmla="*/ 538 w 869"/>
                <a:gd name="T33" fmla="*/ 974 h 987"/>
                <a:gd name="T34" fmla="*/ 598 w 869"/>
                <a:gd name="T35" fmla="*/ 960 h 987"/>
                <a:gd name="T36" fmla="*/ 604 w 869"/>
                <a:gd name="T37" fmla="*/ 939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9" h="987">
                  <a:moveTo>
                    <a:pt x="604" y="939"/>
                  </a:moveTo>
                  <a:cubicBezTo>
                    <a:pt x="672" y="396"/>
                    <a:pt x="672" y="396"/>
                    <a:pt x="672" y="396"/>
                  </a:cubicBezTo>
                  <a:cubicBezTo>
                    <a:pt x="798" y="199"/>
                    <a:pt x="798" y="199"/>
                    <a:pt x="798" y="199"/>
                  </a:cubicBezTo>
                  <a:cubicBezTo>
                    <a:pt x="802" y="202"/>
                    <a:pt x="802" y="202"/>
                    <a:pt x="802" y="202"/>
                  </a:cubicBezTo>
                  <a:cubicBezTo>
                    <a:pt x="814" y="209"/>
                    <a:pt x="827" y="211"/>
                    <a:pt x="830" y="205"/>
                  </a:cubicBezTo>
                  <a:cubicBezTo>
                    <a:pt x="865" y="152"/>
                    <a:pt x="865" y="152"/>
                    <a:pt x="865" y="152"/>
                  </a:cubicBezTo>
                  <a:cubicBezTo>
                    <a:pt x="869" y="146"/>
                    <a:pt x="862" y="135"/>
                    <a:pt x="850" y="127"/>
                  </a:cubicBezTo>
                  <a:cubicBezTo>
                    <a:pt x="666" y="9"/>
                    <a:pt x="666" y="9"/>
                    <a:pt x="666" y="9"/>
                  </a:cubicBezTo>
                  <a:cubicBezTo>
                    <a:pt x="654" y="2"/>
                    <a:pt x="642" y="0"/>
                    <a:pt x="638" y="6"/>
                  </a:cubicBezTo>
                  <a:cubicBezTo>
                    <a:pt x="603" y="59"/>
                    <a:pt x="603" y="59"/>
                    <a:pt x="603" y="59"/>
                  </a:cubicBezTo>
                  <a:cubicBezTo>
                    <a:pt x="600" y="65"/>
                    <a:pt x="607" y="76"/>
                    <a:pt x="619" y="84"/>
                  </a:cubicBezTo>
                  <a:cubicBezTo>
                    <a:pt x="626" y="88"/>
                    <a:pt x="626" y="88"/>
                    <a:pt x="626" y="88"/>
                  </a:cubicBezTo>
                  <a:cubicBezTo>
                    <a:pt x="503" y="279"/>
                    <a:pt x="503" y="279"/>
                    <a:pt x="503" y="279"/>
                  </a:cubicBezTo>
                  <a:cubicBezTo>
                    <a:pt x="30" y="570"/>
                    <a:pt x="30" y="570"/>
                    <a:pt x="30" y="570"/>
                  </a:cubicBezTo>
                  <a:cubicBezTo>
                    <a:pt x="24" y="573"/>
                    <a:pt x="18" y="578"/>
                    <a:pt x="13" y="585"/>
                  </a:cubicBezTo>
                  <a:cubicBezTo>
                    <a:pt x="0" y="605"/>
                    <a:pt x="6" y="632"/>
                    <a:pt x="26" y="645"/>
                  </a:cubicBezTo>
                  <a:cubicBezTo>
                    <a:pt x="538" y="974"/>
                    <a:pt x="538" y="974"/>
                    <a:pt x="538" y="974"/>
                  </a:cubicBezTo>
                  <a:cubicBezTo>
                    <a:pt x="558" y="987"/>
                    <a:pt x="585" y="981"/>
                    <a:pt x="598" y="960"/>
                  </a:cubicBezTo>
                  <a:cubicBezTo>
                    <a:pt x="602" y="954"/>
                    <a:pt x="604" y="946"/>
                    <a:pt x="604" y="939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2236788" y="2460625"/>
              <a:ext cx="2128838" cy="3443288"/>
            </a:xfrm>
            <a:custGeom>
              <a:avLst/>
              <a:gdLst>
                <a:gd name="T0" fmla="*/ 301 w 566"/>
                <a:gd name="T1" fmla="*/ 868 h 916"/>
                <a:gd name="T2" fmla="*/ 369 w 566"/>
                <a:gd name="T3" fmla="*/ 325 h 916"/>
                <a:gd name="T4" fmla="*/ 495 w 566"/>
                <a:gd name="T5" fmla="*/ 128 h 916"/>
                <a:gd name="T6" fmla="*/ 499 w 566"/>
                <a:gd name="T7" fmla="*/ 131 h 916"/>
                <a:gd name="T8" fmla="*/ 527 w 566"/>
                <a:gd name="T9" fmla="*/ 134 h 916"/>
                <a:gd name="T10" fmla="*/ 562 w 566"/>
                <a:gd name="T11" fmla="*/ 81 h 916"/>
                <a:gd name="T12" fmla="*/ 547 w 566"/>
                <a:gd name="T13" fmla="*/ 56 h 916"/>
                <a:gd name="T14" fmla="*/ 460 w 566"/>
                <a:gd name="T15" fmla="*/ 0 h 916"/>
                <a:gd name="T16" fmla="*/ 417 w 566"/>
                <a:gd name="T17" fmla="*/ 67 h 916"/>
                <a:gd name="T18" fmla="*/ 395 w 566"/>
                <a:gd name="T19" fmla="*/ 54 h 916"/>
                <a:gd name="T20" fmla="*/ 264 w 566"/>
                <a:gd name="T21" fmla="*/ 259 h 916"/>
                <a:gd name="T22" fmla="*/ 92 w 566"/>
                <a:gd name="T23" fmla="*/ 590 h 916"/>
                <a:gd name="T24" fmla="*/ 0 w 566"/>
                <a:gd name="T25" fmla="*/ 752 h 916"/>
                <a:gd name="T26" fmla="*/ 235 w 566"/>
                <a:gd name="T27" fmla="*/ 903 h 916"/>
                <a:gd name="T28" fmla="*/ 295 w 566"/>
                <a:gd name="T29" fmla="*/ 889 h 916"/>
                <a:gd name="T30" fmla="*/ 301 w 566"/>
                <a:gd name="T31" fmla="*/ 868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6" h="916">
                  <a:moveTo>
                    <a:pt x="301" y="868"/>
                  </a:moveTo>
                  <a:cubicBezTo>
                    <a:pt x="369" y="325"/>
                    <a:pt x="369" y="325"/>
                    <a:pt x="369" y="325"/>
                  </a:cubicBezTo>
                  <a:cubicBezTo>
                    <a:pt x="495" y="128"/>
                    <a:pt x="495" y="128"/>
                    <a:pt x="495" y="128"/>
                  </a:cubicBezTo>
                  <a:cubicBezTo>
                    <a:pt x="499" y="131"/>
                    <a:pt x="499" y="131"/>
                    <a:pt x="499" y="131"/>
                  </a:cubicBezTo>
                  <a:cubicBezTo>
                    <a:pt x="511" y="138"/>
                    <a:pt x="524" y="140"/>
                    <a:pt x="527" y="134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66" y="75"/>
                    <a:pt x="559" y="64"/>
                    <a:pt x="547" y="56"/>
                  </a:cubicBezTo>
                  <a:cubicBezTo>
                    <a:pt x="460" y="0"/>
                    <a:pt x="460" y="0"/>
                    <a:pt x="460" y="0"/>
                  </a:cubicBezTo>
                  <a:cubicBezTo>
                    <a:pt x="417" y="67"/>
                    <a:pt x="417" y="67"/>
                    <a:pt x="417" y="67"/>
                  </a:cubicBezTo>
                  <a:cubicBezTo>
                    <a:pt x="395" y="54"/>
                    <a:pt x="395" y="54"/>
                    <a:pt x="395" y="54"/>
                  </a:cubicBezTo>
                  <a:cubicBezTo>
                    <a:pt x="264" y="259"/>
                    <a:pt x="264" y="259"/>
                    <a:pt x="264" y="259"/>
                  </a:cubicBezTo>
                  <a:cubicBezTo>
                    <a:pt x="92" y="590"/>
                    <a:pt x="92" y="590"/>
                    <a:pt x="92" y="590"/>
                  </a:cubicBezTo>
                  <a:cubicBezTo>
                    <a:pt x="0" y="752"/>
                    <a:pt x="0" y="752"/>
                    <a:pt x="0" y="752"/>
                  </a:cubicBezTo>
                  <a:cubicBezTo>
                    <a:pt x="235" y="903"/>
                    <a:pt x="235" y="903"/>
                    <a:pt x="235" y="903"/>
                  </a:cubicBezTo>
                  <a:cubicBezTo>
                    <a:pt x="255" y="916"/>
                    <a:pt x="282" y="910"/>
                    <a:pt x="295" y="889"/>
                  </a:cubicBezTo>
                  <a:cubicBezTo>
                    <a:pt x="299" y="883"/>
                    <a:pt x="301" y="875"/>
                    <a:pt x="301" y="868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2827338" y="2551113"/>
              <a:ext cx="1538288" cy="3352800"/>
            </a:xfrm>
            <a:custGeom>
              <a:avLst/>
              <a:gdLst>
                <a:gd name="T0" fmla="*/ 144 w 409"/>
                <a:gd name="T1" fmla="*/ 844 h 892"/>
                <a:gd name="T2" fmla="*/ 212 w 409"/>
                <a:gd name="T3" fmla="*/ 301 h 892"/>
                <a:gd name="T4" fmla="*/ 338 w 409"/>
                <a:gd name="T5" fmla="*/ 104 h 892"/>
                <a:gd name="T6" fmla="*/ 342 w 409"/>
                <a:gd name="T7" fmla="*/ 107 h 892"/>
                <a:gd name="T8" fmla="*/ 370 w 409"/>
                <a:gd name="T9" fmla="*/ 110 h 892"/>
                <a:gd name="T10" fmla="*/ 405 w 409"/>
                <a:gd name="T11" fmla="*/ 57 h 892"/>
                <a:gd name="T12" fmla="*/ 390 w 409"/>
                <a:gd name="T13" fmla="*/ 32 h 892"/>
                <a:gd name="T14" fmla="*/ 339 w 409"/>
                <a:gd name="T15" fmla="*/ 0 h 892"/>
                <a:gd name="T16" fmla="*/ 293 w 409"/>
                <a:gd name="T17" fmla="*/ 73 h 892"/>
                <a:gd name="T18" fmla="*/ 272 w 409"/>
                <a:gd name="T19" fmla="*/ 59 h 892"/>
                <a:gd name="T20" fmla="*/ 144 w 409"/>
                <a:gd name="T21" fmla="*/ 258 h 892"/>
                <a:gd name="T22" fmla="*/ 91 w 409"/>
                <a:gd name="T23" fmla="*/ 484 h 892"/>
                <a:gd name="T24" fmla="*/ 0 w 409"/>
                <a:gd name="T25" fmla="*/ 829 h 892"/>
                <a:gd name="T26" fmla="*/ 78 w 409"/>
                <a:gd name="T27" fmla="*/ 879 h 892"/>
                <a:gd name="T28" fmla="*/ 138 w 409"/>
                <a:gd name="T29" fmla="*/ 865 h 892"/>
                <a:gd name="T30" fmla="*/ 144 w 409"/>
                <a:gd name="T31" fmla="*/ 84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9" h="892">
                  <a:moveTo>
                    <a:pt x="144" y="844"/>
                  </a:moveTo>
                  <a:cubicBezTo>
                    <a:pt x="212" y="301"/>
                    <a:pt x="212" y="301"/>
                    <a:pt x="212" y="301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42" y="107"/>
                    <a:pt x="342" y="107"/>
                    <a:pt x="342" y="107"/>
                  </a:cubicBezTo>
                  <a:cubicBezTo>
                    <a:pt x="354" y="114"/>
                    <a:pt x="367" y="116"/>
                    <a:pt x="370" y="110"/>
                  </a:cubicBezTo>
                  <a:cubicBezTo>
                    <a:pt x="405" y="57"/>
                    <a:pt x="405" y="57"/>
                    <a:pt x="405" y="57"/>
                  </a:cubicBezTo>
                  <a:cubicBezTo>
                    <a:pt x="409" y="51"/>
                    <a:pt x="402" y="40"/>
                    <a:pt x="390" y="32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293" y="73"/>
                    <a:pt x="293" y="73"/>
                    <a:pt x="293" y="73"/>
                  </a:cubicBezTo>
                  <a:cubicBezTo>
                    <a:pt x="272" y="59"/>
                    <a:pt x="272" y="59"/>
                    <a:pt x="272" y="59"/>
                  </a:cubicBezTo>
                  <a:cubicBezTo>
                    <a:pt x="144" y="258"/>
                    <a:pt x="144" y="258"/>
                    <a:pt x="144" y="258"/>
                  </a:cubicBezTo>
                  <a:cubicBezTo>
                    <a:pt x="91" y="484"/>
                    <a:pt x="91" y="484"/>
                    <a:pt x="91" y="484"/>
                  </a:cubicBezTo>
                  <a:cubicBezTo>
                    <a:pt x="0" y="829"/>
                    <a:pt x="0" y="829"/>
                    <a:pt x="0" y="829"/>
                  </a:cubicBezTo>
                  <a:cubicBezTo>
                    <a:pt x="78" y="879"/>
                    <a:pt x="78" y="879"/>
                    <a:pt x="78" y="879"/>
                  </a:cubicBezTo>
                  <a:cubicBezTo>
                    <a:pt x="98" y="892"/>
                    <a:pt x="125" y="886"/>
                    <a:pt x="138" y="865"/>
                  </a:cubicBezTo>
                  <a:cubicBezTo>
                    <a:pt x="142" y="859"/>
                    <a:pt x="144" y="851"/>
                    <a:pt x="144" y="844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222375" y="3889375"/>
              <a:ext cx="2222500" cy="1909763"/>
            </a:xfrm>
            <a:custGeom>
              <a:avLst/>
              <a:gdLst>
                <a:gd name="T0" fmla="*/ 591 w 591"/>
                <a:gd name="T1" fmla="*/ 95 h 508"/>
                <a:gd name="T2" fmla="*/ 229 w 591"/>
                <a:gd name="T3" fmla="*/ 0 h 508"/>
                <a:gd name="T4" fmla="*/ 28 w 591"/>
                <a:gd name="T5" fmla="*/ 124 h 508"/>
                <a:gd name="T6" fmla="*/ 12 w 591"/>
                <a:gd name="T7" fmla="*/ 138 h 508"/>
                <a:gd name="T8" fmla="*/ 24 w 591"/>
                <a:gd name="T9" fmla="*/ 194 h 508"/>
                <a:gd name="T10" fmla="*/ 494 w 591"/>
                <a:gd name="T11" fmla="*/ 496 h 508"/>
                <a:gd name="T12" fmla="*/ 550 w 591"/>
                <a:gd name="T13" fmla="*/ 484 h 508"/>
                <a:gd name="T14" fmla="*/ 556 w 591"/>
                <a:gd name="T15" fmla="*/ 464 h 508"/>
                <a:gd name="T16" fmla="*/ 591 w 591"/>
                <a:gd name="T17" fmla="*/ 95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1" h="508">
                  <a:moveTo>
                    <a:pt x="591" y="95"/>
                  </a:moveTo>
                  <a:cubicBezTo>
                    <a:pt x="229" y="0"/>
                    <a:pt x="229" y="0"/>
                    <a:pt x="229" y="0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1" y="128"/>
                    <a:pt x="16" y="132"/>
                    <a:pt x="12" y="138"/>
                  </a:cubicBezTo>
                  <a:cubicBezTo>
                    <a:pt x="0" y="157"/>
                    <a:pt x="5" y="182"/>
                    <a:pt x="24" y="194"/>
                  </a:cubicBezTo>
                  <a:cubicBezTo>
                    <a:pt x="494" y="496"/>
                    <a:pt x="494" y="496"/>
                    <a:pt x="494" y="496"/>
                  </a:cubicBezTo>
                  <a:cubicBezTo>
                    <a:pt x="513" y="508"/>
                    <a:pt x="538" y="502"/>
                    <a:pt x="550" y="484"/>
                  </a:cubicBezTo>
                  <a:cubicBezTo>
                    <a:pt x="554" y="478"/>
                    <a:pt x="556" y="471"/>
                    <a:pt x="556" y="464"/>
                  </a:cubicBezTo>
                  <a:lnTo>
                    <a:pt x="591" y="9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>
              <a:off x="2425700" y="4468813"/>
              <a:ext cx="996950" cy="1330325"/>
            </a:xfrm>
            <a:custGeom>
              <a:avLst/>
              <a:gdLst>
                <a:gd name="T0" fmla="*/ 236 w 265"/>
                <a:gd name="T1" fmla="*/ 310 h 354"/>
                <a:gd name="T2" fmla="*/ 265 w 265"/>
                <a:gd name="T3" fmla="*/ 75 h 354"/>
                <a:gd name="T4" fmla="*/ 148 w 265"/>
                <a:gd name="T5" fmla="*/ 0 h 354"/>
                <a:gd name="T6" fmla="*/ 0 w 265"/>
                <a:gd name="T7" fmla="*/ 230 h 354"/>
                <a:gd name="T8" fmla="*/ 174 w 265"/>
                <a:gd name="T9" fmla="*/ 342 h 354"/>
                <a:gd name="T10" fmla="*/ 230 w 265"/>
                <a:gd name="T11" fmla="*/ 330 h 354"/>
                <a:gd name="T12" fmla="*/ 236 w 265"/>
                <a:gd name="T13" fmla="*/ 31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54">
                  <a:moveTo>
                    <a:pt x="236" y="310"/>
                  </a:moveTo>
                  <a:cubicBezTo>
                    <a:pt x="265" y="75"/>
                    <a:pt x="265" y="75"/>
                    <a:pt x="265" y="75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174" y="342"/>
                    <a:pt x="174" y="342"/>
                    <a:pt x="174" y="342"/>
                  </a:cubicBezTo>
                  <a:cubicBezTo>
                    <a:pt x="193" y="354"/>
                    <a:pt x="218" y="348"/>
                    <a:pt x="230" y="330"/>
                  </a:cubicBezTo>
                  <a:cubicBezTo>
                    <a:pt x="234" y="324"/>
                    <a:pt x="236" y="317"/>
                    <a:pt x="236" y="3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>
              <a:off x="3082925" y="2538413"/>
              <a:ext cx="568325" cy="804863"/>
            </a:xfrm>
            <a:custGeom>
              <a:avLst/>
              <a:gdLst>
                <a:gd name="T0" fmla="*/ 57 w 358"/>
                <a:gd name="T1" fmla="*/ 507 h 507"/>
                <a:gd name="T2" fmla="*/ 0 w 358"/>
                <a:gd name="T3" fmla="*/ 469 h 507"/>
                <a:gd name="T4" fmla="*/ 301 w 358"/>
                <a:gd name="T5" fmla="*/ 0 h 507"/>
                <a:gd name="T6" fmla="*/ 358 w 358"/>
                <a:gd name="T7" fmla="*/ 38 h 507"/>
                <a:gd name="T8" fmla="*/ 57 w 358"/>
                <a:gd name="T9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507">
                  <a:moveTo>
                    <a:pt x="57" y="507"/>
                  </a:moveTo>
                  <a:lnTo>
                    <a:pt x="0" y="469"/>
                  </a:lnTo>
                  <a:lnTo>
                    <a:pt x="301" y="0"/>
                  </a:lnTo>
                  <a:lnTo>
                    <a:pt x="358" y="38"/>
                  </a:lnTo>
                  <a:lnTo>
                    <a:pt x="57" y="5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3444875" y="2478088"/>
              <a:ext cx="568325" cy="384175"/>
            </a:xfrm>
            <a:custGeom>
              <a:avLst/>
              <a:gdLst>
                <a:gd name="T0" fmla="*/ 343 w 358"/>
                <a:gd name="T1" fmla="*/ 242 h 242"/>
                <a:gd name="T2" fmla="*/ 0 w 358"/>
                <a:gd name="T3" fmla="*/ 22 h 242"/>
                <a:gd name="T4" fmla="*/ 12 w 358"/>
                <a:gd name="T5" fmla="*/ 0 h 242"/>
                <a:gd name="T6" fmla="*/ 358 w 358"/>
                <a:gd name="T7" fmla="*/ 221 h 242"/>
                <a:gd name="T8" fmla="*/ 343 w 358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242">
                  <a:moveTo>
                    <a:pt x="343" y="242"/>
                  </a:moveTo>
                  <a:lnTo>
                    <a:pt x="0" y="22"/>
                  </a:lnTo>
                  <a:lnTo>
                    <a:pt x="12" y="0"/>
                  </a:lnTo>
                  <a:lnTo>
                    <a:pt x="358" y="221"/>
                  </a:lnTo>
                  <a:lnTo>
                    <a:pt x="343" y="2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2052638" y="3419475"/>
              <a:ext cx="1035050" cy="928688"/>
            </a:xfrm>
            <a:custGeom>
              <a:avLst/>
              <a:gdLst>
                <a:gd name="T0" fmla="*/ 595 w 652"/>
                <a:gd name="T1" fmla="*/ 0 h 585"/>
                <a:gd name="T2" fmla="*/ 0 w 652"/>
                <a:gd name="T3" fmla="*/ 443 h 585"/>
                <a:gd name="T4" fmla="*/ 218 w 652"/>
                <a:gd name="T5" fmla="*/ 585 h 585"/>
                <a:gd name="T6" fmla="*/ 652 w 652"/>
                <a:gd name="T7" fmla="*/ 35 h 585"/>
                <a:gd name="T8" fmla="*/ 595 w 652"/>
                <a:gd name="T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585">
                  <a:moveTo>
                    <a:pt x="595" y="0"/>
                  </a:moveTo>
                  <a:lnTo>
                    <a:pt x="0" y="443"/>
                  </a:lnTo>
                  <a:lnTo>
                    <a:pt x="218" y="585"/>
                  </a:lnTo>
                  <a:lnTo>
                    <a:pt x="652" y="35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FFF">
                <a:alpha val="619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2266950" y="4111625"/>
              <a:ext cx="985838" cy="1489075"/>
            </a:xfrm>
            <a:custGeom>
              <a:avLst/>
              <a:gdLst>
                <a:gd name="T0" fmla="*/ 384 w 621"/>
                <a:gd name="T1" fmla="*/ 0 h 938"/>
                <a:gd name="T2" fmla="*/ 0 w 621"/>
                <a:gd name="T3" fmla="*/ 705 h 938"/>
                <a:gd name="T4" fmla="*/ 363 w 621"/>
                <a:gd name="T5" fmla="*/ 938 h 938"/>
                <a:gd name="T6" fmla="*/ 621 w 621"/>
                <a:gd name="T7" fmla="*/ 66 h 938"/>
                <a:gd name="T8" fmla="*/ 384 w 621"/>
                <a:gd name="T9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1" h="938">
                  <a:moveTo>
                    <a:pt x="384" y="0"/>
                  </a:moveTo>
                  <a:lnTo>
                    <a:pt x="0" y="705"/>
                  </a:lnTo>
                  <a:lnTo>
                    <a:pt x="363" y="938"/>
                  </a:lnTo>
                  <a:lnTo>
                    <a:pt x="621" y="66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auto">
            <a:xfrm>
              <a:off x="2200275" y="4983163"/>
              <a:ext cx="409575" cy="296863"/>
            </a:xfrm>
            <a:custGeom>
              <a:avLst/>
              <a:gdLst>
                <a:gd name="T0" fmla="*/ 237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2 h 187"/>
                <a:gd name="T8" fmla="*/ 237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7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auto">
            <a:xfrm>
              <a:off x="2274888" y="4862513"/>
              <a:ext cx="301625" cy="222250"/>
            </a:xfrm>
            <a:custGeom>
              <a:avLst/>
              <a:gdLst>
                <a:gd name="T0" fmla="*/ 166 w 190"/>
                <a:gd name="T1" fmla="*/ 140 h 140"/>
                <a:gd name="T2" fmla="*/ 0 w 190"/>
                <a:gd name="T3" fmla="*/ 33 h 140"/>
                <a:gd name="T4" fmla="*/ 21 w 190"/>
                <a:gd name="T5" fmla="*/ 0 h 140"/>
                <a:gd name="T6" fmla="*/ 190 w 190"/>
                <a:gd name="T7" fmla="*/ 107 h 140"/>
                <a:gd name="T8" fmla="*/ 166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90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auto">
            <a:xfrm>
              <a:off x="2354263" y="4743450"/>
              <a:ext cx="296863" cy="220663"/>
            </a:xfrm>
            <a:custGeom>
              <a:avLst/>
              <a:gdLst>
                <a:gd name="T0" fmla="*/ 166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6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6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6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auto">
            <a:xfrm>
              <a:off x="2433638" y="4622800"/>
              <a:ext cx="296863" cy="220663"/>
            </a:xfrm>
            <a:custGeom>
              <a:avLst/>
              <a:gdLst>
                <a:gd name="T0" fmla="*/ 165 w 187"/>
                <a:gd name="T1" fmla="*/ 139 h 139"/>
                <a:gd name="T2" fmla="*/ 0 w 187"/>
                <a:gd name="T3" fmla="*/ 33 h 139"/>
                <a:gd name="T4" fmla="*/ 21 w 187"/>
                <a:gd name="T5" fmla="*/ 0 h 139"/>
                <a:gd name="T6" fmla="*/ 187 w 187"/>
                <a:gd name="T7" fmla="*/ 106 h 139"/>
                <a:gd name="T8" fmla="*/ 165 w 187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39">
                  <a:moveTo>
                    <a:pt x="165" y="139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6"/>
                  </a:lnTo>
                  <a:lnTo>
                    <a:pt x="165" y="139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auto">
            <a:xfrm>
              <a:off x="2508250" y="4502150"/>
              <a:ext cx="409575" cy="293688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auto">
            <a:xfrm>
              <a:off x="2508250" y="4502150"/>
              <a:ext cx="409575" cy="293688"/>
            </a:xfrm>
            <a:custGeom>
              <a:avLst/>
              <a:gdLst>
                <a:gd name="T0" fmla="*/ 237 w 258"/>
                <a:gd name="T1" fmla="*/ 185 h 185"/>
                <a:gd name="T2" fmla="*/ 0 w 258"/>
                <a:gd name="T3" fmla="*/ 33 h 185"/>
                <a:gd name="T4" fmla="*/ 21 w 258"/>
                <a:gd name="T5" fmla="*/ 0 h 185"/>
                <a:gd name="T6" fmla="*/ 258 w 258"/>
                <a:gd name="T7" fmla="*/ 152 h 185"/>
                <a:gd name="T8" fmla="*/ 237 w 258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5">
                  <a:moveTo>
                    <a:pt x="237" y="185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258" y="152"/>
                  </a:lnTo>
                  <a:lnTo>
                    <a:pt x="237" y="185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87625" y="4381500"/>
              <a:ext cx="296863" cy="222250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3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3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auto">
            <a:xfrm>
              <a:off x="2662238" y="4260850"/>
              <a:ext cx="301625" cy="222250"/>
            </a:xfrm>
            <a:custGeom>
              <a:avLst/>
              <a:gdLst>
                <a:gd name="T0" fmla="*/ 168 w 190"/>
                <a:gd name="T1" fmla="*/ 140 h 140"/>
                <a:gd name="T2" fmla="*/ 0 w 190"/>
                <a:gd name="T3" fmla="*/ 33 h 140"/>
                <a:gd name="T4" fmla="*/ 24 w 190"/>
                <a:gd name="T5" fmla="*/ 0 h 140"/>
                <a:gd name="T6" fmla="*/ 190 w 190"/>
                <a:gd name="T7" fmla="*/ 107 h 140"/>
                <a:gd name="T8" fmla="*/ 168 w 190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40">
                  <a:moveTo>
                    <a:pt x="168" y="140"/>
                  </a:moveTo>
                  <a:lnTo>
                    <a:pt x="0" y="33"/>
                  </a:lnTo>
                  <a:lnTo>
                    <a:pt x="24" y="0"/>
                  </a:lnTo>
                  <a:lnTo>
                    <a:pt x="190" y="107"/>
                  </a:lnTo>
                  <a:lnTo>
                    <a:pt x="168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auto">
            <a:xfrm>
              <a:off x="2741613" y="4140200"/>
              <a:ext cx="296863" cy="222250"/>
            </a:xfrm>
            <a:custGeom>
              <a:avLst/>
              <a:gdLst>
                <a:gd name="T0" fmla="*/ 166 w 187"/>
                <a:gd name="T1" fmla="*/ 140 h 140"/>
                <a:gd name="T2" fmla="*/ 0 w 187"/>
                <a:gd name="T3" fmla="*/ 34 h 140"/>
                <a:gd name="T4" fmla="*/ 21 w 187"/>
                <a:gd name="T5" fmla="*/ 0 h 140"/>
                <a:gd name="T6" fmla="*/ 187 w 187"/>
                <a:gd name="T7" fmla="*/ 107 h 140"/>
                <a:gd name="T8" fmla="*/ 166 w 187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40">
                  <a:moveTo>
                    <a:pt x="166" y="140"/>
                  </a:moveTo>
                  <a:lnTo>
                    <a:pt x="0" y="34"/>
                  </a:lnTo>
                  <a:lnTo>
                    <a:pt x="21" y="0"/>
                  </a:lnTo>
                  <a:lnTo>
                    <a:pt x="187" y="107"/>
                  </a:lnTo>
                  <a:lnTo>
                    <a:pt x="166" y="140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auto">
            <a:xfrm>
              <a:off x="2820988" y="4016375"/>
              <a:ext cx="409575" cy="296863"/>
            </a:xfrm>
            <a:custGeom>
              <a:avLst/>
              <a:gdLst>
                <a:gd name="T0" fmla="*/ 234 w 258"/>
                <a:gd name="T1" fmla="*/ 187 h 187"/>
                <a:gd name="T2" fmla="*/ 0 w 258"/>
                <a:gd name="T3" fmla="*/ 36 h 187"/>
                <a:gd name="T4" fmla="*/ 21 w 258"/>
                <a:gd name="T5" fmla="*/ 0 h 187"/>
                <a:gd name="T6" fmla="*/ 258 w 258"/>
                <a:gd name="T7" fmla="*/ 154 h 187"/>
                <a:gd name="T8" fmla="*/ 234 w 258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87">
                  <a:moveTo>
                    <a:pt x="234" y="187"/>
                  </a:moveTo>
                  <a:lnTo>
                    <a:pt x="0" y="36"/>
                  </a:lnTo>
                  <a:lnTo>
                    <a:pt x="21" y="0"/>
                  </a:lnTo>
                  <a:lnTo>
                    <a:pt x="258" y="154"/>
                  </a:lnTo>
                  <a:lnTo>
                    <a:pt x="234" y="187"/>
                  </a:lnTo>
                  <a:close/>
                </a:path>
              </a:pathLst>
            </a:custGeom>
            <a:solidFill>
              <a:srgbClr val="EEF5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auto">
            <a:xfrm>
              <a:off x="4079875" y="2249488"/>
              <a:ext cx="165100" cy="165100"/>
            </a:xfrm>
            <a:custGeom>
              <a:avLst/>
              <a:gdLst>
                <a:gd name="T0" fmla="*/ 38 w 44"/>
                <a:gd name="T1" fmla="*/ 32 h 44"/>
                <a:gd name="T2" fmla="*/ 12 w 44"/>
                <a:gd name="T3" fmla="*/ 38 h 44"/>
                <a:gd name="T4" fmla="*/ 6 w 44"/>
                <a:gd name="T5" fmla="*/ 12 h 44"/>
                <a:gd name="T6" fmla="*/ 32 w 44"/>
                <a:gd name="T7" fmla="*/ 6 h 44"/>
                <a:gd name="T8" fmla="*/ 38 w 44"/>
                <a:gd name="T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38" y="32"/>
                  </a:moveTo>
                  <a:cubicBezTo>
                    <a:pt x="32" y="41"/>
                    <a:pt x="21" y="44"/>
                    <a:pt x="12" y="38"/>
                  </a:cubicBezTo>
                  <a:cubicBezTo>
                    <a:pt x="3" y="32"/>
                    <a:pt x="0" y="21"/>
                    <a:pt x="6" y="12"/>
                  </a:cubicBezTo>
                  <a:cubicBezTo>
                    <a:pt x="12" y="3"/>
                    <a:pt x="23" y="0"/>
                    <a:pt x="32" y="6"/>
                  </a:cubicBezTo>
                  <a:cubicBezTo>
                    <a:pt x="41" y="12"/>
                    <a:pt x="44" y="24"/>
                    <a:pt x="38" y="32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auto">
            <a:xfrm>
              <a:off x="4013200" y="2049463"/>
              <a:ext cx="142875" cy="142875"/>
            </a:xfrm>
            <a:custGeom>
              <a:avLst/>
              <a:gdLst>
                <a:gd name="T0" fmla="*/ 33 w 38"/>
                <a:gd name="T1" fmla="*/ 28 h 38"/>
                <a:gd name="T2" fmla="*/ 10 w 38"/>
                <a:gd name="T3" fmla="*/ 33 h 38"/>
                <a:gd name="T4" fmla="*/ 5 w 38"/>
                <a:gd name="T5" fmla="*/ 10 h 38"/>
                <a:gd name="T6" fmla="*/ 28 w 38"/>
                <a:gd name="T7" fmla="*/ 5 h 38"/>
                <a:gd name="T8" fmla="*/ 33 w 38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33" y="28"/>
                  </a:moveTo>
                  <a:cubicBezTo>
                    <a:pt x="28" y="36"/>
                    <a:pt x="18" y="38"/>
                    <a:pt x="10" y="33"/>
                  </a:cubicBezTo>
                  <a:cubicBezTo>
                    <a:pt x="2" y="28"/>
                    <a:pt x="0" y="18"/>
                    <a:pt x="5" y="10"/>
                  </a:cubicBezTo>
                  <a:cubicBezTo>
                    <a:pt x="10" y="3"/>
                    <a:pt x="20" y="0"/>
                    <a:pt x="28" y="5"/>
                  </a:cubicBezTo>
                  <a:cubicBezTo>
                    <a:pt x="36" y="10"/>
                    <a:pt x="38" y="20"/>
                    <a:pt x="33" y="2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749675" y="2174875"/>
              <a:ext cx="90488" cy="88900"/>
            </a:xfrm>
            <a:custGeom>
              <a:avLst/>
              <a:gdLst>
                <a:gd name="T0" fmla="*/ 21 w 24"/>
                <a:gd name="T1" fmla="*/ 18 h 24"/>
                <a:gd name="T2" fmla="*/ 6 w 24"/>
                <a:gd name="T3" fmla="*/ 21 h 24"/>
                <a:gd name="T4" fmla="*/ 3 w 24"/>
                <a:gd name="T5" fmla="*/ 6 h 24"/>
                <a:gd name="T6" fmla="*/ 17 w 24"/>
                <a:gd name="T7" fmla="*/ 3 h 24"/>
                <a:gd name="T8" fmla="*/ 21 w 24"/>
                <a:gd name="T9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8"/>
                  </a:moveTo>
                  <a:cubicBezTo>
                    <a:pt x="17" y="23"/>
                    <a:pt x="11" y="24"/>
                    <a:pt x="6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6" y="1"/>
                    <a:pt x="12" y="0"/>
                    <a:pt x="17" y="3"/>
                  </a:cubicBezTo>
                  <a:cubicBezTo>
                    <a:pt x="22" y="6"/>
                    <a:pt x="24" y="13"/>
                    <a:pt x="21" y="18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3222625" y="4460875"/>
              <a:ext cx="131763" cy="127000"/>
            </a:xfrm>
            <a:custGeom>
              <a:avLst/>
              <a:gdLst>
                <a:gd name="T0" fmla="*/ 30 w 35"/>
                <a:gd name="T1" fmla="*/ 25 h 34"/>
                <a:gd name="T2" fmla="*/ 9 w 35"/>
                <a:gd name="T3" fmla="*/ 30 h 34"/>
                <a:gd name="T4" fmla="*/ 5 w 35"/>
                <a:gd name="T5" fmla="*/ 9 h 34"/>
                <a:gd name="T6" fmla="*/ 26 w 35"/>
                <a:gd name="T7" fmla="*/ 4 h 34"/>
                <a:gd name="T8" fmla="*/ 30 w 35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4">
                  <a:moveTo>
                    <a:pt x="30" y="25"/>
                  </a:moveTo>
                  <a:cubicBezTo>
                    <a:pt x="26" y="32"/>
                    <a:pt x="16" y="34"/>
                    <a:pt x="9" y="30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ubicBezTo>
                    <a:pt x="33" y="9"/>
                    <a:pt x="35" y="18"/>
                    <a:pt x="30" y="25"/>
                  </a:cubicBezTo>
                  <a:close/>
                </a:path>
              </a:pathLst>
            </a:custGeom>
            <a:solidFill>
              <a:srgbClr val="D8E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3068638" y="3859213"/>
              <a:ext cx="127000" cy="127000"/>
            </a:xfrm>
            <a:custGeom>
              <a:avLst/>
              <a:gdLst>
                <a:gd name="T0" fmla="*/ 30 w 34"/>
                <a:gd name="T1" fmla="*/ 25 h 34"/>
                <a:gd name="T2" fmla="*/ 9 w 34"/>
                <a:gd name="T3" fmla="*/ 29 h 34"/>
                <a:gd name="T4" fmla="*/ 5 w 34"/>
                <a:gd name="T5" fmla="*/ 9 h 34"/>
                <a:gd name="T6" fmla="*/ 25 w 34"/>
                <a:gd name="T7" fmla="*/ 4 h 34"/>
                <a:gd name="T8" fmla="*/ 30 w 34"/>
                <a:gd name="T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0" y="25"/>
                  </a:moveTo>
                  <a:cubicBezTo>
                    <a:pt x="25" y="32"/>
                    <a:pt x="16" y="34"/>
                    <a:pt x="9" y="29"/>
                  </a:cubicBezTo>
                  <a:cubicBezTo>
                    <a:pt x="2" y="25"/>
                    <a:pt x="0" y="16"/>
                    <a:pt x="5" y="9"/>
                  </a:cubicBezTo>
                  <a:cubicBezTo>
                    <a:pt x="9" y="2"/>
                    <a:pt x="18" y="0"/>
                    <a:pt x="25" y="4"/>
                  </a:cubicBezTo>
                  <a:cubicBezTo>
                    <a:pt x="32" y="9"/>
                    <a:pt x="34" y="18"/>
                    <a:pt x="30" y="25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3376613" y="3573463"/>
              <a:ext cx="90488" cy="90488"/>
            </a:xfrm>
            <a:custGeom>
              <a:avLst/>
              <a:gdLst>
                <a:gd name="T0" fmla="*/ 21 w 24"/>
                <a:gd name="T1" fmla="*/ 17 h 24"/>
                <a:gd name="T2" fmla="*/ 7 w 24"/>
                <a:gd name="T3" fmla="*/ 21 h 24"/>
                <a:gd name="T4" fmla="*/ 3 w 24"/>
                <a:gd name="T5" fmla="*/ 6 h 24"/>
                <a:gd name="T6" fmla="*/ 18 w 24"/>
                <a:gd name="T7" fmla="*/ 3 h 24"/>
                <a:gd name="T8" fmla="*/ 21 w 24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1" y="17"/>
                  </a:moveTo>
                  <a:cubicBezTo>
                    <a:pt x="18" y="22"/>
                    <a:pt x="11" y="24"/>
                    <a:pt x="7" y="21"/>
                  </a:cubicBezTo>
                  <a:cubicBezTo>
                    <a:pt x="2" y="18"/>
                    <a:pt x="0" y="11"/>
                    <a:pt x="3" y="6"/>
                  </a:cubicBezTo>
                  <a:cubicBezTo>
                    <a:pt x="6" y="2"/>
                    <a:pt x="13" y="0"/>
                    <a:pt x="18" y="3"/>
                  </a:cubicBezTo>
                  <a:cubicBezTo>
                    <a:pt x="22" y="6"/>
                    <a:pt x="24" y="13"/>
                    <a:pt x="21" y="17"/>
                  </a:cubicBezTo>
                  <a:close/>
                </a:path>
              </a:pathLst>
            </a:custGeom>
            <a:solidFill>
              <a:srgbClr val="85A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2767013" y="3911600"/>
              <a:ext cx="84138" cy="82550"/>
            </a:xfrm>
            <a:custGeom>
              <a:avLst/>
              <a:gdLst>
                <a:gd name="T0" fmla="*/ 19 w 22"/>
                <a:gd name="T1" fmla="*/ 16 h 22"/>
                <a:gd name="T2" fmla="*/ 6 w 22"/>
                <a:gd name="T3" fmla="*/ 19 h 22"/>
                <a:gd name="T4" fmla="*/ 3 w 22"/>
                <a:gd name="T5" fmla="*/ 6 h 22"/>
                <a:gd name="T6" fmla="*/ 16 w 22"/>
                <a:gd name="T7" fmla="*/ 3 h 22"/>
                <a:gd name="T8" fmla="*/ 19 w 22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9" y="16"/>
                  </a:moveTo>
                  <a:cubicBezTo>
                    <a:pt x="16" y="21"/>
                    <a:pt x="10" y="22"/>
                    <a:pt x="6" y="19"/>
                  </a:cubicBezTo>
                  <a:cubicBezTo>
                    <a:pt x="1" y="16"/>
                    <a:pt x="0" y="11"/>
                    <a:pt x="3" y="6"/>
                  </a:cubicBezTo>
                  <a:cubicBezTo>
                    <a:pt x="6" y="2"/>
                    <a:pt x="12" y="0"/>
                    <a:pt x="16" y="3"/>
                  </a:cubicBezTo>
                  <a:cubicBezTo>
                    <a:pt x="21" y="6"/>
                    <a:pt x="22" y="12"/>
                    <a:pt x="19" y="16"/>
                  </a:cubicBezTo>
                  <a:close/>
                </a:path>
              </a:pathLst>
            </a:custGeom>
            <a:solidFill>
              <a:srgbClr val="AFD3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2820988" y="4603750"/>
              <a:ext cx="703263" cy="406400"/>
            </a:xfrm>
            <a:custGeom>
              <a:avLst/>
              <a:gdLst>
                <a:gd name="T0" fmla="*/ 186 w 187"/>
                <a:gd name="T1" fmla="*/ 38 h 108"/>
                <a:gd name="T2" fmla="*/ 154 w 187"/>
                <a:gd name="T3" fmla="*/ 99 h 108"/>
                <a:gd name="T4" fmla="*/ 33 w 187"/>
                <a:gd name="T5" fmla="*/ 82 h 108"/>
                <a:gd name="T6" fmla="*/ 26 w 187"/>
                <a:gd name="T7" fmla="*/ 35 h 108"/>
                <a:gd name="T8" fmla="*/ 186 w 187"/>
                <a:gd name="T9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08">
                  <a:moveTo>
                    <a:pt x="186" y="38"/>
                  </a:moveTo>
                  <a:cubicBezTo>
                    <a:pt x="186" y="38"/>
                    <a:pt x="180" y="80"/>
                    <a:pt x="154" y="99"/>
                  </a:cubicBezTo>
                  <a:cubicBezTo>
                    <a:pt x="142" y="108"/>
                    <a:pt x="65" y="96"/>
                    <a:pt x="33" y="82"/>
                  </a:cubicBezTo>
                  <a:cubicBezTo>
                    <a:pt x="0" y="68"/>
                    <a:pt x="5" y="63"/>
                    <a:pt x="26" y="35"/>
                  </a:cubicBezTo>
                  <a:cubicBezTo>
                    <a:pt x="46" y="6"/>
                    <a:pt x="187" y="0"/>
                    <a:pt x="186" y="3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2873375" y="4125913"/>
              <a:ext cx="871538" cy="428625"/>
            </a:xfrm>
            <a:custGeom>
              <a:avLst/>
              <a:gdLst>
                <a:gd name="T0" fmla="*/ 200 w 232"/>
                <a:gd name="T1" fmla="*/ 23 h 114"/>
                <a:gd name="T2" fmla="*/ 223 w 232"/>
                <a:gd name="T3" fmla="*/ 66 h 114"/>
                <a:gd name="T4" fmla="*/ 161 w 232"/>
                <a:gd name="T5" fmla="*/ 113 h 114"/>
                <a:gd name="T6" fmla="*/ 16 w 232"/>
                <a:gd name="T7" fmla="*/ 79 h 114"/>
                <a:gd name="T8" fmla="*/ 39 w 232"/>
                <a:gd name="T9" fmla="*/ 13 h 114"/>
                <a:gd name="T10" fmla="*/ 200 w 232"/>
                <a:gd name="T11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14">
                  <a:moveTo>
                    <a:pt x="200" y="23"/>
                  </a:moveTo>
                  <a:cubicBezTo>
                    <a:pt x="200" y="23"/>
                    <a:pt x="232" y="34"/>
                    <a:pt x="223" y="66"/>
                  </a:cubicBezTo>
                  <a:cubicBezTo>
                    <a:pt x="211" y="112"/>
                    <a:pt x="188" y="110"/>
                    <a:pt x="161" y="113"/>
                  </a:cubicBezTo>
                  <a:cubicBezTo>
                    <a:pt x="153" y="114"/>
                    <a:pt x="33" y="87"/>
                    <a:pt x="16" y="79"/>
                  </a:cubicBezTo>
                  <a:cubicBezTo>
                    <a:pt x="0" y="72"/>
                    <a:pt x="1" y="26"/>
                    <a:pt x="39" y="13"/>
                  </a:cubicBezTo>
                  <a:cubicBezTo>
                    <a:pt x="78" y="0"/>
                    <a:pt x="200" y="23"/>
                    <a:pt x="200" y="23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3211513" y="3711575"/>
              <a:ext cx="788988" cy="433388"/>
            </a:xfrm>
            <a:custGeom>
              <a:avLst/>
              <a:gdLst>
                <a:gd name="T0" fmla="*/ 151 w 210"/>
                <a:gd name="T1" fmla="*/ 8 h 115"/>
                <a:gd name="T2" fmla="*/ 209 w 210"/>
                <a:gd name="T3" fmla="*/ 22 h 115"/>
                <a:gd name="T4" fmla="*/ 190 w 210"/>
                <a:gd name="T5" fmla="*/ 89 h 115"/>
                <a:gd name="T6" fmla="*/ 54 w 210"/>
                <a:gd name="T7" fmla="*/ 104 h 115"/>
                <a:gd name="T8" fmla="*/ 29 w 210"/>
                <a:gd name="T9" fmla="*/ 44 h 115"/>
                <a:gd name="T10" fmla="*/ 151 w 210"/>
                <a:gd name="T11" fmla="*/ 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115">
                  <a:moveTo>
                    <a:pt x="151" y="8"/>
                  </a:moveTo>
                  <a:cubicBezTo>
                    <a:pt x="151" y="8"/>
                    <a:pt x="210" y="6"/>
                    <a:pt x="209" y="22"/>
                  </a:cubicBezTo>
                  <a:cubicBezTo>
                    <a:pt x="209" y="39"/>
                    <a:pt x="198" y="76"/>
                    <a:pt x="190" y="89"/>
                  </a:cubicBezTo>
                  <a:cubicBezTo>
                    <a:pt x="175" y="115"/>
                    <a:pt x="72" y="106"/>
                    <a:pt x="54" y="104"/>
                  </a:cubicBezTo>
                  <a:cubicBezTo>
                    <a:pt x="36" y="102"/>
                    <a:pt x="0" y="89"/>
                    <a:pt x="29" y="44"/>
                  </a:cubicBezTo>
                  <a:cubicBezTo>
                    <a:pt x="58" y="0"/>
                    <a:pt x="151" y="8"/>
                    <a:pt x="151" y="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3775075" y="3321050"/>
              <a:ext cx="477838" cy="425450"/>
            </a:xfrm>
            <a:custGeom>
              <a:avLst/>
              <a:gdLst>
                <a:gd name="T0" fmla="*/ 52 w 127"/>
                <a:gd name="T1" fmla="*/ 18 h 113"/>
                <a:gd name="T2" fmla="*/ 38 w 127"/>
                <a:gd name="T3" fmla="*/ 84 h 113"/>
                <a:gd name="T4" fmla="*/ 103 w 127"/>
                <a:gd name="T5" fmla="*/ 96 h 113"/>
                <a:gd name="T6" fmla="*/ 120 w 127"/>
                <a:gd name="T7" fmla="*/ 21 h 113"/>
                <a:gd name="T8" fmla="*/ 52 w 127"/>
                <a:gd name="T9" fmla="*/ 1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3">
                  <a:moveTo>
                    <a:pt x="52" y="18"/>
                  </a:moveTo>
                  <a:cubicBezTo>
                    <a:pt x="52" y="18"/>
                    <a:pt x="0" y="56"/>
                    <a:pt x="38" y="84"/>
                  </a:cubicBezTo>
                  <a:cubicBezTo>
                    <a:pt x="77" y="113"/>
                    <a:pt x="90" y="101"/>
                    <a:pt x="103" y="96"/>
                  </a:cubicBezTo>
                  <a:cubicBezTo>
                    <a:pt x="122" y="91"/>
                    <a:pt x="127" y="35"/>
                    <a:pt x="120" y="21"/>
                  </a:cubicBezTo>
                  <a:cubicBezTo>
                    <a:pt x="110" y="1"/>
                    <a:pt x="78" y="0"/>
                    <a:pt x="52" y="18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4049713" y="3422650"/>
              <a:ext cx="293688" cy="282575"/>
            </a:xfrm>
            <a:custGeom>
              <a:avLst/>
              <a:gdLst>
                <a:gd name="T0" fmla="*/ 10 w 78"/>
                <a:gd name="T1" fmla="*/ 0 h 75"/>
                <a:gd name="T2" fmla="*/ 22 w 78"/>
                <a:gd name="T3" fmla="*/ 33 h 75"/>
                <a:gd name="T4" fmla="*/ 6 w 78"/>
                <a:gd name="T5" fmla="*/ 67 h 75"/>
                <a:gd name="T6" fmla="*/ 10 w 78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75">
                  <a:moveTo>
                    <a:pt x="10" y="0"/>
                  </a:moveTo>
                  <a:cubicBezTo>
                    <a:pt x="10" y="0"/>
                    <a:pt x="21" y="21"/>
                    <a:pt x="22" y="33"/>
                  </a:cubicBezTo>
                  <a:cubicBezTo>
                    <a:pt x="22" y="45"/>
                    <a:pt x="12" y="59"/>
                    <a:pt x="6" y="67"/>
                  </a:cubicBezTo>
                  <a:cubicBezTo>
                    <a:pt x="0" y="75"/>
                    <a:pt x="78" y="40"/>
                    <a:pt x="10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auto">
            <a:xfrm>
              <a:off x="3373438" y="3840163"/>
              <a:ext cx="349250" cy="266700"/>
            </a:xfrm>
            <a:custGeom>
              <a:avLst/>
              <a:gdLst>
                <a:gd name="T0" fmla="*/ 19 w 93"/>
                <a:gd name="T1" fmla="*/ 9 h 71"/>
                <a:gd name="T2" fmla="*/ 11 w 93"/>
                <a:gd name="T3" fmla="*/ 59 h 71"/>
                <a:gd name="T4" fmla="*/ 72 w 93"/>
                <a:gd name="T5" fmla="*/ 57 h 71"/>
                <a:gd name="T6" fmla="*/ 81 w 93"/>
                <a:gd name="T7" fmla="*/ 9 h 71"/>
                <a:gd name="T8" fmla="*/ 19 w 93"/>
                <a:gd name="T9" fmla="*/ 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71">
                  <a:moveTo>
                    <a:pt x="19" y="9"/>
                  </a:moveTo>
                  <a:cubicBezTo>
                    <a:pt x="19" y="9"/>
                    <a:pt x="0" y="47"/>
                    <a:pt x="11" y="59"/>
                  </a:cubicBezTo>
                  <a:cubicBezTo>
                    <a:pt x="23" y="71"/>
                    <a:pt x="72" y="57"/>
                    <a:pt x="72" y="57"/>
                  </a:cubicBezTo>
                  <a:cubicBezTo>
                    <a:pt x="72" y="57"/>
                    <a:pt x="93" y="17"/>
                    <a:pt x="81" y="9"/>
                  </a:cubicBezTo>
                  <a:cubicBezTo>
                    <a:pt x="68" y="0"/>
                    <a:pt x="19" y="9"/>
                    <a:pt x="19" y="9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auto">
            <a:xfrm>
              <a:off x="2978150" y="4230688"/>
              <a:ext cx="346075" cy="211138"/>
            </a:xfrm>
            <a:custGeom>
              <a:avLst/>
              <a:gdLst>
                <a:gd name="T0" fmla="*/ 22 w 92"/>
                <a:gd name="T1" fmla="*/ 0 h 56"/>
                <a:gd name="T2" fmla="*/ 7 w 92"/>
                <a:gd name="T3" fmla="*/ 45 h 56"/>
                <a:gd name="T4" fmla="*/ 75 w 92"/>
                <a:gd name="T5" fmla="*/ 56 h 56"/>
                <a:gd name="T6" fmla="*/ 87 w 92"/>
                <a:gd name="T7" fmla="*/ 13 h 56"/>
                <a:gd name="T8" fmla="*/ 22 w 9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6">
                  <a:moveTo>
                    <a:pt x="22" y="0"/>
                  </a:moveTo>
                  <a:cubicBezTo>
                    <a:pt x="22" y="0"/>
                    <a:pt x="0" y="26"/>
                    <a:pt x="7" y="45"/>
                  </a:cubicBezTo>
                  <a:cubicBezTo>
                    <a:pt x="10" y="53"/>
                    <a:pt x="75" y="56"/>
                    <a:pt x="75" y="56"/>
                  </a:cubicBezTo>
                  <a:cubicBezTo>
                    <a:pt x="75" y="56"/>
                    <a:pt x="92" y="21"/>
                    <a:pt x="87" y="13"/>
                  </a:cubicBezTo>
                  <a:cubicBezTo>
                    <a:pt x="83" y="5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auto">
            <a:xfrm>
              <a:off x="2947988" y="4749800"/>
              <a:ext cx="398463" cy="153988"/>
            </a:xfrm>
            <a:custGeom>
              <a:avLst/>
              <a:gdLst>
                <a:gd name="T0" fmla="*/ 17 w 106"/>
                <a:gd name="T1" fmla="*/ 0 h 41"/>
                <a:gd name="T2" fmla="*/ 10 w 106"/>
                <a:gd name="T3" fmla="*/ 35 h 41"/>
                <a:gd name="T4" fmla="*/ 70 w 106"/>
                <a:gd name="T5" fmla="*/ 36 h 41"/>
                <a:gd name="T6" fmla="*/ 17 w 106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1">
                  <a:moveTo>
                    <a:pt x="17" y="0"/>
                  </a:moveTo>
                  <a:cubicBezTo>
                    <a:pt x="17" y="0"/>
                    <a:pt x="0" y="29"/>
                    <a:pt x="10" y="35"/>
                  </a:cubicBezTo>
                  <a:cubicBezTo>
                    <a:pt x="20" y="41"/>
                    <a:pt x="70" y="36"/>
                    <a:pt x="70" y="36"/>
                  </a:cubicBezTo>
                  <a:cubicBezTo>
                    <a:pt x="70" y="36"/>
                    <a:pt x="106" y="3"/>
                    <a:pt x="17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auto">
            <a:xfrm>
              <a:off x="3609975" y="3867150"/>
              <a:ext cx="184150" cy="206375"/>
            </a:xfrm>
            <a:custGeom>
              <a:avLst/>
              <a:gdLst>
                <a:gd name="T0" fmla="*/ 15 w 49"/>
                <a:gd name="T1" fmla="*/ 0 h 55"/>
                <a:gd name="T2" fmla="*/ 14 w 49"/>
                <a:gd name="T3" fmla="*/ 42 h 55"/>
                <a:gd name="T4" fmla="*/ 15 w 49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55">
                  <a:moveTo>
                    <a:pt x="15" y="0"/>
                  </a:moveTo>
                  <a:cubicBezTo>
                    <a:pt x="15" y="0"/>
                    <a:pt x="28" y="28"/>
                    <a:pt x="14" y="42"/>
                  </a:cubicBezTo>
                  <a:cubicBezTo>
                    <a:pt x="0" y="55"/>
                    <a:pt x="49" y="30"/>
                    <a:pt x="15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auto">
            <a:xfrm>
              <a:off x="3203575" y="4279900"/>
              <a:ext cx="207963" cy="188913"/>
            </a:xfrm>
            <a:custGeom>
              <a:avLst/>
              <a:gdLst>
                <a:gd name="T0" fmla="*/ 27 w 55"/>
                <a:gd name="T1" fmla="*/ 0 h 50"/>
                <a:gd name="T2" fmla="*/ 15 w 55"/>
                <a:gd name="T3" fmla="*/ 43 h 50"/>
                <a:gd name="T4" fmla="*/ 27 w 55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50">
                  <a:moveTo>
                    <a:pt x="27" y="0"/>
                  </a:moveTo>
                  <a:cubicBezTo>
                    <a:pt x="27" y="0"/>
                    <a:pt x="29" y="44"/>
                    <a:pt x="15" y="43"/>
                  </a:cubicBezTo>
                  <a:cubicBezTo>
                    <a:pt x="0" y="42"/>
                    <a:pt x="55" y="50"/>
                    <a:pt x="27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auto">
            <a:xfrm>
              <a:off x="3192463" y="4776788"/>
              <a:ext cx="90488" cy="109538"/>
            </a:xfrm>
            <a:custGeom>
              <a:avLst/>
              <a:gdLst>
                <a:gd name="T0" fmla="*/ 0 w 24"/>
                <a:gd name="T1" fmla="*/ 0 h 29"/>
                <a:gd name="T2" fmla="*/ 7 w 24"/>
                <a:gd name="T3" fmla="*/ 27 h 29"/>
                <a:gd name="T4" fmla="*/ 0 w 24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cubicBezTo>
                    <a:pt x="0" y="0"/>
                    <a:pt x="9" y="25"/>
                    <a:pt x="7" y="27"/>
                  </a:cubicBezTo>
                  <a:cubicBezTo>
                    <a:pt x="5" y="29"/>
                    <a:pt x="24" y="11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9"/>
            <p:cNvSpPr>
              <a:spLocks/>
            </p:cNvSpPr>
            <p:nvPr/>
          </p:nvSpPr>
          <p:spPr bwMode="auto">
            <a:xfrm>
              <a:off x="-307974" y="3834653"/>
              <a:ext cx="744538" cy="1662113"/>
            </a:xfrm>
            <a:custGeom>
              <a:avLst/>
              <a:gdLst>
                <a:gd name="T0" fmla="*/ 198 w 198"/>
                <a:gd name="T1" fmla="*/ 12 h 442"/>
                <a:gd name="T2" fmla="*/ 0 w 198"/>
                <a:gd name="T3" fmla="*/ 0 h 442"/>
                <a:gd name="T4" fmla="*/ 0 w 198"/>
                <a:gd name="T5" fmla="*/ 431 h 442"/>
                <a:gd name="T6" fmla="*/ 143 w 198"/>
                <a:gd name="T7" fmla="*/ 431 h 442"/>
                <a:gd name="T8" fmla="*/ 198 w 198"/>
                <a:gd name="T9" fmla="*/ 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442">
                  <a:moveTo>
                    <a:pt x="198" y="1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76" y="431"/>
                    <a:pt x="147" y="442"/>
                    <a:pt x="143" y="431"/>
                  </a:cubicBezTo>
                  <a:cubicBezTo>
                    <a:pt x="135" y="408"/>
                    <a:pt x="198" y="12"/>
                    <a:pt x="198" y="12"/>
                  </a:cubicBezTo>
                  <a:close/>
                </a:path>
              </a:pathLst>
            </a:cu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47E067-1004-4570-AA97-E2928A549679}"/>
              </a:ext>
            </a:extLst>
          </p:cNvPr>
          <p:cNvGrpSpPr/>
          <p:nvPr/>
        </p:nvGrpSpPr>
        <p:grpSpPr>
          <a:xfrm>
            <a:off x="6322444" y="4158517"/>
            <a:ext cx="1758790" cy="574055"/>
            <a:chOff x="651340" y="5088735"/>
            <a:chExt cx="1758790" cy="57405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B28ACF1-82E9-4C23-9C23-753119DAE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1340" y="5114150"/>
              <a:ext cx="548640" cy="548640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FontAwesome" pitchFamily="2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4BBF815-2F95-4EFE-A107-9BE60C8725E8}"/>
                </a:ext>
              </a:extLst>
            </p:cNvPr>
            <p:cNvSpPr txBox="1"/>
            <p:nvPr/>
          </p:nvSpPr>
          <p:spPr>
            <a:xfrm>
              <a:off x="1324576" y="5088735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2.888 K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7C2F561-A659-4319-AAD1-7DDDF376572F}"/>
                </a:ext>
              </a:extLst>
            </p:cNvPr>
            <p:cNvSpPr/>
            <p:nvPr/>
          </p:nvSpPr>
          <p:spPr>
            <a:xfrm>
              <a:off x="1426249" y="5470889"/>
              <a:ext cx="527388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latin typeface="Source Sans Pro" panose="020B0503030403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Male User</a:t>
              </a:r>
            </a:p>
          </p:txBody>
        </p:sp>
        <p:sp>
          <p:nvSpPr>
            <p:cNvPr id="78" name="Shape 2614">
              <a:extLst>
                <a:ext uri="{FF2B5EF4-FFF2-40B4-BE49-F238E27FC236}">
                  <a16:creationId xmlns:a16="http://schemas.microsoft.com/office/drawing/2014/main" id="{9A6D4E91-9900-4A89-93B6-411C54BEB855}"/>
                </a:ext>
              </a:extLst>
            </p:cNvPr>
            <p:cNvSpPr/>
            <p:nvPr/>
          </p:nvSpPr>
          <p:spPr>
            <a:xfrm>
              <a:off x="782228" y="5264941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58" y="17505"/>
                  </a:moveTo>
                  <a:cubicBezTo>
                    <a:pt x="17372" y="16944"/>
                    <a:pt x="16242" y="15945"/>
                    <a:pt x="15117" y="15413"/>
                  </a:cubicBezTo>
                  <a:cubicBezTo>
                    <a:pt x="14189" y="14975"/>
                    <a:pt x="13657" y="14531"/>
                    <a:pt x="13491" y="14057"/>
                  </a:cubicBezTo>
                  <a:cubicBezTo>
                    <a:pt x="13377" y="13728"/>
                    <a:pt x="13428" y="13351"/>
                    <a:pt x="13649" y="12904"/>
                  </a:cubicBezTo>
                  <a:cubicBezTo>
                    <a:pt x="13815" y="12567"/>
                    <a:pt x="13972" y="12286"/>
                    <a:pt x="14117" y="12028"/>
                  </a:cubicBezTo>
                  <a:cubicBezTo>
                    <a:pt x="14730" y="10934"/>
                    <a:pt x="15203" y="10145"/>
                    <a:pt x="15203" y="7348"/>
                  </a:cubicBezTo>
                  <a:cubicBezTo>
                    <a:pt x="15203" y="3162"/>
                    <a:pt x="12787" y="2951"/>
                    <a:pt x="12309" y="2951"/>
                  </a:cubicBezTo>
                  <a:cubicBezTo>
                    <a:pt x="11917" y="2951"/>
                    <a:pt x="11672" y="3037"/>
                    <a:pt x="11435" y="3121"/>
                  </a:cubicBezTo>
                  <a:cubicBezTo>
                    <a:pt x="11175" y="3213"/>
                    <a:pt x="10907" y="3309"/>
                    <a:pt x="10296" y="3319"/>
                  </a:cubicBezTo>
                  <a:cubicBezTo>
                    <a:pt x="9190" y="3337"/>
                    <a:pt x="6873" y="3375"/>
                    <a:pt x="6873" y="7226"/>
                  </a:cubicBezTo>
                  <a:cubicBezTo>
                    <a:pt x="6873" y="9919"/>
                    <a:pt x="7574" y="11156"/>
                    <a:pt x="8125" y="12150"/>
                  </a:cubicBezTo>
                  <a:cubicBezTo>
                    <a:pt x="8266" y="12404"/>
                    <a:pt x="8399" y="12645"/>
                    <a:pt x="8505" y="12885"/>
                  </a:cubicBezTo>
                  <a:cubicBezTo>
                    <a:pt x="8973" y="13949"/>
                    <a:pt x="8631" y="14693"/>
                    <a:pt x="7426" y="15224"/>
                  </a:cubicBezTo>
                  <a:cubicBezTo>
                    <a:pt x="5905" y="15897"/>
                    <a:pt x="5188" y="16247"/>
                    <a:pt x="3693" y="17562"/>
                  </a:cubicBezTo>
                  <a:cubicBezTo>
                    <a:pt x="2017" y="15800"/>
                    <a:pt x="982" y="134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3395"/>
                    <a:pt x="19603" y="15749"/>
                    <a:pt x="17958" y="17505"/>
                  </a:cubicBezTo>
                  <a:moveTo>
                    <a:pt x="10800" y="20618"/>
                  </a:moveTo>
                  <a:cubicBezTo>
                    <a:pt x="8356" y="20618"/>
                    <a:pt x="6125" y="19720"/>
                    <a:pt x="4407" y="18242"/>
                  </a:cubicBezTo>
                  <a:cubicBezTo>
                    <a:pt x="5730" y="17084"/>
                    <a:pt x="6362" y="16767"/>
                    <a:pt x="7823" y="16122"/>
                  </a:cubicBezTo>
                  <a:cubicBezTo>
                    <a:pt x="9515" y="15375"/>
                    <a:pt x="10091" y="14051"/>
                    <a:pt x="9403" y="12489"/>
                  </a:cubicBezTo>
                  <a:cubicBezTo>
                    <a:pt x="9279" y="12208"/>
                    <a:pt x="9136" y="11949"/>
                    <a:pt x="8984" y="11674"/>
                  </a:cubicBezTo>
                  <a:cubicBezTo>
                    <a:pt x="8461" y="10732"/>
                    <a:pt x="7855" y="9665"/>
                    <a:pt x="7855" y="7226"/>
                  </a:cubicBezTo>
                  <a:cubicBezTo>
                    <a:pt x="7855" y="4341"/>
                    <a:pt x="9224" y="4318"/>
                    <a:pt x="10312" y="4300"/>
                  </a:cubicBezTo>
                  <a:cubicBezTo>
                    <a:pt x="11084" y="4287"/>
                    <a:pt x="11461" y="4154"/>
                    <a:pt x="11763" y="4047"/>
                  </a:cubicBezTo>
                  <a:cubicBezTo>
                    <a:pt x="11964" y="3975"/>
                    <a:pt x="12086" y="3933"/>
                    <a:pt x="12309" y="3933"/>
                  </a:cubicBezTo>
                  <a:cubicBezTo>
                    <a:pt x="13218" y="3933"/>
                    <a:pt x="14221" y="4830"/>
                    <a:pt x="14221" y="7348"/>
                  </a:cubicBezTo>
                  <a:cubicBezTo>
                    <a:pt x="14221" y="9888"/>
                    <a:pt x="13840" y="10513"/>
                    <a:pt x="13261" y="11548"/>
                  </a:cubicBezTo>
                  <a:cubicBezTo>
                    <a:pt x="13108" y="11820"/>
                    <a:pt x="12943" y="12115"/>
                    <a:pt x="12768" y="12470"/>
                  </a:cubicBezTo>
                  <a:cubicBezTo>
                    <a:pt x="12430" y="13155"/>
                    <a:pt x="12362" y="13798"/>
                    <a:pt x="12565" y="14380"/>
                  </a:cubicBezTo>
                  <a:cubicBezTo>
                    <a:pt x="12825" y="15126"/>
                    <a:pt x="13502" y="15737"/>
                    <a:pt x="14696" y="16302"/>
                  </a:cubicBezTo>
                  <a:cubicBezTo>
                    <a:pt x="15675" y="16764"/>
                    <a:pt x="16700" y="17667"/>
                    <a:pt x="17251" y="18189"/>
                  </a:cubicBezTo>
                  <a:cubicBezTo>
                    <a:pt x="15525" y="19697"/>
                    <a:pt x="1327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5E1CDCD-2811-427D-BC43-345396D59D23}"/>
              </a:ext>
            </a:extLst>
          </p:cNvPr>
          <p:cNvGrpSpPr/>
          <p:nvPr/>
        </p:nvGrpSpPr>
        <p:grpSpPr>
          <a:xfrm>
            <a:off x="8434738" y="4158517"/>
            <a:ext cx="1758790" cy="574055"/>
            <a:chOff x="2597658" y="5111511"/>
            <a:chExt cx="1758790" cy="574055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D28E9DB-682F-420C-81E5-C6C9904081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97658" y="5136926"/>
              <a:ext cx="548640" cy="548640"/>
            </a:xfrm>
            <a:prstGeom prst="ellips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2"/>
                </a:solidFill>
                <a:latin typeface="FontAwesome" pitchFamily="2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D98AA59-F91E-4A8D-BD66-23993E038C96}"/>
                </a:ext>
              </a:extLst>
            </p:cNvPr>
            <p:cNvSpPr txBox="1"/>
            <p:nvPr/>
          </p:nvSpPr>
          <p:spPr>
            <a:xfrm>
              <a:off x="3270894" y="5111511"/>
              <a:ext cx="1085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1.074 K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3BD2104-6A74-4563-AB25-D3FA82A5D8E4}"/>
                </a:ext>
              </a:extLst>
            </p:cNvPr>
            <p:cNvSpPr/>
            <p:nvPr/>
          </p:nvSpPr>
          <p:spPr>
            <a:xfrm>
              <a:off x="3372567" y="5483045"/>
              <a:ext cx="668453" cy="15388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000" dirty="0">
                  <a:latin typeface="Source Sans Pro" panose="020B0503030403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Female User</a:t>
              </a:r>
            </a:p>
          </p:txBody>
        </p:sp>
        <p:sp>
          <p:nvSpPr>
            <p:cNvPr id="96" name="Shape 2615">
              <a:extLst>
                <a:ext uri="{FF2B5EF4-FFF2-40B4-BE49-F238E27FC236}">
                  <a16:creationId xmlns:a16="http://schemas.microsoft.com/office/drawing/2014/main" id="{2B0613B5-3A1D-42A5-9779-247FF01337EF}"/>
                </a:ext>
              </a:extLst>
            </p:cNvPr>
            <p:cNvSpPr/>
            <p:nvPr/>
          </p:nvSpPr>
          <p:spPr>
            <a:xfrm>
              <a:off x="2732314" y="5267146"/>
              <a:ext cx="279328" cy="27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93" y="17878"/>
                  </a:moveTo>
                  <a:cubicBezTo>
                    <a:pt x="16514" y="16546"/>
                    <a:pt x="15177" y="15812"/>
                    <a:pt x="14084" y="15323"/>
                  </a:cubicBezTo>
                  <a:cubicBezTo>
                    <a:pt x="13842" y="15214"/>
                    <a:pt x="13687" y="15099"/>
                    <a:pt x="13598" y="14990"/>
                  </a:cubicBezTo>
                  <a:cubicBezTo>
                    <a:pt x="15238" y="14959"/>
                    <a:pt x="16521" y="14237"/>
                    <a:pt x="16581" y="14203"/>
                  </a:cubicBezTo>
                  <a:cubicBezTo>
                    <a:pt x="16751" y="14106"/>
                    <a:pt x="16846" y="13918"/>
                    <a:pt x="16826" y="13724"/>
                  </a:cubicBezTo>
                  <a:cubicBezTo>
                    <a:pt x="16807" y="13546"/>
                    <a:pt x="16693" y="13394"/>
                    <a:pt x="16530" y="13325"/>
                  </a:cubicBezTo>
                  <a:cubicBezTo>
                    <a:pt x="16461" y="13275"/>
                    <a:pt x="15663" y="12629"/>
                    <a:pt x="15663" y="9051"/>
                  </a:cubicBezTo>
                  <a:cubicBezTo>
                    <a:pt x="15663" y="5000"/>
                    <a:pt x="14115" y="2945"/>
                    <a:pt x="11061" y="2945"/>
                  </a:cubicBezTo>
                  <a:cubicBezTo>
                    <a:pt x="8481" y="2945"/>
                    <a:pt x="5845" y="3642"/>
                    <a:pt x="5845" y="8806"/>
                  </a:cubicBezTo>
                  <a:cubicBezTo>
                    <a:pt x="5845" y="12555"/>
                    <a:pt x="5219" y="13278"/>
                    <a:pt x="5122" y="13367"/>
                  </a:cubicBezTo>
                  <a:cubicBezTo>
                    <a:pt x="4957" y="13416"/>
                    <a:pt x="4826" y="13551"/>
                    <a:pt x="4784" y="13723"/>
                  </a:cubicBezTo>
                  <a:cubicBezTo>
                    <a:pt x="4734" y="13935"/>
                    <a:pt x="4828" y="14153"/>
                    <a:pt x="5015" y="14262"/>
                  </a:cubicBezTo>
                  <a:cubicBezTo>
                    <a:pt x="6396" y="15064"/>
                    <a:pt x="7482" y="15136"/>
                    <a:pt x="8065" y="15091"/>
                  </a:cubicBezTo>
                  <a:cubicBezTo>
                    <a:pt x="7994" y="15151"/>
                    <a:pt x="7850" y="15241"/>
                    <a:pt x="7564" y="15335"/>
                  </a:cubicBezTo>
                  <a:cubicBezTo>
                    <a:pt x="6211" y="15776"/>
                    <a:pt x="4766" y="16807"/>
                    <a:pt x="3958" y="17834"/>
                  </a:cubicBezTo>
                  <a:cubicBezTo>
                    <a:pt x="2125" y="16050"/>
                    <a:pt x="982" y="13560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3584"/>
                    <a:pt x="19454" y="16092"/>
                    <a:pt x="17593" y="17878"/>
                  </a:cubicBezTo>
                  <a:moveTo>
                    <a:pt x="10800" y="20618"/>
                  </a:moveTo>
                  <a:cubicBezTo>
                    <a:pt x="8489" y="20618"/>
                    <a:pt x="6370" y="19815"/>
                    <a:pt x="4693" y="18480"/>
                  </a:cubicBezTo>
                  <a:cubicBezTo>
                    <a:pt x="5360" y="17604"/>
                    <a:pt x="6693" y="16652"/>
                    <a:pt x="7869" y="16268"/>
                  </a:cubicBezTo>
                  <a:cubicBezTo>
                    <a:pt x="8578" y="16037"/>
                    <a:pt x="8988" y="15688"/>
                    <a:pt x="9087" y="15232"/>
                  </a:cubicBezTo>
                  <a:cubicBezTo>
                    <a:pt x="9214" y="14656"/>
                    <a:pt x="8775" y="14230"/>
                    <a:pt x="8725" y="14183"/>
                  </a:cubicBezTo>
                  <a:cubicBezTo>
                    <a:pt x="8597" y="14065"/>
                    <a:pt x="8412" y="14025"/>
                    <a:pt x="8246" y="14075"/>
                  </a:cubicBezTo>
                  <a:cubicBezTo>
                    <a:pt x="8208" y="14086"/>
                    <a:pt x="7406" y="14309"/>
                    <a:pt x="6089" y="13714"/>
                  </a:cubicBezTo>
                  <a:cubicBezTo>
                    <a:pt x="6486" y="13026"/>
                    <a:pt x="6826" y="11618"/>
                    <a:pt x="6826" y="8806"/>
                  </a:cubicBezTo>
                  <a:cubicBezTo>
                    <a:pt x="6826" y="4301"/>
                    <a:pt x="8829" y="3928"/>
                    <a:pt x="11061" y="3928"/>
                  </a:cubicBezTo>
                  <a:cubicBezTo>
                    <a:pt x="12615" y="3928"/>
                    <a:pt x="14681" y="4458"/>
                    <a:pt x="14681" y="9051"/>
                  </a:cubicBezTo>
                  <a:cubicBezTo>
                    <a:pt x="14681" y="11662"/>
                    <a:pt x="15092" y="12966"/>
                    <a:pt x="15499" y="13617"/>
                  </a:cubicBezTo>
                  <a:cubicBezTo>
                    <a:pt x="14943" y="13829"/>
                    <a:pt x="14058" y="14076"/>
                    <a:pt x="13097" y="13993"/>
                  </a:cubicBezTo>
                  <a:cubicBezTo>
                    <a:pt x="12883" y="13971"/>
                    <a:pt x="12690" y="14092"/>
                    <a:pt x="12605" y="14285"/>
                  </a:cubicBezTo>
                  <a:cubicBezTo>
                    <a:pt x="12420" y="14704"/>
                    <a:pt x="12408" y="15649"/>
                    <a:pt x="13683" y="16219"/>
                  </a:cubicBezTo>
                  <a:cubicBezTo>
                    <a:pt x="14677" y="16664"/>
                    <a:pt x="15893" y="17331"/>
                    <a:pt x="16850" y="18522"/>
                  </a:cubicBezTo>
                  <a:cubicBezTo>
                    <a:pt x="15182" y="19831"/>
                    <a:pt x="13085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solidFill>
                  <a:schemeClr val="tx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EC083FE-59A9-4D70-B151-DA7F1CA49CDA}"/>
              </a:ext>
            </a:extLst>
          </p:cNvPr>
          <p:cNvSpPr txBox="1"/>
          <p:nvPr/>
        </p:nvSpPr>
        <p:spPr>
          <a:xfrm>
            <a:off x="6237504" y="2964150"/>
            <a:ext cx="5009832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958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 rot="10800000" flipH="1">
            <a:off x="-1" y="0"/>
            <a:ext cx="6356195" cy="6858000"/>
          </a:xfrm>
          <a:custGeom>
            <a:avLst/>
            <a:gdLst>
              <a:gd name="connsiteX0" fmla="*/ 0 w 6356195"/>
              <a:gd name="connsiteY0" fmla="*/ 0 h 6858000"/>
              <a:gd name="connsiteX1" fmla="*/ 0 w 6356195"/>
              <a:gd name="connsiteY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6195" h="6858000">
                <a:moveTo>
                  <a:pt x="0" y="0"/>
                </a:moveTo>
                <a:cubicBezTo>
                  <a:pt x="14301439" y="0"/>
                  <a:pt x="0" y="6858000"/>
                  <a:pt x="0" y="6858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A65B4E7-0FE6-420B-A711-1884001CBD0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r="19130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1D1E74-A513-4EC5-80C1-61A2360669A9}"/>
              </a:ext>
            </a:extLst>
          </p:cNvPr>
          <p:cNvSpPr txBox="1"/>
          <p:nvPr/>
        </p:nvSpPr>
        <p:spPr>
          <a:xfrm>
            <a:off x="6987064" y="2167550"/>
            <a:ext cx="4299404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40242B-B27D-44CE-A0F3-6F9C5C0FC4C8}"/>
              </a:ext>
            </a:extLst>
          </p:cNvPr>
          <p:cNvGrpSpPr/>
          <p:nvPr/>
        </p:nvGrpSpPr>
        <p:grpSpPr>
          <a:xfrm>
            <a:off x="6987064" y="3904079"/>
            <a:ext cx="2439537" cy="655611"/>
            <a:chOff x="7324189" y="1811100"/>
            <a:chExt cx="2439537" cy="655611"/>
          </a:xfrm>
        </p:grpSpPr>
        <p:sp>
          <p:nvSpPr>
            <p:cNvPr id="9" name="Text Placeholder 33">
              <a:extLst>
                <a:ext uri="{FF2B5EF4-FFF2-40B4-BE49-F238E27FC236}">
                  <a16:creationId xmlns:a16="http://schemas.microsoft.com/office/drawing/2014/main" id="{3489F4AB-50F5-44E4-B8C3-5B03721489E2}"/>
                </a:ext>
              </a:extLst>
            </p:cNvPr>
            <p:cNvSpPr txBox="1">
              <a:spLocks/>
            </p:cNvSpPr>
            <p:nvPr/>
          </p:nvSpPr>
          <p:spPr>
            <a:xfrm>
              <a:off x="7426457" y="1811100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A87283-D3B3-42A9-9FED-407101FB8852}"/>
                </a:ext>
              </a:extLst>
            </p:cNvPr>
            <p:cNvSpPr txBox="1"/>
            <p:nvPr/>
          </p:nvSpPr>
          <p:spPr>
            <a:xfrm>
              <a:off x="7324189" y="2035824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8EE823-43F7-4EFB-8193-F780F3EF531B}"/>
              </a:ext>
            </a:extLst>
          </p:cNvPr>
          <p:cNvGrpSpPr/>
          <p:nvPr/>
        </p:nvGrpSpPr>
        <p:grpSpPr>
          <a:xfrm>
            <a:off x="6987064" y="4784414"/>
            <a:ext cx="2409916" cy="667266"/>
            <a:chOff x="7310784" y="3088974"/>
            <a:chExt cx="2409916" cy="667266"/>
          </a:xfrm>
        </p:grpSpPr>
        <p:sp>
          <p:nvSpPr>
            <p:cNvPr id="12" name="Text Placeholder 33">
              <a:extLst>
                <a:ext uri="{FF2B5EF4-FFF2-40B4-BE49-F238E27FC236}">
                  <a16:creationId xmlns:a16="http://schemas.microsoft.com/office/drawing/2014/main" id="{AB3FE4F7-2D4D-412E-905A-A890ABC7B548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3088974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77B2FA-69F0-472C-B443-1287C3DFEB6F}"/>
                </a:ext>
              </a:extLst>
            </p:cNvPr>
            <p:cNvSpPr txBox="1"/>
            <p:nvPr/>
          </p:nvSpPr>
          <p:spPr>
            <a:xfrm>
              <a:off x="7310784" y="3325353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577E27-9362-48D1-BA3D-90CA9D93FDC9}"/>
              </a:ext>
            </a:extLst>
          </p:cNvPr>
          <p:cNvSpPr txBox="1"/>
          <p:nvPr/>
        </p:nvSpPr>
        <p:spPr>
          <a:xfrm>
            <a:off x="6957443" y="1586202"/>
            <a:ext cx="213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</p:spTree>
    <p:extLst>
      <p:ext uri="{BB962C8B-B14F-4D97-AF65-F5344CB8AC3E}">
        <p14:creationId xmlns:p14="http://schemas.microsoft.com/office/powerpoint/2010/main" val="27946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85355" y="1833380"/>
            <a:ext cx="499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Mission Infographic Slide</a:t>
            </a:r>
          </a:p>
        </p:txBody>
      </p:sp>
      <p:grpSp>
        <p:nvGrpSpPr>
          <p:cNvPr id="264" name="Group 263"/>
          <p:cNvGrpSpPr/>
          <p:nvPr/>
        </p:nvGrpSpPr>
        <p:grpSpPr>
          <a:xfrm>
            <a:off x="6184622" y="1192590"/>
            <a:ext cx="5406524" cy="4982495"/>
            <a:chOff x="6184622" y="1192590"/>
            <a:chExt cx="5406524" cy="498249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184622" y="1192590"/>
              <a:ext cx="5406524" cy="4982495"/>
            </a:xfrm>
            <a:custGeom>
              <a:avLst/>
              <a:gdLst>
                <a:gd name="connsiteX0" fmla="*/ 846178 w 2542429"/>
                <a:gd name="connsiteY0" fmla="*/ 680 h 2343028"/>
                <a:gd name="connsiteX1" fmla="*/ 1576627 w 2542429"/>
                <a:gd name="connsiteY1" fmla="*/ 203148 h 2343028"/>
                <a:gd name="connsiteX2" fmla="*/ 2282560 w 2542429"/>
                <a:gd name="connsiteY2" fmla="*/ 712500 h 2343028"/>
                <a:gd name="connsiteX3" fmla="*/ 2542429 w 2542429"/>
                <a:gd name="connsiteY3" fmla="*/ 1161320 h 2343028"/>
                <a:gd name="connsiteX4" fmla="*/ 2275862 w 2542429"/>
                <a:gd name="connsiteY4" fmla="*/ 1744491 h 2343028"/>
                <a:gd name="connsiteX5" fmla="*/ 1577967 w 2542429"/>
                <a:gd name="connsiteY5" fmla="*/ 2215456 h 2343028"/>
                <a:gd name="connsiteX6" fmla="*/ 924845 w 2542429"/>
                <a:gd name="connsiteY6" fmla="*/ 2342702 h 2343028"/>
                <a:gd name="connsiteX7" fmla="*/ 431328 w 2542429"/>
                <a:gd name="connsiteY7" fmla="*/ 2206597 h 2343028"/>
                <a:gd name="connsiteX8" fmla="*/ 0 w 2542429"/>
                <a:gd name="connsiteY8" fmla="*/ 1161320 h 2343028"/>
                <a:gd name="connsiteX9" fmla="*/ 415255 w 2542429"/>
                <a:gd name="connsiteY9" fmla="*/ 92419 h 2343028"/>
                <a:gd name="connsiteX10" fmla="*/ 846178 w 2542429"/>
                <a:gd name="connsiteY10" fmla="*/ 680 h 234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2429" h="2343028">
                  <a:moveTo>
                    <a:pt x="846178" y="680"/>
                  </a:moveTo>
                  <a:cubicBezTo>
                    <a:pt x="1101827" y="9489"/>
                    <a:pt x="1369838" y="102570"/>
                    <a:pt x="1576627" y="203148"/>
                  </a:cubicBezTo>
                  <a:cubicBezTo>
                    <a:pt x="1827120" y="327164"/>
                    <a:pt x="2082970" y="502854"/>
                    <a:pt x="2282560" y="712500"/>
                  </a:cubicBezTo>
                  <a:cubicBezTo>
                    <a:pt x="2372309" y="806989"/>
                    <a:pt x="2542429" y="1013682"/>
                    <a:pt x="2542429" y="1161320"/>
                  </a:cubicBezTo>
                  <a:cubicBezTo>
                    <a:pt x="2542429" y="1384254"/>
                    <a:pt x="2413834" y="1592423"/>
                    <a:pt x="2275862" y="1744491"/>
                  </a:cubicBezTo>
                  <a:cubicBezTo>
                    <a:pt x="2085650" y="1954136"/>
                    <a:pt x="1829799" y="2115063"/>
                    <a:pt x="1577967" y="2215456"/>
                  </a:cubicBezTo>
                  <a:cubicBezTo>
                    <a:pt x="1382061" y="2293519"/>
                    <a:pt x="1150129" y="2347759"/>
                    <a:pt x="924845" y="2342702"/>
                  </a:cubicBezTo>
                  <a:cubicBezTo>
                    <a:pt x="749625" y="2338768"/>
                    <a:pt x="578426" y="2298964"/>
                    <a:pt x="431328" y="2206597"/>
                  </a:cubicBezTo>
                  <a:cubicBezTo>
                    <a:pt x="91088" y="1992522"/>
                    <a:pt x="0" y="1564372"/>
                    <a:pt x="0" y="1161320"/>
                  </a:cubicBezTo>
                  <a:cubicBezTo>
                    <a:pt x="0" y="774508"/>
                    <a:pt x="68316" y="287302"/>
                    <a:pt x="415255" y="92419"/>
                  </a:cubicBezTo>
                  <a:cubicBezTo>
                    <a:pt x="543850" y="20446"/>
                    <a:pt x="692789" y="-4606"/>
                    <a:pt x="846178" y="680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133" b="1" dirty="0">
                <a:latin typeface="Raleway" panose="020B0503030101060003" pitchFamily="34" charset="0"/>
              </a:endParaRPr>
            </a:p>
          </p:txBody>
        </p:sp>
        <p:grpSp>
          <p:nvGrpSpPr>
            <p:cNvPr id="198" name="Group 75"/>
            <p:cNvGrpSpPr>
              <a:grpSpLocks noChangeAspect="1"/>
            </p:cNvGrpSpPr>
            <p:nvPr/>
          </p:nvGrpSpPr>
          <p:grpSpPr bwMode="auto">
            <a:xfrm>
              <a:off x="7299324" y="2138289"/>
              <a:ext cx="4000971" cy="2957586"/>
              <a:chOff x="4598" y="1359"/>
              <a:chExt cx="2504" cy="1851"/>
            </a:xfrm>
          </p:grpSpPr>
          <p:sp>
            <p:nvSpPr>
              <p:cNvPr id="200" name="Freeform 76"/>
              <p:cNvSpPr>
                <a:spLocks/>
              </p:cNvSpPr>
              <p:nvPr/>
            </p:nvSpPr>
            <p:spPr bwMode="auto">
              <a:xfrm>
                <a:off x="6352" y="2407"/>
                <a:ext cx="750" cy="514"/>
              </a:xfrm>
              <a:custGeom>
                <a:avLst/>
                <a:gdLst>
                  <a:gd name="T0" fmla="*/ 222 w 361"/>
                  <a:gd name="T1" fmla="*/ 0 h 247"/>
                  <a:gd name="T2" fmla="*/ 133 w 361"/>
                  <a:gd name="T3" fmla="*/ 59 h 247"/>
                  <a:gd name="T4" fmla="*/ 96 w 361"/>
                  <a:gd name="T5" fmla="*/ 51 h 247"/>
                  <a:gd name="T6" fmla="*/ 0 w 361"/>
                  <a:gd name="T7" fmla="*/ 149 h 247"/>
                  <a:gd name="T8" fmla="*/ 88 w 361"/>
                  <a:gd name="T9" fmla="*/ 247 h 247"/>
                  <a:gd name="T10" fmla="*/ 294 w 361"/>
                  <a:gd name="T11" fmla="*/ 247 h 247"/>
                  <a:gd name="T12" fmla="*/ 361 w 361"/>
                  <a:gd name="T13" fmla="*/ 176 h 247"/>
                  <a:gd name="T14" fmla="*/ 317 w 361"/>
                  <a:gd name="T15" fmla="*/ 111 h 247"/>
                  <a:gd name="T16" fmla="*/ 318 w 361"/>
                  <a:gd name="T17" fmla="*/ 96 h 247"/>
                  <a:gd name="T18" fmla="*/ 222 w 361"/>
                  <a:gd name="T1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247">
                    <a:moveTo>
                      <a:pt x="222" y="0"/>
                    </a:moveTo>
                    <a:cubicBezTo>
                      <a:pt x="182" y="0"/>
                      <a:pt x="148" y="24"/>
                      <a:pt x="133" y="59"/>
                    </a:cubicBezTo>
                    <a:cubicBezTo>
                      <a:pt x="122" y="54"/>
                      <a:pt x="109" y="51"/>
                      <a:pt x="96" y="51"/>
                    </a:cubicBezTo>
                    <a:cubicBezTo>
                      <a:pt x="43" y="51"/>
                      <a:pt x="0" y="96"/>
                      <a:pt x="0" y="149"/>
                    </a:cubicBezTo>
                    <a:cubicBezTo>
                      <a:pt x="0" y="200"/>
                      <a:pt x="38" y="245"/>
                      <a:pt x="88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331" y="247"/>
                      <a:pt x="361" y="214"/>
                      <a:pt x="361" y="176"/>
                    </a:cubicBezTo>
                    <a:cubicBezTo>
                      <a:pt x="361" y="147"/>
                      <a:pt x="342" y="121"/>
                      <a:pt x="317" y="111"/>
                    </a:cubicBezTo>
                    <a:cubicBezTo>
                      <a:pt x="317" y="106"/>
                      <a:pt x="318" y="101"/>
                      <a:pt x="318" y="96"/>
                    </a:cubicBezTo>
                    <a:cubicBezTo>
                      <a:pt x="318" y="43"/>
                      <a:pt x="275" y="0"/>
                      <a:pt x="222" y="0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77"/>
              <p:cNvSpPr>
                <a:spLocks/>
              </p:cNvSpPr>
              <p:nvPr/>
            </p:nvSpPr>
            <p:spPr bwMode="auto">
              <a:xfrm>
                <a:off x="4698" y="1359"/>
                <a:ext cx="750" cy="514"/>
              </a:xfrm>
              <a:custGeom>
                <a:avLst/>
                <a:gdLst>
                  <a:gd name="T0" fmla="*/ 222 w 361"/>
                  <a:gd name="T1" fmla="*/ 0 h 247"/>
                  <a:gd name="T2" fmla="*/ 133 w 361"/>
                  <a:gd name="T3" fmla="*/ 59 h 247"/>
                  <a:gd name="T4" fmla="*/ 96 w 361"/>
                  <a:gd name="T5" fmla="*/ 51 h 247"/>
                  <a:gd name="T6" fmla="*/ 0 w 361"/>
                  <a:gd name="T7" fmla="*/ 149 h 247"/>
                  <a:gd name="T8" fmla="*/ 88 w 361"/>
                  <a:gd name="T9" fmla="*/ 247 h 247"/>
                  <a:gd name="T10" fmla="*/ 294 w 361"/>
                  <a:gd name="T11" fmla="*/ 247 h 247"/>
                  <a:gd name="T12" fmla="*/ 361 w 361"/>
                  <a:gd name="T13" fmla="*/ 176 h 247"/>
                  <a:gd name="T14" fmla="*/ 317 w 361"/>
                  <a:gd name="T15" fmla="*/ 111 h 247"/>
                  <a:gd name="T16" fmla="*/ 318 w 361"/>
                  <a:gd name="T17" fmla="*/ 96 h 247"/>
                  <a:gd name="T18" fmla="*/ 222 w 361"/>
                  <a:gd name="T1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247">
                    <a:moveTo>
                      <a:pt x="222" y="0"/>
                    </a:moveTo>
                    <a:cubicBezTo>
                      <a:pt x="182" y="0"/>
                      <a:pt x="148" y="24"/>
                      <a:pt x="133" y="59"/>
                    </a:cubicBezTo>
                    <a:cubicBezTo>
                      <a:pt x="122" y="54"/>
                      <a:pt x="109" y="51"/>
                      <a:pt x="96" y="51"/>
                    </a:cubicBezTo>
                    <a:cubicBezTo>
                      <a:pt x="43" y="51"/>
                      <a:pt x="0" y="96"/>
                      <a:pt x="0" y="149"/>
                    </a:cubicBezTo>
                    <a:cubicBezTo>
                      <a:pt x="0" y="200"/>
                      <a:pt x="38" y="245"/>
                      <a:pt x="88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331" y="247"/>
                      <a:pt x="361" y="214"/>
                      <a:pt x="361" y="176"/>
                    </a:cubicBezTo>
                    <a:cubicBezTo>
                      <a:pt x="361" y="147"/>
                      <a:pt x="342" y="121"/>
                      <a:pt x="317" y="111"/>
                    </a:cubicBezTo>
                    <a:cubicBezTo>
                      <a:pt x="317" y="106"/>
                      <a:pt x="318" y="101"/>
                      <a:pt x="318" y="96"/>
                    </a:cubicBezTo>
                    <a:cubicBezTo>
                      <a:pt x="318" y="43"/>
                      <a:pt x="275" y="0"/>
                      <a:pt x="222" y="0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78"/>
              <p:cNvSpPr>
                <a:spLocks/>
              </p:cNvSpPr>
              <p:nvPr/>
            </p:nvSpPr>
            <p:spPr bwMode="auto">
              <a:xfrm>
                <a:off x="5774" y="1619"/>
                <a:ext cx="794" cy="1591"/>
              </a:xfrm>
              <a:custGeom>
                <a:avLst/>
                <a:gdLst>
                  <a:gd name="T0" fmla="*/ 0 w 382"/>
                  <a:gd name="T1" fmla="*/ 765 h 765"/>
                  <a:gd name="T2" fmla="*/ 382 w 382"/>
                  <a:gd name="T3" fmla="*/ 383 h 765"/>
                  <a:gd name="T4" fmla="*/ 0 w 382"/>
                  <a:gd name="T5" fmla="*/ 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2" h="765">
                    <a:moveTo>
                      <a:pt x="0" y="765"/>
                    </a:moveTo>
                    <a:cubicBezTo>
                      <a:pt x="211" y="765"/>
                      <a:pt x="382" y="594"/>
                      <a:pt x="382" y="383"/>
                    </a:cubicBezTo>
                    <a:cubicBezTo>
                      <a:pt x="382" y="172"/>
                      <a:pt x="211" y="0"/>
                      <a:pt x="0" y="0"/>
                    </a:cubicBezTo>
                  </a:path>
                </a:pathLst>
              </a:custGeom>
              <a:solidFill>
                <a:srgbClr val="44A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79"/>
              <p:cNvSpPr>
                <a:spLocks/>
              </p:cNvSpPr>
              <p:nvPr/>
            </p:nvSpPr>
            <p:spPr bwMode="auto">
              <a:xfrm>
                <a:off x="4978" y="1619"/>
                <a:ext cx="796" cy="1591"/>
              </a:xfrm>
              <a:custGeom>
                <a:avLst/>
                <a:gdLst>
                  <a:gd name="T0" fmla="*/ 383 w 383"/>
                  <a:gd name="T1" fmla="*/ 0 h 765"/>
                  <a:gd name="T2" fmla="*/ 0 w 383"/>
                  <a:gd name="T3" fmla="*/ 383 h 765"/>
                  <a:gd name="T4" fmla="*/ 383 w 383"/>
                  <a:gd name="T5" fmla="*/ 765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3" h="765">
                    <a:moveTo>
                      <a:pt x="383" y="0"/>
                    </a:moveTo>
                    <a:cubicBezTo>
                      <a:pt x="172" y="0"/>
                      <a:pt x="0" y="172"/>
                      <a:pt x="0" y="383"/>
                    </a:cubicBezTo>
                    <a:cubicBezTo>
                      <a:pt x="0" y="594"/>
                      <a:pt x="172" y="765"/>
                      <a:pt x="383" y="765"/>
                    </a:cubicBezTo>
                  </a:path>
                </a:pathLst>
              </a:custGeom>
              <a:solidFill>
                <a:srgbClr val="9CD1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80"/>
              <p:cNvSpPr>
                <a:spLocks/>
              </p:cNvSpPr>
              <p:nvPr/>
            </p:nvSpPr>
            <p:spPr bwMode="auto">
              <a:xfrm>
                <a:off x="6398" y="2632"/>
                <a:ext cx="141" cy="202"/>
              </a:xfrm>
              <a:custGeom>
                <a:avLst/>
                <a:gdLst>
                  <a:gd name="T0" fmla="*/ 66 w 68"/>
                  <a:gd name="T1" fmla="*/ 0 h 97"/>
                  <a:gd name="T2" fmla="*/ 54 w 68"/>
                  <a:gd name="T3" fmla="*/ 4 h 97"/>
                  <a:gd name="T4" fmla="*/ 45 w 68"/>
                  <a:gd name="T5" fmla="*/ 10 h 97"/>
                  <a:gd name="T6" fmla="*/ 37 w 68"/>
                  <a:gd name="T7" fmla="*/ 20 h 97"/>
                  <a:gd name="T8" fmla="*/ 28 w 68"/>
                  <a:gd name="T9" fmla="*/ 23 h 97"/>
                  <a:gd name="T10" fmla="*/ 22 w 68"/>
                  <a:gd name="T11" fmla="*/ 29 h 97"/>
                  <a:gd name="T12" fmla="*/ 19 w 68"/>
                  <a:gd name="T13" fmla="*/ 29 h 97"/>
                  <a:gd name="T14" fmla="*/ 16 w 68"/>
                  <a:gd name="T15" fmla="*/ 32 h 97"/>
                  <a:gd name="T16" fmla="*/ 13 w 68"/>
                  <a:gd name="T17" fmla="*/ 35 h 97"/>
                  <a:gd name="T18" fmla="*/ 3 w 68"/>
                  <a:gd name="T19" fmla="*/ 49 h 97"/>
                  <a:gd name="T20" fmla="*/ 0 w 68"/>
                  <a:gd name="T21" fmla="*/ 64 h 97"/>
                  <a:gd name="T22" fmla="*/ 4 w 68"/>
                  <a:gd name="T23" fmla="*/ 76 h 97"/>
                  <a:gd name="T24" fmla="*/ 4 w 68"/>
                  <a:gd name="T25" fmla="*/ 79 h 97"/>
                  <a:gd name="T26" fmla="*/ 5 w 68"/>
                  <a:gd name="T27" fmla="*/ 86 h 97"/>
                  <a:gd name="T28" fmla="*/ 9 w 68"/>
                  <a:gd name="T29" fmla="*/ 96 h 97"/>
                  <a:gd name="T30" fmla="*/ 23 w 68"/>
                  <a:gd name="T31" fmla="*/ 93 h 97"/>
                  <a:gd name="T32" fmla="*/ 28 w 68"/>
                  <a:gd name="T33" fmla="*/ 91 h 97"/>
                  <a:gd name="T34" fmla="*/ 68 w 68"/>
                  <a:gd name="T35" fmla="*/ 0 h 97"/>
                  <a:gd name="T36" fmla="*/ 66 w 68"/>
                  <a:gd name="T37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" h="97">
                    <a:moveTo>
                      <a:pt x="66" y="0"/>
                    </a:moveTo>
                    <a:cubicBezTo>
                      <a:pt x="60" y="0"/>
                      <a:pt x="54" y="2"/>
                      <a:pt x="54" y="4"/>
                    </a:cubicBezTo>
                    <a:cubicBezTo>
                      <a:pt x="54" y="6"/>
                      <a:pt x="47" y="9"/>
                      <a:pt x="45" y="10"/>
                    </a:cubicBezTo>
                    <a:cubicBezTo>
                      <a:pt x="42" y="11"/>
                      <a:pt x="38" y="18"/>
                      <a:pt x="37" y="20"/>
                    </a:cubicBezTo>
                    <a:cubicBezTo>
                      <a:pt x="36" y="23"/>
                      <a:pt x="30" y="22"/>
                      <a:pt x="28" y="23"/>
                    </a:cubicBezTo>
                    <a:cubicBezTo>
                      <a:pt x="26" y="24"/>
                      <a:pt x="22" y="27"/>
                      <a:pt x="22" y="29"/>
                    </a:cubicBezTo>
                    <a:cubicBezTo>
                      <a:pt x="22" y="31"/>
                      <a:pt x="20" y="31"/>
                      <a:pt x="19" y="29"/>
                    </a:cubicBezTo>
                    <a:cubicBezTo>
                      <a:pt x="19" y="29"/>
                      <a:pt x="19" y="29"/>
                      <a:pt x="16" y="32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1" y="41"/>
                      <a:pt x="5" y="49"/>
                      <a:pt x="3" y="49"/>
                    </a:cubicBezTo>
                    <a:cubicBezTo>
                      <a:pt x="1" y="50"/>
                      <a:pt x="0" y="60"/>
                      <a:pt x="0" y="64"/>
                    </a:cubicBezTo>
                    <a:cubicBezTo>
                      <a:pt x="0" y="68"/>
                      <a:pt x="2" y="74"/>
                      <a:pt x="4" y="76"/>
                    </a:cubicBezTo>
                    <a:cubicBezTo>
                      <a:pt x="4" y="76"/>
                      <a:pt x="4" y="76"/>
                      <a:pt x="4" y="79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4" y="91"/>
                      <a:pt x="8" y="95"/>
                      <a:pt x="9" y="96"/>
                    </a:cubicBezTo>
                    <a:cubicBezTo>
                      <a:pt x="10" y="97"/>
                      <a:pt x="19" y="94"/>
                      <a:pt x="23" y="93"/>
                    </a:cubicBezTo>
                    <a:cubicBezTo>
                      <a:pt x="25" y="93"/>
                      <a:pt x="26" y="92"/>
                      <a:pt x="28" y="91"/>
                    </a:cubicBezTo>
                    <a:cubicBezTo>
                      <a:pt x="45" y="63"/>
                      <a:pt x="58" y="32"/>
                      <a:pt x="68" y="0"/>
                    </a:cubicBezTo>
                    <a:cubicBezTo>
                      <a:pt x="67" y="0"/>
                      <a:pt x="66" y="0"/>
                      <a:pt x="66" y="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81"/>
              <p:cNvSpPr>
                <a:spLocks/>
              </p:cNvSpPr>
              <p:nvPr/>
            </p:nvSpPr>
            <p:spPr bwMode="auto">
              <a:xfrm>
                <a:off x="4985" y="1844"/>
                <a:ext cx="509" cy="1175"/>
              </a:xfrm>
              <a:custGeom>
                <a:avLst/>
                <a:gdLst>
                  <a:gd name="T0" fmla="*/ 132 w 245"/>
                  <a:gd name="T1" fmla="*/ 417 h 565"/>
                  <a:gd name="T2" fmla="*/ 133 w 245"/>
                  <a:gd name="T3" fmla="*/ 451 h 565"/>
                  <a:gd name="T4" fmla="*/ 132 w 245"/>
                  <a:gd name="T5" fmla="*/ 500 h 565"/>
                  <a:gd name="T6" fmla="*/ 131 w 245"/>
                  <a:gd name="T7" fmla="*/ 535 h 565"/>
                  <a:gd name="T8" fmla="*/ 141 w 245"/>
                  <a:gd name="T9" fmla="*/ 561 h 565"/>
                  <a:gd name="T10" fmla="*/ 158 w 245"/>
                  <a:gd name="T11" fmla="*/ 559 h 565"/>
                  <a:gd name="T12" fmla="*/ 160 w 245"/>
                  <a:gd name="T13" fmla="*/ 534 h 565"/>
                  <a:gd name="T14" fmla="*/ 167 w 245"/>
                  <a:gd name="T15" fmla="*/ 499 h 565"/>
                  <a:gd name="T16" fmla="*/ 187 w 245"/>
                  <a:gd name="T17" fmla="*/ 472 h 565"/>
                  <a:gd name="T18" fmla="*/ 202 w 245"/>
                  <a:gd name="T19" fmla="*/ 452 h 565"/>
                  <a:gd name="T20" fmla="*/ 223 w 245"/>
                  <a:gd name="T21" fmla="*/ 428 h 565"/>
                  <a:gd name="T22" fmla="*/ 234 w 245"/>
                  <a:gd name="T23" fmla="*/ 391 h 565"/>
                  <a:gd name="T24" fmla="*/ 245 w 245"/>
                  <a:gd name="T25" fmla="*/ 367 h 565"/>
                  <a:gd name="T26" fmla="*/ 238 w 245"/>
                  <a:gd name="T27" fmla="*/ 350 h 565"/>
                  <a:gd name="T28" fmla="*/ 208 w 245"/>
                  <a:gd name="T29" fmla="*/ 338 h 565"/>
                  <a:gd name="T30" fmla="*/ 173 w 245"/>
                  <a:gd name="T31" fmla="*/ 307 h 565"/>
                  <a:gd name="T32" fmla="*/ 142 w 245"/>
                  <a:gd name="T33" fmla="*/ 287 h 565"/>
                  <a:gd name="T34" fmla="*/ 123 w 245"/>
                  <a:gd name="T35" fmla="*/ 286 h 565"/>
                  <a:gd name="T36" fmla="*/ 97 w 245"/>
                  <a:gd name="T37" fmla="*/ 297 h 565"/>
                  <a:gd name="T38" fmla="*/ 81 w 245"/>
                  <a:gd name="T39" fmla="*/ 258 h 565"/>
                  <a:gd name="T40" fmla="*/ 49 w 245"/>
                  <a:gd name="T41" fmla="*/ 245 h 565"/>
                  <a:gd name="T42" fmla="*/ 82 w 245"/>
                  <a:gd name="T43" fmla="*/ 222 h 565"/>
                  <a:gd name="T44" fmla="*/ 107 w 245"/>
                  <a:gd name="T45" fmla="*/ 228 h 565"/>
                  <a:gd name="T46" fmla="*/ 122 w 245"/>
                  <a:gd name="T47" fmla="*/ 193 h 565"/>
                  <a:gd name="T48" fmla="*/ 139 w 245"/>
                  <a:gd name="T49" fmla="*/ 170 h 565"/>
                  <a:gd name="T50" fmla="*/ 159 w 245"/>
                  <a:gd name="T51" fmla="*/ 156 h 565"/>
                  <a:gd name="T52" fmla="*/ 167 w 245"/>
                  <a:gd name="T53" fmla="*/ 136 h 565"/>
                  <a:gd name="T54" fmla="*/ 180 w 245"/>
                  <a:gd name="T55" fmla="*/ 138 h 565"/>
                  <a:gd name="T56" fmla="*/ 193 w 245"/>
                  <a:gd name="T57" fmla="*/ 146 h 565"/>
                  <a:gd name="T58" fmla="*/ 190 w 245"/>
                  <a:gd name="T59" fmla="*/ 116 h 565"/>
                  <a:gd name="T60" fmla="*/ 177 w 245"/>
                  <a:gd name="T61" fmla="*/ 94 h 565"/>
                  <a:gd name="T62" fmla="*/ 159 w 245"/>
                  <a:gd name="T63" fmla="*/ 84 h 565"/>
                  <a:gd name="T64" fmla="*/ 139 w 245"/>
                  <a:gd name="T65" fmla="*/ 66 h 565"/>
                  <a:gd name="T66" fmla="*/ 124 w 245"/>
                  <a:gd name="T67" fmla="*/ 98 h 565"/>
                  <a:gd name="T68" fmla="*/ 116 w 245"/>
                  <a:gd name="T69" fmla="*/ 107 h 565"/>
                  <a:gd name="T70" fmla="*/ 95 w 245"/>
                  <a:gd name="T71" fmla="*/ 93 h 565"/>
                  <a:gd name="T72" fmla="*/ 95 w 245"/>
                  <a:gd name="T73" fmla="*/ 70 h 565"/>
                  <a:gd name="T74" fmla="*/ 124 w 245"/>
                  <a:gd name="T75" fmla="*/ 45 h 565"/>
                  <a:gd name="T76" fmla="*/ 133 w 245"/>
                  <a:gd name="T77" fmla="*/ 26 h 565"/>
                  <a:gd name="T78" fmla="*/ 152 w 245"/>
                  <a:gd name="T79" fmla="*/ 38 h 565"/>
                  <a:gd name="T80" fmla="*/ 163 w 245"/>
                  <a:gd name="T81" fmla="*/ 67 h 565"/>
                  <a:gd name="T82" fmla="*/ 176 w 245"/>
                  <a:gd name="T83" fmla="*/ 51 h 565"/>
                  <a:gd name="T84" fmla="*/ 180 w 245"/>
                  <a:gd name="T85" fmla="*/ 37 h 565"/>
                  <a:gd name="T86" fmla="*/ 168 w 245"/>
                  <a:gd name="T87" fmla="*/ 18 h 565"/>
                  <a:gd name="T88" fmla="*/ 141 w 245"/>
                  <a:gd name="T89" fmla="*/ 8 h 565"/>
                  <a:gd name="T90" fmla="*/ 113 w 245"/>
                  <a:gd name="T91" fmla="*/ 15 h 565"/>
                  <a:gd name="T92" fmla="*/ 112 w 245"/>
                  <a:gd name="T93" fmla="*/ 31 h 565"/>
                  <a:gd name="T94" fmla="*/ 93 w 245"/>
                  <a:gd name="T95" fmla="*/ 22 h 565"/>
                  <a:gd name="T96" fmla="*/ 86 w 245"/>
                  <a:gd name="T97" fmla="*/ 30 h 565"/>
                  <a:gd name="T98" fmla="*/ 12 w 245"/>
                  <a:gd name="T99" fmla="*/ 243 h 565"/>
                  <a:gd name="T100" fmla="*/ 22 w 245"/>
                  <a:gd name="T101" fmla="*/ 243 h 565"/>
                  <a:gd name="T102" fmla="*/ 65 w 245"/>
                  <a:gd name="T103" fmla="*/ 283 h 565"/>
                  <a:gd name="T104" fmla="*/ 84 w 245"/>
                  <a:gd name="T105" fmla="*/ 297 h 565"/>
                  <a:gd name="T106" fmla="*/ 106 w 245"/>
                  <a:gd name="T107" fmla="*/ 312 h 565"/>
                  <a:gd name="T108" fmla="*/ 99 w 245"/>
                  <a:gd name="T109" fmla="*/ 351 h 565"/>
                  <a:gd name="T110" fmla="*/ 108 w 245"/>
                  <a:gd name="T111" fmla="*/ 38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5" h="565">
                    <a:moveTo>
                      <a:pt x="114" y="389"/>
                    </a:moveTo>
                    <a:cubicBezTo>
                      <a:pt x="114" y="390"/>
                      <a:pt x="120" y="397"/>
                      <a:pt x="123" y="399"/>
                    </a:cubicBezTo>
                    <a:cubicBezTo>
                      <a:pt x="126" y="401"/>
                      <a:pt x="131" y="413"/>
                      <a:pt x="132" y="417"/>
                    </a:cubicBezTo>
                    <a:cubicBezTo>
                      <a:pt x="134" y="421"/>
                      <a:pt x="133" y="427"/>
                      <a:pt x="133" y="428"/>
                    </a:cubicBezTo>
                    <a:cubicBezTo>
                      <a:pt x="132" y="430"/>
                      <a:pt x="134" y="433"/>
                      <a:pt x="134" y="434"/>
                    </a:cubicBezTo>
                    <a:cubicBezTo>
                      <a:pt x="134" y="435"/>
                      <a:pt x="132" y="447"/>
                      <a:pt x="133" y="451"/>
                    </a:cubicBezTo>
                    <a:cubicBezTo>
                      <a:pt x="134" y="456"/>
                      <a:pt x="127" y="470"/>
                      <a:pt x="128" y="477"/>
                    </a:cubicBezTo>
                    <a:cubicBezTo>
                      <a:pt x="128" y="484"/>
                      <a:pt x="131" y="493"/>
                      <a:pt x="132" y="492"/>
                    </a:cubicBezTo>
                    <a:cubicBezTo>
                      <a:pt x="133" y="492"/>
                      <a:pt x="134" y="499"/>
                      <a:pt x="132" y="500"/>
                    </a:cubicBezTo>
                    <a:cubicBezTo>
                      <a:pt x="130" y="500"/>
                      <a:pt x="127" y="506"/>
                      <a:pt x="128" y="506"/>
                    </a:cubicBezTo>
                    <a:cubicBezTo>
                      <a:pt x="130" y="507"/>
                      <a:pt x="128" y="512"/>
                      <a:pt x="129" y="514"/>
                    </a:cubicBezTo>
                    <a:cubicBezTo>
                      <a:pt x="129" y="516"/>
                      <a:pt x="131" y="531"/>
                      <a:pt x="131" y="535"/>
                    </a:cubicBezTo>
                    <a:cubicBezTo>
                      <a:pt x="132" y="538"/>
                      <a:pt x="137" y="547"/>
                      <a:pt x="138" y="550"/>
                    </a:cubicBezTo>
                    <a:cubicBezTo>
                      <a:pt x="139" y="553"/>
                      <a:pt x="140" y="559"/>
                      <a:pt x="140" y="560"/>
                    </a:cubicBezTo>
                    <a:cubicBezTo>
                      <a:pt x="141" y="561"/>
                      <a:pt x="141" y="561"/>
                      <a:pt x="141" y="561"/>
                    </a:cubicBezTo>
                    <a:cubicBezTo>
                      <a:pt x="142" y="561"/>
                      <a:pt x="146" y="563"/>
                      <a:pt x="147" y="564"/>
                    </a:cubicBezTo>
                    <a:cubicBezTo>
                      <a:pt x="148" y="565"/>
                      <a:pt x="156" y="564"/>
                      <a:pt x="159" y="564"/>
                    </a:cubicBezTo>
                    <a:cubicBezTo>
                      <a:pt x="162" y="563"/>
                      <a:pt x="159" y="561"/>
                      <a:pt x="158" y="559"/>
                    </a:cubicBezTo>
                    <a:cubicBezTo>
                      <a:pt x="157" y="558"/>
                      <a:pt x="156" y="552"/>
                      <a:pt x="154" y="551"/>
                    </a:cubicBezTo>
                    <a:cubicBezTo>
                      <a:pt x="153" y="550"/>
                      <a:pt x="152" y="542"/>
                      <a:pt x="154" y="540"/>
                    </a:cubicBezTo>
                    <a:cubicBezTo>
                      <a:pt x="155" y="538"/>
                      <a:pt x="160" y="536"/>
                      <a:pt x="160" y="534"/>
                    </a:cubicBezTo>
                    <a:cubicBezTo>
                      <a:pt x="161" y="532"/>
                      <a:pt x="161" y="525"/>
                      <a:pt x="160" y="524"/>
                    </a:cubicBezTo>
                    <a:cubicBezTo>
                      <a:pt x="158" y="523"/>
                      <a:pt x="160" y="515"/>
                      <a:pt x="159" y="510"/>
                    </a:cubicBezTo>
                    <a:cubicBezTo>
                      <a:pt x="158" y="506"/>
                      <a:pt x="167" y="502"/>
                      <a:pt x="167" y="499"/>
                    </a:cubicBezTo>
                    <a:cubicBezTo>
                      <a:pt x="168" y="495"/>
                      <a:pt x="177" y="492"/>
                      <a:pt x="179" y="490"/>
                    </a:cubicBezTo>
                    <a:cubicBezTo>
                      <a:pt x="181" y="488"/>
                      <a:pt x="183" y="478"/>
                      <a:pt x="182" y="476"/>
                    </a:cubicBezTo>
                    <a:cubicBezTo>
                      <a:pt x="181" y="474"/>
                      <a:pt x="185" y="472"/>
                      <a:pt x="187" y="472"/>
                    </a:cubicBezTo>
                    <a:cubicBezTo>
                      <a:pt x="189" y="472"/>
                      <a:pt x="191" y="471"/>
                      <a:pt x="192" y="471"/>
                    </a:cubicBezTo>
                    <a:cubicBezTo>
                      <a:pt x="193" y="471"/>
                      <a:pt x="195" y="467"/>
                      <a:pt x="196" y="466"/>
                    </a:cubicBezTo>
                    <a:cubicBezTo>
                      <a:pt x="198" y="465"/>
                      <a:pt x="200" y="454"/>
                      <a:pt x="202" y="452"/>
                    </a:cubicBezTo>
                    <a:cubicBezTo>
                      <a:pt x="205" y="451"/>
                      <a:pt x="207" y="445"/>
                      <a:pt x="207" y="443"/>
                    </a:cubicBezTo>
                    <a:cubicBezTo>
                      <a:pt x="207" y="441"/>
                      <a:pt x="210" y="435"/>
                      <a:pt x="211" y="434"/>
                    </a:cubicBezTo>
                    <a:cubicBezTo>
                      <a:pt x="212" y="432"/>
                      <a:pt x="221" y="428"/>
                      <a:pt x="223" y="428"/>
                    </a:cubicBezTo>
                    <a:cubicBezTo>
                      <a:pt x="224" y="427"/>
                      <a:pt x="226" y="413"/>
                      <a:pt x="227" y="408"/>
                    </a:cubicBezTo>
                    <a:cubicBezTo>
                      <a:pt x="228" y="403"/>
                      <a:pt x="230" y="397"/>
                      <a:pt x="230" y="395"/>
                    </a:cubicBezTo>
                    <a:cubicBezTo>
                      <a:pt x="231" y="393"/>
                      <a:pt x="233" y="392"/>
                      <a:pt x="234" y="391"/>
                    </a:cubicBezTo>
                    <a:cubicBezTo>
                      <a:pt x="234" y="391"/>
                      <a:pt x="236" y="385"/>
                      <a:pt x="238" y="383"/>
                    </a:cubicBezTo>
                    <a:cubicBezTo>
                      <a:pt x="239" y="382"/>
                      <a:pt x="244" y="376"/>
                      <a:pt x="244" y="374"/>
                    </a:cubicBezTo>
                    <a:cubicBezTo>
                      <a:pt x="244" y="373"/>
                      <a:pt x="245" y="370"/>
                      <a:pt x="245" y="367"/>
                    </a:cubicBezTo>
                    <a:cubicBezTo>
                      <a:pt x="245" y="367"/>
                      <a:pt x="245" y="367"/>
                      <a:pt x="245" y="363"/>
                    </a:cubicBezTo>
                    <a:cubicBezTo>
                      <a:pt x="245" y="358"/>
                      <a:pt x="245" y="358"/>
                      <a:pt x="245" y="358"/>
                    </a:cubicBezTo>
                    <a:cubicBezTo>
                      <a:pt x="244" y="354"/>
                      <a:pt x="239" y="349"/>
                      <a:pt x="238" y="350"/>
                    </a:cubicBezTo>
                    <a:cubicBezTo>
                      <a:pt x="237" y="351"/>
                      <a:pt x="232" y="346"/>
                      <a:pt x="229" y="345"/>
                    </a:cubicBezTo>
                    <a:cubicBezTo>
                      <a:pt x="226" y="344"/>
                      <a:pt x="220" y="343"/>
                      <a:pt x="218" y="343"/>
                    </a:cubicBezTo>
                    <a:cubicBezTo>
                      <a:pt x="216" y="343"/>
                      <a:pt x="210" y="338"/>
                      <a:pt x="208" y="338"/>
                    </a:cubicBezTo>
                    <a:cubicBezTo>
                      <a:pt x="205" y="337"/>
                      <a:pt x="198" y="335"/>
                      <a:pt x="197" y="335"/>
                    </a:cubicBezTo>
                    <a:cubicBezTo>
                      <a:pt x="196" y="334"/>
                      <a:pt x="194" y="324"/>
                      <a:pt x="189" y="320"/>
                    </a:cubicBezTo>
                    <a:cubicBezTo>
                      <a:pt x="183" y="317"/>
                      <a:pt x="174" y="310"/>
                      <a:pt x="173" y="307"/>
                    </a:cubicBezTo>
                    <a:cubicBezTo>
                      <a:pt x="171" y="304"/>
                      <a:pt x="161" y="298"/>
                      <a:pt x="158" y="296"/>
                    </a:cubicBezTo>
                    <a:cubicBezTo>
                      <a:pt x="155" y="294"/>
                      <a:pt x="150" y="294"/>
                      <a:pt x="149" y="295"/>
                    </a:cubicBezTo>
                    <a:cubicBezTo>
                      <a:pt x="148" y="295"/>
                      <a:pt x="144" y="289"/>
                      <a:pt x="142" y="287"/>
                    </a:cubicBezTo>
                    <a:cubicBezTo>
                      <a:pt x="140" y="286"/>
                      <a:pt x="134" y="284"/>
                      <a:pt x="134" y="286"/>
                    </a:cubicBezTo>
                    <a:cubicBezTo>
                      <a:pt x="133" y="287"/>
                      <a:pt x="129" y="287"/>
                      <a:pt x="128" y="285"/>
                    </a:cubicBezTo>
                    <a:cubicBezTo>
                      <a:pt x="127" y="284"/>
                      <a:pt x="124" y="286"/>
                      <a:pt x="123" y="286"/>
                    </a:cubicBezTo>
                    <a:cubicBezTo>
                      <a:pt x="121" y="287"/>
                      <a:pt x="116" y="295"/>
                      <a:pt x="113" y="297"/>
                    </a:cubicBezTo>
                    <a:cubicBezTo>
                      <a:pt x="111" y="299"/>
                      <a:pt x="108" y="295"/>
                      <a:pt x="107" y="294"/>
                    </a:cubicBezTo>
                    <a:cubicBezTo>
                      <a:pt x="105" y="294"/>
                      <a:pt x="99" y="295"/>
                      <a:pt x="97" y="297"/>
                    </a:cubicBezTo>
                    <a:cubicBezTo>
                      <a:pt x="96" y="298"/>
                      <a:pt x="92" y="288"/>
                      <a:pt x="93" y="284"/>
                    </a:cubicBezTo>
                    <a:cubicBezTo>
                      <a:pt x="94" y="279"/>
                      <a:pt x="89" y="271"/>
                      <a:pt x="85" y="270"/>
                    </a:cubicBezTo>
                    <a:cubicBezTo>
                      <a:pt x="82" y="270"/>
                      <a:pt x="80" y="261"/>
                      <a:pt x="81" y="258"/>
                    </a:cubicBezTo>
                    <a:cubicBezTo>
                      <a:pt x="82" y="254"/>
                      <a:pt x="74" y="252"/>
                      <a:pt x="73" y="252"/>
                    </a:cubicBezTo>
                    <a:cubicBezTo>
                      <a:pt x="71" y="252"/>
                      <a:pt x="66" y="256"/>
                      <a:pt x="65" y="259"/>
                    </a:cubicBezTo>
                    <a:cubicBezTo>
                      <a:pt x="64" y="261"/>
                      <a:pt x="47" y="256"/>
                      <a:pt x="49" y="245"/>
                    </a:cubicBezTo>
                    <a:cubicBezTo>
                      <a:pt x="51" y="235"/>
                      <a:pt x="59" y="225"/>
                      <a:pt x="61" y="223"/>
                    </a:cubicBezTo>
                    <a:cubicBezTo>
                      <a:pt x="63" y="222"/>
                      <a:pt x="74" y="222"/>
                      <a:pt x="77" y="223"/>
                    </a:cubicBezTo>
                    <a:cubicBezTo>
                      <a:pt x="79" y="224"/>
                      <a:pt x="81" y="223"/>
                      <a:pt x="82" y="222"/>
                    </a:cubicBezTo>
                    <a:cubicBezTo>
                      <a:pt x="82" y="222"/>
                      <a:pt x="91" y="222"/>
                      <a:pt x="94" y="224"/>
                    </a:cubicBezTo>
                    <a:cubicBezTo>
                      <a:pt x="96" y="225"/>
                      <a:pt x="100" y="235"/>
                      <a:pt x="103" y="236"/>
                    </a:cubicBezTo>
                    <a:cubicBezTo>
                      <a:pt x="106" y="237"/>
                      <a:pt x="107" y="230"/>
                      <a:pt x="107" y="228"/>
                    </a:cubicBezTo>
                    <a:cubicBezTo>
                      <a:pt x="108" y="226"/>
                      <a:pt x="106" y="221"/>
                      <a:pt x="105" y="219"/>
                    </a:cubicBezTo>
                    <a:cubicBezTo>
                      <a:pt x="104" y="218"/>
                      <a:pt x="109" y="206"/>
                      <a:pt x="114" y="204"/>
                    </a:cubicBezTo>
                    <a:cubicBezTo>
                      <a:pt x="118" y="201"/>
                      <a:pt x="122" y="194"/>
                      <a:pt x="122" y="193"/>
                    </a:cubicBezTo>
                    <a:cubicBezTo>
                      <a:pt x="121" y="192"/>
                      <a:pt x="125" y="191"/>
                      <a:pt x="126" y="191"/>
                    </a:cubicBezTo>
                    <a:cubicBezTo>
                      <a:pt x="127" y="190"/>
                      <a:pt x="126" y="180"/>
                      <a:pt x="128" y="178"/>
                    </a:cubicBezTo>
                    <a:cubicBezTo>
                      <a:pt x="129" y="176"/>
                      <a:pt x="137" y="171"/>
                      <a:pt x="139" y="170"/>
                    </a:cubicBezTo>
                    <a:cubicBezTo>
                      <a:pt x="142" y="169"/>
                      <a:pt x="144" y="163"/>
                      <a:pt x="143" y="162"/>
                    </a:cubicBezTo>
                    <a:cubicBezTo>
                      <a:pt x="142" y="160"/>
                      <a:pt x="149" y="154"/>
                      <a:pt x="153" y="153"/>
                    </a:cubicBezTo>
                    <a:cubicBezTo>
                      <a:pt x="157" y="152"/>
                      <a:pt x="160" y="155"/>
                      <a:pt x="159" y="156"/>
                    </a:cubicBezTo>
                    <a:cubicBezTo>
                      <a:pt x="160" y="155"/>
                      <a:pt x="165" y="153"/>
                      <a:pt x="167" y="151"/>
                    </a:cubicBezTo>
                    <a:cubicBezTo>
                      <a:pt x="170" y="149"/>
                      <a:pt x="167" y="145"/>
                      <a:pt x="166" y="143"/>
                    </a:cubicBezTo>
                    <a:cubicBezTo>
                      <a:pt x="164" y="142"/>
                      <a:pt x="165" y="137"/>
                      <a:pt x="167" y="136"/>
                    </a:cubicBezTo>
                    <a:cubicBezTo>
                      <a:pt x="169" y="136"/>
                      <a:pt x="171" y="131"/>
                      <a:pt x="170" y="130"/>
                    </a:cubicBezTo>
                    <a:cubicBezTo>
                      <a:pt x="170" y="129"/>
                      <a:pt x="179" y="131"/>
                      <a:pt x="182" y="128"/>
                    </a:cubicBezTo>
                    <a:cubicBezTo>
                      <a:pt x="185" y="126"/>
                      <a:pt x="183" y="134"/>
                      <a:pt x="180" y="138"/>
                    </a:cubicBezTo>
                    <a:cubicBezTo>
                      <a:pt x="178" y="141"/>
                      <a:pt x="182" y="144"/>
                      <a:pt x="184" y="144"/>
                    </a:cubicBezTo>
                    <a:cubicBezTo>
                      <a:pt x="185" y="143"/>
                      <a:pt x="187" y="145"/>
                      <a:pt x="187" y="146"/>
                    </a:cubicBezTo>
                    <a:cubicBezTo>
                      <a:pt x="188" y="147"/>
                      <a:pt x="191" y="145"/>
                      <a:pt x="193" y="146"/>
                    </a:cubicBezTo>
                    <a:cubicBezTo>
                      <a:pt x="196" y="147"/>
                      <a:pt x="197" y="143"/>
                      <a:pt x="197" y="141"/>
                    </a:cubicBezTo>
                    <a:cubicBezTo>
                      <a:pt x="197" y="140"/>
                      <a:pt x="192" y="136"/>
                      <a:pt x="191" y="133"/>
                    </a:cubicBezTo>
                    <a:cubicBezTo>
                      <a:pt x="190" y="131"/>
                      <a:pt x="190" y="118"/>
                      <a:pt x="190" y="116"/>
                    </a:cubicBezTo>
                    <a:cubicBezTo>
                      <a:pt x="189" y="113"/>
                      <a:pt x="186" y="109"/>
                      <a:pt x="185" y="109"/>
                    </a:cubicBezTo>
                    <a:cubicBezTo>
                      <a:pt x="184" y="110"/>
                      <a:pt x="181" y="103"/>
                      <a:pt x="179" y="101"/>
                    </a:cubicBezTo>
                    <a:cubicBezTo>
                      <a:pt x="177" y="99"/>
                      <a:pt x="177" y="96"/>
                      <a:pt x="177" y="94"/>
                    </a:cubicBezTo>
                    <a:cubicBezTo>
                      <a:pt x="177" y="93"/>
                      <a:pt x="171" y="86"/>
                      <a:pt x="169" y="83"/>
                    </a:cubicBezTo>
                    <a:cubicBezTo>
                      <a:pt x="168" y="80"/>
                      <a:pt x="166" y="81"/>
                      <a:pt x="166" y="82"/>
                    </a:cubicBezTo>
                    <a:cubicBezTo>
                      <a:pt x="165" y="84"/>
                      <a:pt x="161" y="84"/>
                      <a:pt x="159" y="84"/>
                    </a:cubicBezTo>
                    <a:cubicBezTo>
                      <a:pt x="157" y="84"/>
                      <a:pt x="156" y="77"/>
                      <a:pt x="156" y="74"/>
                    </a:cubicBezTo>
                    <a:cubicBezTo>
                      <a:pt x="156" y="71"/>
                      <a:pt x="148" y="71"/>
                      <a:pt x="146" y="69"/>
                    </a:cubicBezTo>
                    <a:cubicBezTo>
                      <a:pt x="145" y="67"/>
                      <a:pt x="140" y="68"/>
                      <a:pt x="139" y="66"/>
                    </a:cubicBezTo>
                    <a:cubicBezTo>
                      <a:pt x="138" y="65"/>
                      <a:pt x="133" y="63"/>
                      <a:pt x="132" y="64"/>
                    </a:cubicBezTo>
                    <a:cubicBezTo>
                      <a:pt x="131" y="64"/>
                      <a:pt x="132" y="83"/>
                      <a:pt x="131" y="88"/>
                    </a:cubicBezTo>
                    <a:cubicBezTo>
                      <a:pt x="130" y="94"/>
                      <a:pt x="126" y="98"/>
                      <a:pt x="124" y="98"/>
                    </a:cubicBezTo>
                    <a:cubicBezTo>
                      <a:pt x="122" y="98"/>
                      <a:pt x="123" y="102"/>
                      <a:pt x="124" y="101"/>
                    </a:cubicBezTo>
                    <a:cubicBezTo>
                      <a:pt x="126" y="101"/>
                      <a:pt x="121" y="107"/>
                      <a:pt x="121" y="111"/>
                    </a:cubicBezTo>
                    <a:cubicBezTo>
                      <a:pt x="120" y="115"/>
                      <a:pt x="116" y="111"/>
                      <a:pt x="116" y="107"/>
                    </a:cubicBezTo>
                    <a:cubicBezTo>
                      <a:pt x="115" y="104"/>
                      <a:pt x="111" y="99"/>
                      <a:pt x="110" y="100"/>
                    </a:cubicBezTo>
                    <a:cubicBezTo>
                      <a:pt x="110" y="101"/>
                      <a:pt x="107" y="99"/>
                      <a:pt x="106" y="99"/>
                    </a:cubicBezTo>
                    <a:cubicBezTo>
                      <a:pt x="105" y="100"/>
                      <a:pt x="97" y="95"/>
                      <a:pt x="95" y="93"/>
                    </a:cubicBezTo>
                    <a:cubicBezTo>
                      <a:pt x="92" y="92"/>
                      <a:pt x="90" y="83"/>
                      <a:pt x="88" y="82"/>
                    </a:cubicBezTo>
                    <a:cubicBezTo>
                      <a:pt x="87" y="81"/>
                      <a:pt x="88" y="80"/>
                      <a:pt x="88" y="79"/>
                    </a:cubicBezTo>
                    <a:cubicBezTo>
                      <a:pt x="88" y="77"/>
                      <a:pt x="94" y="72"/>
                      <a:pt x="95" y="70"/>
                    </a:cubicBezTo>
                    <a:cubicBezTo>
                      <a:pt x="97" y="68"/>
                      <a:pt x="103" y="60"/>
                      <a:pt x="106" y="58"/>
                    </a:cubicBezTo>
                    <a:cubicBezTo>
                      <a:pt x="108" y="56"/>
                      <a:pt x="110" y="51"/>
                      <a:pt x="110" y="51"/>
                    </a:cubicBezTo>
                    <a:cubicBezTo>
                      <a:pt x="110" y="50"/>
                      <a:pt x="121" y="46"/>
                      <a:pt x="124" y="45"/>
                    </a:cubicBezTo>
                    <a:cubicBezTo>
                      <a:pt x="127" y="44"/>
                      <a:pt x="129" y="36"/>
                      <a:pt x="130" y="33"/>
                    </a:cubicBezTo>
                    <a:cubicBezTo>
                      <a:pt x="130" y="31"/>
                      <a:pt x="128" y="26"/>
                      <a:pt x="126" y="26"/>
                    </a:cubicBezTo>
                    <a:cubicBezTo>
                      <a:pt x="125" y="25"/>
                      <a:pt x="131" y="25"/>
                      <a:pt x="133" y="26"/>
                    </a:cubicBezTo>
                    <a:cubicBezTo>
                      <a:pt x="134" y="27"/>
                      <a:pt x="140" y="24"/>
                      <a:pt x="142" y="25"/>
                    </a:cubicBezTo>
                    <a:cubicBezTo>
                      <a:pt x="145" y="27"/>
                      <a:pt x="149" y="29"/>
                      <a:pt x="153" y="31"/>
                    </a:cubicBezTo>
                    <a:cubicBezTo>
                      <a:pt x="153" y="31"/>
                      <a:pt x="153" y="31"/>
                      <a:pt x="152" y="38"/>
                    </a:cubicBezTo>
                    <a:cubicBezTo>
                      <a:pt x="151" y="48"/>
                      <a:pt x="151" y="48"/>
                      <a:pt x="151" y="48"/>
                    </a:cubicBezTo>
                    <a:cubicBezTo>
                      <a:pt x="142" y="52"/>
                      <a:pt x="139" y="58"/>
                      <a:pt x="142" y="58"/>
                    </a:cubicBezTo>
                    <a:cubicBezTo>
                      <a:pt x="145" y="58"/>
                      <a:pt x="159" y="64"/>
                      <a:pt x="163" y="67"/>
                    </a:cubicBezTo>
                    <a:cubicBezTo>
                      <a:pt x="167" y="70"/>
                      <a:pt x="169" y="63"/>
                      <a:pt x="170" y="60"/>
                    </a:cubicBezTo>
                    <a:cubicBezTo>
                      <a:pt x="171" y="58"/>
                      <a:pt x="171" y="51"/>
                      <a:pt x="170" y="50"/>
                    </a:cubicBezTo>
                    <a:cubicBezTo>
                      <a:pt x="169" y="49"/>
                      <a:pt x="174" y="49"/>
                      <a:pt x="176" y="51"/>
                    </a:cubicBezTo>
                    <a:cubicBezTo>
                      <a:pt x="177" y="52"/>
                      <a:pt x="179" y="49"/>
                      <a:pt x="180" y="49"/>
                    </a:cubicBezTo>
                    <a:cubicBezTo>
                      <a:pt x="182" y="48"/>
                      <a:pt x="182" y="42"/>
                      <a:pt x="183" y="41"/>
                    </a:cubicBezTo>
                    <a:cubicBezTo>
                      <a:pt x="183" y="40"/>
                      <a:pt x="180" y="39"/>
                      <a:pt x="180" y="37"/>
                    </a:cubicBezTo>
                    <a:cubicBezTo>
                      <a:pt x="180" y="36"/>
                      <a:pt x="174" y="33"/>
                      <a:pt x="172" y="32"/>
                    </a:cubicBezTo>
                    <a:cubicBezTo>
                      <a:pt x="170" y="31"/>
                      <a:pt x="169" y="27"/>
                      <a:pt x="170" y="26"/>
                    </a:cubicBezTo>
                    <a:cubicBezTo>
                      <a:pt x="171" y="25"/>
                      <a:pt x="169" y="20"/>
                      <a:pt x="168" y="18"/>
                    </a:cubicBezTo>
                    <a:cubicBezTo>
                      <a:pt x="167" y="16"/>
                      <a:pt x="161" y="15"/>
                      <a:pt x="159" y="15"/>
                    </a:cubicBezTo>
                    <a:cubicBezTo>
                      <a:pt x="156" y="15"/>
                      <a:pt x="154" y="9"/>
                      <a:pt x="153" y="9"/>
                    </a:cubicBezTo>
                    <a:cubicBezTo>
                      <a:pt x="152" y="8"/>
                      <a:pt x="143" y="7"/>
                      <a:pt x="141" y="8"/>
                    </a:cubicBezTo>
                    <a:cubicBezTo>
                      <a:pt x="139" y="8"/>
                      <a:pt x="135" y="2"/>
                      <a:pt x="132" y="4"/>
                    </a:cubicBezTo>
                    <a:cubicBezTo>
                      <a:pt x="128" y="6"/>
                      <a:pt x="124" y="1"/>
                      <a:pt x="123" y="0"/>
                    </a:cubicBezTo>
                    <a:cubicBezTo>
                      <a:pt x="121" y="0"/>
                      <a:pt x="113" y="8"/>
                      <a:pt x="113" y="15"/>
                    </a:cubicBezTo>
                    <a:cubicBezTo>
                      <a:pt x="113" y="21"/>
                      <a:pt x="116" y="27"/>
                      <a:pt x="118" y="27"/>
                    </a:cubicBezTo>
                    <a:cubicBezTo>
                      <a:pt x="119" y="27"/>
                      <a:pt x="117" y="33"/>
                      <a:pt x="116" y="35"/>
                    </a:cubicBezTo>
                    <a:cubicBezTo>
                      <a:pt x="114" y="36"/>
                      <a:pt x="111" y="33"/>
                      <a:pt x="112" y="31"/>
                    </a:cubicBezTo>
                    <a:cubicBezTo>
                      <a:pt x="113" y="30"/>
                      <a:pt x="109" y="24"/>
                      <a:pt x="107" y="21"/>
                    </a:cubicBezTo>
                    <a:cubicBezTo>
                      <a:pt x="106" y="19"/>
                      <a:pt x="101" y="17"/>
                      <a:pt x="98" y="16"/>
                    </a:cubicBezTo>
                    <a:cubicBezTo>
                      <a:pt x="97" y="18"/>
                      <a:pt x="95" y="20"/>
                      <a:pt x="93" y="22"/>
                    </a:cubicBezTo>
                    <a:cubicBezTo>
                      <a:pt x="94" y="24"/>
                      <a:pt x="95" y="27"/>
                      <a:pt x="94" y="29"/>
                    </a:cubicBezTo>
                    <a:cubicBezTo>
                      <a:pt x="93" y="33"/>
                      <a:pt x="90" y="34"/>
                      <a:pt x="90" y="32"/>
                    </a:cubicBezTo>
                    <a:cubicBezTo>
                      <a:pt x="89" y="31"/>
                      <a:pt x="88" y="31"/>
                      <a:pt x="86" y="30"/>
                    </a:cubicBezTo>
                    <a:cubicBezTo>
                      <a:pt x="40" y="86"/>
                      <a:pt x="9" y="155"/>
                      <a:pt x="0" y="230"/>
                    </a:cubicBezTo>
                    <a:cubicBezTo>
                      <a:pt x="2" y="232"/>
                      <a:pt x="4" y="235"/>
                      <a:pt x="4" y="237"/>
                    </a:cubicBezTo>
                    <a:cubicBezTo>
                      <a:pt x="5" y="240"/>
                      <a:pt x="11" y="242"/>
                      <a:pt x="12" y="243"/>
                    </a:cubicBezTo>
                    <a:cubicBezTo>
                      <a:pt x="13" y="244"/>
                      <a:pt x="14" y="236"/>
                      <a:pt x="13" y="235"/>
                    </a:cubicBezTo>
                    <a:cubicBezTo>
                      <a:pt x="12" y="233"/>
                      <a:pt x="14" y="232"/>
                      <a:pt x="14" y="233"/>
                    </a:cubicBezTo>
                    <a:cubicBezTo>
                      <a:pt x="14" y="234"/>
                      <a:pt x="20" y="241"/>
                      <a:pt x="22" y="243"/>
                    </a:cubicBezTo>
                    <a:cubicBezTo>
                      <a:pt x="24" y="245"/>
                      <a:pt x="25" y="260"/>
                      <a:pt x="27" y="263"/>
                    </a:cubicBezTo>
                    <a:cubicBezTo>
                      <a:pt x="29" y="266"/>
                      <a:pt x="46" y="273"/>
                      <a:pt x="51" y="274"/>
                    </a:cubicBezTo>
                    <a:cubicBezTo>
                      <a:pt x="57" y="275"/>
                      <a:pt x="63" y="281"/>
                      <a:pt x="65" y="283"/>
                    </a:cubicBezTo>
                    <a:cubicBezTo>
                      <a:pt x="66" y="284"/>
                      <a:pt x="73" y="285"/>
                      <a:pt x="74" y="286"/>
                    </a:cubicBezTo>
                    <a:cubicBezTo>
                      <a:pt x="76" y="287"/>
                      <a:pt x="80" y="292"/>
                      <a:pt x="81" y="293"/>
                    </a:cubicBezTo>
                    <a:cubicBezTo>
                      <a:pt x="83" y="294"/>
                      <a:pt x="84" y="296"/>
                      <a:pt x="84" y="297"/>
                    </a:cubicBezTo>
                    <a:cubicBezTo>
                      <a:pt x="84" y="298"/>
                      <a:pt x="93" y="302"/>
                      <a:pt x="96" y="304"/>
                    </a:cubicBezTo>
                    <a:cubicBezTo>
                      <a:pt x="98" y="307"/>
                      <a:pt x="102" y="306"/>
                      <a:pt x="102" y="305"/>
                    </a:cubicBezTo>
                    <a:cubicBezTo>
                      <a:pt x="103" y="304"/>
                      <a:pt x="105" y="310"/>
                      <a:pt x="106" y="312"/>
                    </a:cubicBezTo>
                    <a:cubicBezTo>
                      <a:pt x="107" y="314"/>
                      <a:pt x="107" y="319"/>
                      <a:pt x="107" y="320"/>
                    </a:cubicBezTo>
                    <a:cubicBezTo>
                      <a:pt x="106" y="321"/>
                      <a:pt x="104" y="331"/>
                      <a:pt x="103" y="333"/>
                    </a:cubicBezTo>
                    <a:cubicBezTo>
                      <a:pt x="101" y="334"/>
                      <a:pt x="98" y="348"/>
                      <a:pt x="99" y="351"/>
                    </a:cubicBezTo>
                    <a:cubicBezTo>
                      <a:pt x="99" y="354"/>
                      <a:pt x="104" y="359"/>
                      <a:pt x="106" y="360"/>
                    </a:cubicBezTo>
                    <a:cubicBezTo>
                      <a:pt x="108" y="361"/>
                      <a:pt x="107" y="364"/>
                      <a:pt x="105" y="364"/>
                    </a:cubicBezTo>
                    <a:cubicBezTo>
                      <a:pt x="104" y="365"/>
                      <a:pt x="104" y="378"/>
                      <a:pt x="108" y="380"/>
                    </a:cubicBezTo>
                    <a:cubicBezTo>
                      <a:pt x="112" y="382"/>
                      <a:pt x="115" y="388"/>
                      <a:pt x="114" y="389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82"/>
              <p:cNvSpPr>
                <a:spLocks/>
              </p:cNvSpPr>
              <p:nvPr/>
            </p:nvSpPr>
            <p:spPr bwMode="auto">
              <a:xfrm>
                <a:off x="5315" y="2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83"/>
              <p:cNvSpPr>
                <a:spLocks/>
              </p:cNvSpPr>
              <p:nvPr/>
            </p:nvSpPr>
            <p:spPr bwMode="auto">
              <a:xfrm>
                <a:off x="5230" y="1723"/>
                <a:ext cx="166" cy="112"/>
              </a:xfrm>
              <a:custGeom>
                <a:avLst/>
                <a:gdLst>
                  <a:gd name="T0" fmla="*/ 15 w 80"/>
                  <a:gd name="T1" fmla="*/ 52 h 54"/>
                  <a:gd name="T2" fmla="*/ 28 w 80"/>
                  <a:gd name="T3" fmla="*/ 49 h 54"/>
                  <a:gd name="T4" fmla="*/ 27 w 80"/>
                  <a:gd name="T5" fmla="*/ 44 h 54"/>
                  <a:gd name="T6" fmla="*/ 29 w 80"/>
                  <a:gd name="T7" fmla="*/ 44 h 54"/>
                  <a:gd name="T8" fmla="*/ 36 w 80"/>
                  <a:gd name="T9" fmla="*/ 32 h 54"/>
                  <a:gd name="T10" fmla="*/ 51 w 80"/>
                  <a:gd name="T11" fmla="*/ 25 h 54"/>
                  <a:gd name="T12" fmla="*/ 61 w 80"/>
                  <a:gd name="T13" fmla="*/ 18 h 54"/>
                  <a:gd name="T14" fmla="*/ 65 w 80"/>
                  <a:gd name="T15" fmla="*/ 11 h 54"/>
                  <a:gd name="T16" fmla="*/ 75 w 80"/>
                  <a:gd name="T17" fmla="*/ 4 h 54"/>
                  <a:gd name="T18" fmla="*/ 79 w 80"/>
                  <a:gd name="T19" fmla="*/ 0 h 54"/>
                  <a:gd name="T20" fmla="*/ 47 w 80"/>
                  <a:gd name="T21" fmla="*/ 16 h 54"/>
                  <a:gd name="T22" fmla="*/ 0 w 80"/>
                  <a:gd name="T23" fmla="*/ 54 h 54"/>
                  <a:gd name="T24" fmla="*/ 15 w 80"/>
                  <a:gd name="T25" fmla="*/ 5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54">
                    <a:moveTo>
                      <a:pt x="15" y="52"/>
                    </a:moveTo>
                    <a:cubicBezTo>
                      <a:pt x="20" y="52"/>
                      <a:pt x="27" y="50"/>
                      <a:pt x="28" y="49"/>
                    </a:cubicBezTo>
                    <a:cubicBezTo>
                      <a:pt x="28" y="48"/>
                      <a:pt x="28" y="45"/>
                      <a:pt x="27" y="44"/>
                    </a:cubicBezTo>
                    <a:cubicBezTo>
                      <a:pt x="28" y="44"/>
                      <a:pt x="29" y="44"/>
                      <a:pt x="29" y="44"/>
                    </a:cubicBezTo>
                    <a:cubicBezTo>
                      <a:pt x="31" y="44"/>
                      <a:pt x="34" y="34"/>
                      <a:pt x="36" y="32"/>
                    </a:cubicBezTo>
                    <a:cubicBezTo>
                      <a:pt x="38" y="30"/>
                      <a:pt x="48" y="27"/>
                      <a:pt x="51" y="25"/>
                    </a:cubicBezTo>
                    <a:cubicBezTo>
                      <a:pt x="53" y="24"/>
                      <a:pt x="59" y="18"/>
                      <a:pt x="61" y="18"/>
                    </a:cubicBezTo>
                    <a:cubicBezTo>
                      <a:pt x="63" y="17"/>
                      <a:pt x="66" y="12"/>
                      <a:pt x="65" y="11"/>
                    </a:cubicBezTo>
                    <a:cubicBezTo>
                      <a:pt x="65" y="10"/>
                      <a:pt x="73" y="6"/>
                      <a:pt x="75" y="4"/>
                    </a:cubicBezTo>
                    <a:cubicBezTo>
                      <a:pt x="78" y="3"/>
                      <a:pt x="80" y="0"/>
                      <a:pt x="79" y="0"/>
                    </a:cubicBezTo>
                    <a:cubicBezTo>
                      <a:pt x="78" y="0"/>
                      <a:pt x="62" y="8"/>
                      <a:pt x="47" y="16"/>
                    </a:cubicBezTo>
                    <a:cubicBezTo>
                      <a:pt x="31" y="28"/>
                      <a:pt x="15" y="40"/>
                      <a:pt x="0" y="54"/>
                    </a:cubicBezTo>
                    <a:cubicBezTo>
                      <a:pt x="5" y="54"/>
                      <a:pt x="12" y="53"/>
                      <a:pt x="15" y="5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84"/>
              <p:cNvSpPr>
                <a:spLocks/>
              </p:cNvSpPr>
              <p:nvPr/>
            </p:nvSpPr>
            <p:spPr bwMode="auto">
              <a:xfrm>
                <a:off x="5562" y="1796"/>
                <a:ext cx="962" cy="1031"/>
              </a:xfrm>
              <a:custGeom>
                <a:avLst/>
                <a:gdLst>
                  <a:gd name="T0" fmla="*/ 159 w 463"/>
                  <a:gd name="T1" fmla="*/ 456 h 496"/>
                  <a:gd name="T2" fmla="*/ 191 w 463"/>
                  <a:gd name="T3" fmla="*/ 359 h 496"/>
                  <a:gd name="T4" fmla="*/ 193 w 463"/>
                  <a:gd name="T5" fmla="*/ 315 h 496"/>
                  <a:gd name="T6" fmla="*/ 164 w 463"/>
                  <a:gd name="T7" fmla="*/ 261 h 496"/>
                  <a:gd name="T8" fmla="*/ 211 w 463"/>
                  <a:gd name="T9" fmla="*/ 303 h 496"/>
                  <a:gd name="T10" fmla="*/ 234 w 463"/>
                  <a:gd name="T11" fmla="*/ 265 h 496"/>
                  <a:gd name="T12" fmla="*/ 212 w 463"/>
                  <a:gd name="T13" fmla="*/ 241 h 496"/>
                  <a:gd name="T14" fmla="*/ 250 w 463"/>
                  <a:gd name="T15" fmla="*/ 265 h 496"/>
                  <a:gd name="T16" fmla="*/ 272 w 463"/>
                  <a:gd name="T17" fmla="*/ 278 h 496"/>
                  <a:gd name="T18" fmla="*/ 291 w 463"/>
                  <a:gd name="T19" fmla="*/ 323 h 496"/>
                  <a:gd name="T20" fmla="*/ 311 w 463"/>
                  <a:gd name="T21" fmla="*/ 296 h 496"/>
                  <a:gd name="T22" fmla="*/ 342 w 463"/>
                  <a:gd name="T23" fmla="*/ 283 h 496"/>
                  <a:gd name="T24" fmla="*/ 361 w 463"/>
                  <a:gd name="T25" fmla="*/ 312 h 496"/>
                  <a:gd name="T26" fmla="*/ 379 w 463"/>
                  <a:gd name="T27" fmla="*/ 337 h 496"/>
                  <a:gd name="T28" fmla="*/ 381 w 463"/>
                  <a:gd name="T29" fmla="*/ 322 h 496"/>
                  <a:gd name="T30" fmla="*/ 403 w 463"/>
                  <a:gd name="T31" fmla="*/ 277 h 496"/>
                  <a:gd name="T32" fmla="*/ 427 w 463"/>
                  <a:gd name="T33" fmla="*/ 229 h 496"/>
                  <a:gd name="T34" fmla="*/ 430 w 463"/>
                  <a:gd name="T35" fmla="*/ 203 h 496"/>
                  <a:gd name="T36" fmla="*/ 454 w 463"/>
                  <a:gd name="T37" fmla="*/ 184 h 496"/>
                  <a:gd name="T38" fmla="*/ 364 w 463"/>
                  <a:gd name="T39" fmla="*/ 24 h 496"/>
                  <a:gd name="T40" fmla="*/ 340 w 463"/>
                  <a:gd name="T41" fmla="*/ 5 h 496"/>
                  <a:gd name="T42" fmla="*/ 309 w 463"/>
                  <a:gd name="T43" fmla="*/ 11 h 496"/>
                  <a:gd name="T44" fmla="*/ 274 w 463"/>
                  <a:gd name="T45" fmla="*/ 28 h 496"/>
                  <a:gd name="T46" fmla="*/ 261 w 463"/>
                  <a:gd name="T47" fmla="*/ 35 h 496"/>
                  <a:gd name="T48" fmla="*/ 218 w 463"/>
                  <a:gd name="T49" fmla="*/ 45 h 496"/>
                  <a:gd name="T50" fmla="*/ 183 w 463"/>
                  <a:gd name="T51" fmla="*/ 56 h 496"/>
                  <a:gd name="T52" fmla="*/ 145 w 463"/>
                  <a:gd name="T53" fmla="*/ 47 h 496"/>
                  <a:gd name="T54" fmla="*/ 109 w 463"/>
                  <a:gd name="T55" fmla="*/ 45 h 496"/>
                  <a:gd name="T56" fmla="*/ 79 w 463"/>
                  <a:gd name="T57" fmla="*/ 79 h 496"/>
                  <a:gd name="T58" fmla="*/ 76 w 463"/>
                  <a:gd name="T59" fmla="*/ 124 h 496"/>
                  <a:gd name="T60" fmla="*/ 55 w 463"/>
                  <a:gd name="T61" fmla="*/ 144 h 496"/>
                  <a:gd name="T62" fmla="*/ 46 w 463"/>
                  <a:gd name="T63" fmla="*/ 111 h 496"/>
                  <a:gd name="T64" fmla="*/ 41 w 463"/>
                  <a:gd name="T65" fmla="*/ 128 h 496"/>
                  <a:gd name="T66" fmla="*/ 46 w 463"/>
                  <a:gd name="T67" fmla="*/ 150 h 496"/>
                  <a:gd name="T68" fmla="*/ 40 w 463"/>
                  <a:gd name="T69" fmla="*/ 166 h 496"/>
                  <a:gd name="T70" fmla="*/ 24 w 463"/>
                  <a:gd name="T71" fmla="*/ 193 h 496"/>
                  <a:gd name="T72" fmla="*/ 53 w 463"/>
                  <a:gd name="T73" fmla="*/ 201 h 496"/>
                  <a:gd name="T74" fmla="*/ 87 w 463"/>
                  <a:gd name="T75" fmla="*/ 194 h 496"/>
                  <a:gd name="T76" fmla="*/ 97 w 463"/>
                  <a:gd name="T77" fmla="*/ 210 h 496"/>
                  <a:gd name="T78" fmla="*/ 101 w 463"/>
                  <a:gd name="T79" fmla="*/ 183 h 496"/>
                  <a:gd name="T80" fmla="*/ 115 w 463"/>
                  <a:gd name="T81" fmla="*/ 200 h 496"/>
                  <a:gd name="T82" fmla="*/ 129 w 463"/>
                  <a:gd name="T83" fmla="*/ 220 h 496"/>
                  <a:gd name="T84" fmla="*/ 130 w 463"/>
                  <a:gd name="T85" fmla="*/ 205 h 496"/>
                  <a:gd name="T86" fmla="*/ 154 w 463"/>
                  <a:gd name="T87" fmla="*/ 219 h 496"/>
                  <a:gd name="T88" fmla="*/ 132 w 463"/>
                  <a:gd name="T89" fmla="*/ 231 h 496"/>
                  <a:gd name="T90" fmla="*/ 88 w 463"/>
                  <a:gd name="T91" fmla="*/ 212 h 496"/>
                  <a:gd name="T92" fmla="*/ 28 w 463"/>
                  <a:gd name="T93" fmla="*/ 222 h 496"/>
                  <a:gd name="T94" fmla="*/ 3 w 463"/>
                  <a:gd name="T95" fmla="*/ 271 h 496"/>
                  <a:gd name="T96" fmla="*/ 42 w 463"/>
                  <a:gd name="T97" fmla="*/ 343 h 496"/>
                  <a:gd name="T98" fmla="*/ 69 w 463"/>
                  <a:gd name="T99" fmla="*/ 343 h 496"/>
                  <a:gd name="T100" fmla="*/ 90 w 463"/>
                  <a:gd name="T101" fmla="*/ 403 h 496"/>
                  <a:gd name="T102" fmla="*/ 107 w 463"/>
                  <a:gd name="T103" fmla="*/ 489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3" h="496">
                    <a:moveTo>
                      <a:pt x="132" y="493"/>
                    </a:moveTo>
                    <a:cubicBezTo>
                      <a:pt x="136" y="491"/>
                      <a:pt x="145" y="478"/>
                      <a:pt x="147" y="476"/>
                    </a:cubicBezTo>
                    <a:cubicBezTo>
                      <a:pt x="150" y="473"/>
                      <a:pt x="152" y="464"/>
                      <a:pt x="153" y="462"/>
                    </a:cubicBezTo>
                    <a:cubicBezTo>
                      <a:pt x="153" y="460"/>
                      <a:pt x="157" y="456"/>
                      <a:pt x="159" y="456"/>
                    </a:cubicBezTo>
                    <a:cubicBezTo>
                      <a:pt x="161" y="455"/>
                      <a:pt x="166" y="435"/>
                      <a:pt x="170" y="430"/>
                    </a:cubicBezTo>
                    <a:cubicBezTo>
                      <a:pt x="174" y="426"/>
                      <a:pt x="179" y="404"/>
                      <a:pt x="179" y="396"/>
                    </a:cubicBezTo>
                    <a:cubicBezTo>
                      <a:pt x="178" y="388"/>
                      <a:pt x="182" y="373"/>
                      <a:pt x="183" y="370"/>
                    </a:cubicBezTo>
                    <a:cubicBezTo>
                      <a:pt x="184" y="366"/>
                      <a:pt x="189" y="360"/>
                      <a:pt x="191" y="359"/>
                    </a:cubicBezTo>
                    <a:cubicBezTo>
                      <a:pt x="193" y="357"/>
                      <a:pt x="203" y="342"/>
                      <a:pt x="206" y="336"/>
                    </a:cubicBezTo>
                    <a:cubicBezTo>
                      <a:pt x="210" y="331"/>
                      <a:pt x="213" y="318"/>
                      <a:pt x="212" y="315"/>
                    </a:cubicBezTo>
                    <a:cubicBezTo>
                      <a:pt x="212" y="313"/>
                      <a:pt x="204" y="311"/>
                      <a:pt x="203" y="312"/>
                    </a:cubicBezTo>
                    <a:cubicBezTo>
                      <a:pt x="202" y="313"/>
                      <a:pt x="195" y="315"/>
                      <a:pt x="193" y="315"/>
                    </a:cubicBezTo>
                    <a:cubicBezTo>
                      <a:pt x="190" y="315"/>
                      <a:pt x="185" y="303"/>
                      <a:pt x="182" y="300"/>
                    </a:cubicBezTo>
                    <a:cubicBezTo>
                      <a:pt x="179" y="298"/>
                      <a:pt x="176" y="284"/>
                      <a:pt x="174" y="282"/>
                    </a:cubicBezTo>
                    <a:cubicBezTo>
                      <a:pt x="173" y="279"/>
                      <a:pt x="168" y="273"/>
                      <a:pt x="166" y="271"/>
                    </a:cubicBezTo>
                    <a:cubicBezTo>
                      <a:pt x="164" y="270"/>
                      <a:pt x="164" y="263"/>
                      <a:pt x="164" y="261"/>
                    </a:cubicBezTo>
                    <a:cubicBezTo>
                      <a:pt x="163" y="259"/>
                      <a:pt x="167" y="262"/>
                      <a:pt x="167" y="265"/>
                    </a:cubicBezTo>
                    <a:cubicBezTo>
                      <a:pt x="168" y="268"/>
                      <a:pt x="176" y="279"/>
                      <a:pt x="179" y="283"/>
                    </a:cubicBezTo>
                    <a:cubicBezTo>
                      <a:pt x="181" y="287"/>
                      <a:pt x="188" y="299"/>
                      <a:pt x="189" y="303"/>
                    </a:cubicBezTo>
                    <a:cubicBezTo>
                      <a:pt x="191" y="307"/>
                      <a:pt x="206" y="305"/>
                      <a:pt x="211" y="303"/>
                    </a:cubicBezTo>
                    <a:cubicBezTo>
                      <a:pt x="215" y="301"/>
                      <a:pt x="221" y="297"/>
                      <a:pt x="222" y="295"/>
                    </a:cubicBezTo>
                    <a:cubicBezTo>
                      <a:pt x="222" y="294"/>
                      <a:pt x="229" y="291"/>
                      <a:pt x="231" y="289"/>
                    </a:cubicBezTo>
                    <a:cubicBezTo>
                      <a:pt x="234" y="287"/>
                      <a:pt x="235" y="278"/>
                      <a:pt x="237" y="277"/>
                    </a:cubicBezTo>
                    <a:cubicBezTo>
                      <a:pt x="238" y="276"/>
                      <a:pt x="236" y="267"/>
                      <a:pt x="234" y="265"/>
                    </a:cubicBezTo>
                    <a:cubicBezTo>
                      <a:pt x="233" y="262"/>
                      <a:pt x="225" y="260"/>
                      <a:pt x="223" y="261"/>
                    </a:cubicBezTo>
                    <a:cubicBezTo>
                      <a:pt x="222" y="262"/>
                      <a:pt x="219" y="255"/>
                      <a:pt x="217" y="253"/>
                    </a:cubicBezTo>
                    <a:cubicBezTo>
                      <a:pt x="216" y="251"/>
                      <a:pt x="210" y="248"/>
                      <a:pt x="210" y="246"/>
                    </a:cubicBezTo>
                    <a:cubicBezTo>
                      <a:pt x="209" y="244"/>
                      <a:pt x="211" y="242"/>
                      <a:pt x="212" y="241"/>
                    </a:cubicBezTo>
                    <a:cubicBezTo>
                      <a:pt x="213" y="240"/>
                      <a:pt x="224" y="248"/>
                      <a:pt x="227" y="252"/>
                    </a:cubicBezTo>
                    <a:cubicBezTo>
                      <a:pt x="230" y="255"/>
                      <a:pt x="234" y="262"/>
                      <a:pt x="234" y="264"/>
                    </a:cubicBezTo>
                    <a:cubicBezTo>
                      <a:pt x="235" y="265"/>
                      <a:pt x="243" y="265"/>
                      <a:pt x="245" y="264"/>
                    </a:cubicBezTo>
                    <a:cubicBezTo>
                      <a:pt x="247" y="263"/>
                      <a:pt x="249" y="263"/>
                      <a:pt x="250" y="265"/>
                    </a:cubicBezTo>
                    <a:cubicBezTo>
                      <a:pt x="250" y="265"/>
                      <a:pt x="250" y="265"/>
                      <a:pt x="253" y="264"/>
                    </a:cubicBezTo>
                    <a:cubicBezTo>
                      <a:pt x="262" y="263"/>
                      <a:pt x="262" y="263"/>
                      <a:pt x="262" y="263"/>
                    </a:cubicBezTo>
                    <a:cubicBezTo>
                      <a:pt x="266" y="268"/>
                      <a:pt x="268" y="272"/>
                      <a:pt x="268" y="273"/>
                    </a:cubicBezTo>
                    <a:cubicBezTo>
                      <a:pt x="267" y="274"/>
                      <a:pt x="270" y="277"/>
                      <a:pt x="272" y="278"/>
                    </a:cubicBezTo>
                    <a:cubicBezTo>
                      <a:pt x="274" y="278"/>
                      <a:pt x="275" y="284"/>
                      <a:pt x="276" y="286"/>
                    </a:cubicBezTo>
                    <a:cubicBezTo>
                      <a:pt x="276" y="287"/>
                      <a:pt x="282" y="297"/>
                      <a:pt x="283" y="300"/>
                    </a:cubicBezTo>
                    <a:cubicBezTo>
                      <a:pt x="284" y="304"/>
                      <a:pt x="288" y="312"/>
                      <a:pt x="289" y="314"/>
                    </a:cubicBezTo>
                    <a:cubicBezTo>
                      <a:pt x="290" y="316"/>
                      <a:pt x="291" y="322"/>
                      <a:pt x="291" y="323"/>
                    </a:cubicBezTo>
                    <a:cubicBezTo>
                      <a:pt x="291" y="325"/>
                      <a:pt x="295" y="328"/>
                      <a:pt x="297" y="328"/>
                    </a:cubicBezTo>
                    <a:cubicBezTo>
                      <a:pt x="299" y="328"/>
                      <a:pt x="303" y="314"/>
                      <a:pt x="304" y="309"/>
                    </a:cubicBezTo>
                    <a:cubicBezTo>
                      <a:pt x="305" y="304"/>
                      <a:pt x="309" y="300"/>
                      <a:pt x="310" y="300"/>
                    </a:cubicBezTo>
                    <a:cubicBezTo>
                      <a:pt x="311" y="300"/>
                      <a:pt x="311" y="297"/>
                      <a:pt x="311" y="296"/>
                    </a:cubicBezTo>
                    <a:cubicBezTo>
                      <a:pt x="311" y="295"/>
                      <a:pt x="317" y="295"/>
                      <a:pt x="317" y="294"/>
                    </a:cubicBezTo>
                    <a:cubicBezTo>
                      <a:pt x="318" y="293"/>
                      <a:pt x="319" y="284"/>
                      <a:pt x="321" y="283"/>
                    </a:cubicBezTo>
                    <a:cubicBezTo>
                      <a:pt x="323" y="281"/>
                      <a:pt x="330" y="277"/>
                      <a:pt x="332" y="276"/>
                    </a:cubicBezTo>
                    <a:cubicBezTo>
                      <a:pt x="335" y="275"/>
                      <a:pt x="341" y="280"/>
                      <a:pt x="342" y="283"/>
                    </a:cubicBezTo>
                    <a:cubicBezTo>
                      <a:pt x="344" y="285"/>
                      <a:pt x="345" y="292"/>
                      <a:pt x="344" y="293"/>
                    </a:cubicBezTo>
                    <a:cubicBezTo>
                      <a:pt x="344" y="294"/>
                      <a:pt x="348" y="299"/>
                      <a:pt x="351" y="299"/>
                    </a:cubicBezTo>
                    <a:cubicBezTo>
                      <a:pt x="354" y="299"/>
                      <a:pt x="355" y="303"/>
                      <a:pt x="355" y="305"/>
                    </a:cubicBezTo>
                    <a:cubicBezTo>
                      <a:pt x="355" y="306"/>
                      <a:pt x="360" y="310"/>
                      <a:pt x="361" y="312"/>
                    </a:cubicBezTo>
                    <a:cubicBezTo>
                      <a:pt x="361" y="314"/>
                      <a:pt x="361" y="320"/>
                      <a:pt x="361" y="321"/>
                    </a:cubicBezTo>
                    <a:cubicBezTo>
                      <a:pt x="360" y="322"/>
                      <a:pt x="360" y="329"/>
                      <a:pt x="361" y="331"/>
                    </a:cubicBezTo>
                    <a:cubicBezTo>
                      <a:pt x="362" y="333"/>
                      <a:pt x="372" y="343"/>
                      <a:pt x="375" y="346"/>
                    </a:cubicBezTo>
                    <a:cubicBezTo>
                      <a:pt x="379" y="349"/>
                      <a:pt x="381" y="340"/>
                      <a:pt x="379" y="337"/>
                    </a:cubicBezTo>
                    <a:cubicBezTo>
                      <a:pt x="377" y="334"/>
                      <a:pt x="371" y="327"/>
                      <a:pt x="369" y="325"/>
                    </a:cubicBezTo>
                    <a:cubicBezTo>
                      <a:pt x="367" y="323"/>
                      <a:pt x="367" y="315"/>
                      <a:pt x="368" y="313"/>
                    </a:cubicBezTo>
                    <a:cubicBezTo>
                      <a:pt x="368" y="311"/>
                      <a:pt x="374" y="314"/>
                      <a:pt x="376" y="316"/>
                    </a:cubicBezTo>
                    <a:cubicBezTo>
                      <a:pt x="378" y="317"/>
                      <a:pt x="381" y="321"/>
                      <a:pt x="381" y="322"/>
                    </a:cubicBezTo>
                    <a:cubicBezTo>
                      <a:pt x="381" y="324"/>
                      <a:pt x="394" y="316"/>
                      <a:pt x="395" y="308"/>
                    </a:cubicBezTo>
                    <a:cubicBezTo>
                      <a:pt x="395" y="300"/>
                      <a:pt x="400" y="290"/>
                      <a:pt x="400" y="288"/>
                    </a:cubicBezTo>
                    <a:cubicBezTo>
                      <a:pt x="401" y="286"/>
                      <a:pt x="399" y="283"/>
                      <a:pt x="398" y="283"/>
                    </a:cubicBezTo>
                    <a:cubicBezTo>
                      <a:pt x="396" y="283"/>
                      <a:pt x="400" y="277"/>
                      <a:pt x="403" y="277"/>
                    </a:cubicBezTo>
                    <a:cubicBezTo>
                      <a:pt x="407" y="277"/>
                      <a:pt x="416" y="267"/>
                      <a:pt x="418" y="263"/>
                    </a:cubicBezTo>
                    <a:cubicBezTo>
                      <a:pt x="421" y="259"/>
                      <a:pt x="425" y="256"/>
                      <a:pt x="425" y="255"/>
                    </a:cubicBezTo>
                    <a:cubicBezTo>
                      <a:pt x="426" y="255"/>
                      <a:pt x="429" y="245"/>
                      <a:pt x="429" y="241"/>
                    </a:cubicBezTo>
                    <a:cubicBezTo>
                      <a:pt x="430" y="237"/>
                      <a:pt x="427" y="231"/>
                      <a:pt x="427" y="229"/>
                    </a:cubicBezTo>
                    <a:cubicBezTo>
                      <a:pt x="427" y="227"/>
                      <a:pt x="423" y="223"/>
                      <a:pt x="422" y="221"/>
                    </a:cubicBezTo>
                    <a:cubicBezTo>
                      <a:pt x="422" y="220"/>
                      <a:pt x="421" y="214"/>
                      <a:pt x="421" y="213"/>
                    </a:cubicBezTo>
                    <a:cubicBezTo>
                      <a:pt x="422" y="212"/>
                      <a:pt x="425" y="211"/>
                      <a:pt x="426" y="210"/>
                    </a:cubicBezTo>
                    <a:cubicBezTo>
                      <a:pt x="426" y="209"/>
                      <a:pt x="430" y="205"/>
                      <a:pt x="430" y="203"/>
                    </a:cubicBezTo>
                    <a:cubicBezTo>
                      <a:pt x="429" y="201"/>
                      <a:pt x="432" y="205"/>
                      <a:pt x="434" y="207"/>
                    </a:cubicBezTo>
                    <a:cubicBezTo>
                      <a:pt x="436" y="209"/>
                      <a:pt x="437" y="218"/>
                      <a:pt x="440" y="219"/>
                    </a:cubicBezTo>
                    <a:cubicBezTo>
                      <a:pt x="442" y="220"/>
                      <a:pt x="451" y="209"/>
                      <a:pt x="450" y="202"/>
                    </a:cubicBezTo>
                    <a:cubicBezTo>
                      <a:pt x="449" y="194"/>
                      <a:pt x="452" y="185"/>
                      <a:pt x="454" y="184"/>
                    </a:cubicBezTo>
                    <a:cubicBezTo>
                      <a:pt x="456" y="183"/>
                      <a:pt x="460" y="177"/>
                      <a:pt x="463" y="173"/>
                    </a:cubicBezTo>
                    <a:cubicBezTo>
                      <a:pt x="443" y="116"/>
                      <a:pt x="411" y="66"/>
                      <a:pt x="369" y="25"/>
                    </a:cubicBezTo>
                    <a:cubicBezTo>
                      <a:pt x="368" y="25"/>
                      <a:pt x="368" y="25"/>
                      <a:pt x="367" y="25"/>
                    </a:cubicBezTo>
                    <a:cubicBezTo>
                      <a:pt x="364" y="24"/>
                      <a:pt x="364" y="24"/>
                      <a:pt x="364" y="24"/>
                    </a:cubicBezTo>
                    <a:cubicBezTo>
                      <a:pt x="359" y="23"/>
                      <a:pt x="355" y="17"/>
                      <a:pt x="356" y="16"/>
                    </a:cubicBezTo>
                    <a:cubicBezTo>
                      <a:pt x="357" y="15"/>
                      <a:pt x="357" y="14"/>
                      <a:pt x="356" y="13"/>
                    </a:cubicBezTo>
                    <a:cubicBezTo>
                      <a:pt x="353" y="10"/>
                      <a:pt x="350" y="8"/>
                      <a:pt x="347" y="5"/>
                    </a:cubicBezTo>
                    <a:cubicBezTo>
                      <a:pt x="344" y="5"/>
                      <a:pt x="342" y="5"/>
                      <a:pt x="340" y="5"/>
                    </a:cubicBezTo>
                    <a:cubicBezTo>
                      <a:pt x="337" y="5"/>
                      <a:pt x="330" y="2"/>
                      <a:pt x="328" y="1"/>
                    </a:cubicBezTo>
                    <a:cubicBezTo>
                      <a:pt x="327" y="0"/>
                      <a:pt x="323" y="2"/>
                      <a:pt x="323" y="5"/>
                    </a:cubicBezTo>
                    <a:cubicBezTo>
                      <a:pt x="322" y="7"/>
                      <a:pt x="315" y="8"/>
                      <a:pt x="314" y="10"/>
                    </a:cubicBezTo>
                    <a:cubicBezTo>
                      <a:pt x="313" y="12"/>
                      <a:pt x="310" y="12"/>
                      <a:pt x="309" y="11"/>
                    </a:cubicBezTo>
                    <a:cubicBezTo>
                      <a:pt x="308" y="10"/>
                      <a:pt x="301" y="13"/>
                      <a:pt x="298" y="14"/>
                    </a:cubicBezTo>
                    <a:cubicBezTo>
                      <a:pt x="294" y="14"/>
                      <a:pt x="288" y="17"/>
                      <a:pt x="286" y="18"/>
                    </a:cubicBezTo>
                    <a:cubicBezTo>
                      <a:pt x="285" y="18"/>
                      <a:pt x="281" y="22"/>
                      <a:pt x="280" y="23"/>
                    </a:cubicBezTo>
                    <a:cubicBezTo>
                      <a:pt x="280" y="25"/>
                      <a:pt x="275" y="27"/>
                      <a:pt x="274" y="28"/>
                    </a:cubicBezTo>
                    <a:cubicBezTo>
                      <a:pt x="273" y="29"/>
                      <a:pt x="273" y="35"/>
                      <a:pt x="275" y="36"/>
                    </a:cubicBezTo>
                    <a:cubicBezTo>
                      <a:pt x="276" y="37"/>
                      <a:pt x="271" y="35"/>
                      <a:pt x="269" y="34"/>
                    </a:cubicBezTo>
                    <a:cubicBezTo>
                      <a:pt x="267" y="33"/>
                      <a:pt x="264" y="37"/>
                      <a:pt x="263" y="38"/>
                    </a:cubicBezTo>
                    <a:cubicBezTo>
                      <a:pt x="263" y="39"/>
                      <a:pt x="260" y="37"/>
                      <a:pt x="261" y="35"/>
                    </a:cubicBezTo>
                    <a:cubicBezTo>
                      <a:pt x="261" y="33"/>
                      <a:pt x="255" y="32"/>
                      <a:pt x="254" y="33"/>
                    </a:cubicBezTo>
                    <a:cubicBezTo>
                      <a:pt x="253" y="35"/>
                      <a:pt x="249" y="33"/>
                      <a:pt x="248" y="32"/>
                    </a:cubicBezTo>
                    <a:cubicBezTo>
                      <a:pt x="246" y="31"/>
                      <a:pt x="239" y="39"/>
                      <a:pt x="236" y="41"/>
                    </a:cubicBezTo>
                    <a:cubicBezTo>
                      <a:pt x="233" y="44"/>
                      <a:pt x="221" y="46"/>
                      <a:pt x="218" y="45"/>
                    </a:cubicBezTo>
                    <a:cubicBezTo>
                      <a:pt x="216" y="44"/>
                      <a:pt x="214" y="51"/>
                      <a:pt x="216" y="51"/>
                    </a:cubicBezTo>
                    <a:cubicBezTo>
                      <a:pt x="218" y="52"/>
                      <a:pt x="210" y="51"/>
                      <a:pt x="206" y="51"/>
                    </a:cubicBezTo>
                    <a:cubicBezTo>
                      <a:pt x="202" y="52"/>
                      <a:pt x="191" y="56"/>
                      <a:pt x="188" y="58"/>
                    </a:cubicBezTo>
                    <a:cubicBezTo>
                      <a:pt x="185" y="60"/>
                      <a:pt x="183" y="58"/>
                      <a:pt x="183" y="56"/>
                    </a:cubicBezTo>
                    <a:cubicBezTo>
                      <a:pt x="183" y="55"/>
                      <a:pt x="179" y="53"/>
                      <a:pt x="178" y="53"/>
                    </a:cubicBezTo>
                    <a:cubicBezTo>
                      <a:pt x="176" y="52"/>
                      <a:pt x="174" y="61"/>
                      <a:pt x="171" y="63"/>
                    </a:cubicBezTo>
                    <a:cubicBezTo>
                      <a:pt x="169" y="65"/>
                      <a:pt x="166" y="56"/>
                      <a:pt x="161" y="55"/>
                    </a:cubicBezTo>
                    <a:cubicBezTo>
                      <a:pt x="156" y="53"/>
                      <a:pt x="147" y="48"/>
                      <a:pt x="145" y="47"/>
                    </a:cubicBezTo>
                    <a:cubicBezTo>
                      <a:pt x="142" y="47"/>
                      <a:pt x="138" y="42"/>
                      <a:pt x="136" y="40"/>
                    </a:cubicBezTo>
                    <a:cubicBezTo>
                      <a:pt x="135" y="39"/>
                      <a:pt x="128" y="38"/>
                      <a:pt x="126" y="38"/>
                    </a:cubicBezTo>
                    <a:cubicBezTo>
                      <a:pt x="124" y="38"/>
                      <a:pt x="116" y="42"/>
                      <a:pt x="115" y="43"/>
                    </a:cubicBezTo>
                    <a:cubicBezTo>
                      <a:pt x="113" y="45"/>
                      <a:pt x="110" y="45"/>
                      <a:pt x="109" y="45"/>
                    </a:cubicBezTo>
                    <a:cubicBezTo>
                      <a:pt x="108" y="46"/>
                      <a:pt x="100" y="54"/>
                      <a:pt x="97" y="56"/>
                    </a:cubicBezTo>
                    <a:cubicBezTo>
                      <a:pt x="94" y="59"/>
                      <a:pt x="88" y="69"/>
                      <a:pt x="86" y="72"/>
                    </a:cubicBezTo>
                    <a:cubicBezTo>
                      <a:pt x="85" y="74"/>
                      <a:pt x="82" y="75"/>
                      <a:pt x="81" y="75"/>
                    </a:cubicBezTo>
                    <a:cubicBezTo>
                      <a:pt x="80" y="75"/>
                      <a:pt x="79" y="78"/>
                      <a:pt x="79" y="79"/>
                    </a:cubicBezTo>
                    <a:cubicBezTo>
                      <a:pt x="79" y="80"/>
                      <a:pt x="70" y="85"/>
                      <a:pt x="69" y="89"/>
                    </a:cubicBezTo>
                    <a:cubicBezTo>
                      <a:pt x="68" y="93"/>
                      <a:pt x="70" y="103"/>
                      <a:pt x="70" y="106"/>
                    </a:cubicBezTo>
                    <a:cubicBezTo>
                      <a:pt x="70" y="109"/>
                      <a:pt x="73" y="116"/>
                      <a:pt x="76" y="116"/>
                    </a:cubicBezTo>
                    <a:cubicBezTo>
                      <a:pt x="78" y="116"/>
                      <a:pt x="77" y="122"/>
                      <a:pt x="76" y="124"/>
                    </a:cubicBezTo>
                    <a:cubicBezTo>
                      <a:pt x="76" y="125"/>
                      <a:pt x="78" y="127"/>
                      <a:pt x="78" y="128"/>
                    </a:cubicBezTo>
                    <a:cubicBezTo>
                      <a:pt x="78" y="130"/>
                      <a:pt x="71" y="132"/>
                      <a:pt x="69" y="132"/>
                    </a:cubicBezTo>
                    <a:cubicBezTo>
                      <a:pt x="67" y="133"/>
                      <a:pt x="64" y="138"/>
                      <a:pt x="64" y="139"/>
                    </a:cubicBezTo>
                    <a:cubicBezTo>
                      <a:pt x="63" y="141"/>
                      <a:pt x="57" y="142"/>
                      <a:pt x="55" y="144"/>
                    </a:cubicBezTo>
                    <a:cubicBezTo>
                      <a:pt x="56" y="142"/>
                      <a:pt x="56" y="140"/>
                      <a:pt x="57" y="139"/>
                    </a:cubicBezTo>
                    <a:cubicBezTo>
                      <a:pt x="58" y="137"/>
                      <a:pt x="56" y="133"/>
                      <a:pt x="55" y="132"/>
                    </a:cubicBezTo>
                    <a:cubicBezTo>
                      <a:pt x="54" y="131"/>
                      <a:pt x="54" y="120"/>
                      <a:pt x="52" y="118"/>
                    </a:cubicBezTo>
                    <a:cubicBezTo>
                      <a:pt x="51" y="116"/>
                      <a:pt x="47" y="112"/>
                      <a:pt x="46" y="111"/>
                    </a:cubicBezTo>
                    <a:cubicBezTo>
                      <a:pt x="45" y="110"/>
                      <a:pt x="47" y="107"/>
                      <a:pt x="47" y="106"/>
                    </a:cubicBezTo>
                    <a:cubicBezTo>
                      <a:pt x="48" y="105"/>
                      <a:pt x="42" y="104"/>
                      <a:pt x="41" y="105"/>
                    </a:cubicBezTo>
                    <a:cubicBezTo>
                      <a:pt x="39" y="106"/>
                      <a:pt x="38" y="117"/>
                      <a:pt x="37" y="120"/>
                    </a:cubicBezTo>
                    <a:cubicBezTo>
                      <a:pt x="37" y="123"/>
                      <a:pt x="40" y="127"/>
                      <a:pt x="41" y="128"/>
                    </a:cubicBezTo>
                    <a:cubicBezTo>
                      <a:pt x="42" y="128"/>
                      <a:pt x="42" y="133"/>
                      <a:pt x="40" y="133"/>
                    </a:cubicBezTo>
                    <a:cubicBezTo>
                      <a:pt x="38" y="134"/>
                      <a:pt x="36" y="141"/>
                      <a:pt x="37" y="143"/>
                    </a:cubicBezTo>
                    <a:cubicBezTo>
                      <a:pt x="38" y="145"/>
                      <a:pt x="36" y="149"/>
                      <a:pt x="34" y="149"/>
                    </a:cubicBezTo>
                    <a:cubicBezTo>
                      <a:pt x="33" y="150"/>
                      <a:pt x="42" y="150"/>
                      <a:pt x="46" y="150"/>
                    </a:cubicBezTo>
                    <a:cubicBezTo>
                      <a:pt x="50" y="150"/>
                      <a:pt x="54" y="151"/>
                      <a:pt x="53" y="152"/>
                    </a:cubicBezTo>
                    <a:cubicBezTo>
                      <a:pt x="53" y="152"/>
                      <a:pt x="45" y="153"/>
                      <a:pt x="44" y="155"/>
                    </a:cubicBezTo>
                    <a:cubicBezTo>
                      <a:pt x="43" y="157"/>
                      <a:pt x="38" y="160"/>
                      <a:pt x="37" y="161"/>
                    </a:cubicBezTo>
                    <a:cubicBezTo>
                      <a:pt x="36" y="163"/>
                      <a:pt x="38" y="166"/>
                      <a:pt x="40" y="166"/>
                    </a:cubicBezTo>
                    <a:cubicBezTo>
                      <a:pt x="43" y="165"/>
                      <a:pt x="45" y="173"/>
                      <a:pt x="47" y="174"/>
                    </a:cubicBezTo>
                    <a:cubicBezTo>
                      <a:pt x="48" y="176"/>
                      <a:pt x="48" y="180"/>
                      <a:pt x="47" y="181"/>
                    </a:cubicBezTo>
                    <a:cubicBezTo>
                      <a:pt x="46" y="182"/>
                      <a:pt x="36" y="180"/>
                      <a:pt x="32" y="181"/>
                    </a:cubicBezTo>
                    <a:cubicBezTo>
                      <a:pt x="29" y="182"/>
                      <a:pt x="24" y="190"/>
                      <a:pt x="24" y="193"/>
                    </a:cubicBezTo>
                    <a:cubicBezTo>
                      <a:pt x="23" y="196"/>
                      <a:pt x="24" y="204"/>
                      <a:pt x="25" y="207"/>
                    </a:cubicBezTo>
                    <a:cubicBezTo>
                      <a:pt x="25" y="209"/>
                      <a:pt x="33" y="211"/>
                      <a:pt x="35" y="212"/>
                    </a:cubicBezTo>
                    <a:cubicBezTo>
                      <a:pt x="36" y="213"/>
                      <a:pt x="44" y="212"/>
                      <a:pt x="46" y="213"/>
                    </a:cubicBezTo>
                    <a:cubicBezTo>
                      <a:pt x="47" y="213"/>
                      <a:pt x="52" y="205"/>
                      <a:pt x="53" y="201"/>
                    </a:cubicBezTo>
                    <a:cubicBezTo>
                      <a:pt x="54" y="197"/>
                      <a:pt x="62" y="190"/>
                      <a:pt x="64" y="187"/>
                    </a:cubicBezTo>
                    <a:cubicBezTo>
                      <a:pt x="66" y="185"/>
                      <a:pt x="74" y="185"/>
                      <a:pt x="76" y="184"/>
                    </a:cubicBezTo>
                    <a:cubicBezTo>
                      <a:pt x="79" y="182"/>
                      <a:pt x="77" y="190"/>
                      <a:pt x="78" y="195"/>
                    </a:cubicBezTo>
                    <a:cubicBezTo>
                      <a:pt x="79" y="199"/>
                      <a:pt x="88" y="198"/>
                      <a:pt x="87" y="194"/>
                    </a:cubicBezTo>
                    <a:cubicBezTo>
                      <a:pt x="85" y="190"/>
                      <a:pt x="87" y="188"/>
                      <a:pt x="88" y="190"/>
                    </a:cubicBezTo>
                    <a:cubicBezTo>
                      <a:pt x="88" y="191"/>
                      <a:pt x="96" y="195"/>
                      <a:pt x="98" y="197"/>
                    </a:cubicBezTo>
                    <a:cubicBezTo>
                      <a:pt x="99" y="199"/>
                      <a:pt x="99" y="204"/>
                      <a:pt x="97" y="204"/>
                    </a:cubicBezTo>
                    <a:cubicBezTo>
                      <a:pt x="95" y="204"/>
                      <a:pt x="95" y="210"/>
                      <a:pt x="97" y="210"/>
                    </a:cubicBezTo>
                    <a:cubicBezTo>
                      <a:pt x="99" y="211"/>
                      <a:pt x="101" y="204"/>
                      <a:pt x="103" y="203"/>
                    </a:cubicBezTo>
                    <a:cubicBezTo>
                      <a:pt x="105" y="202"/>
                      <a:pt x="107" y="198"/>
                      <a:pt x="106" y="197"/>
                    </a:cubicBezTo>
                    <a:cubicBezTo>
                      <a:pt x="105" y="197"/>
                      <a:pt x="108" y="193"/>
                      <a:pt x="109" y="195"/>
                    </a:cubicBezTo>
                    <a:cubicBezTo>
                      <a:pt x="110" y="196"/>
                      <a:pt x="105" y="186"/>
                      <a:pt x="101" y="183"/>
                    </a:cubicBezTo>
                    <a:cubicBezTo>
                      <a:pt x="98" y="180"/>
                      <a:pt x="100" y="181"/>
                      <a:pt x="107" y="186"/>
                    </a:cubicBezTo>
                    <a:cubicBezTo>
                      <a:pt x="107" y="186"/>
                      <a:pt x="107" y="186"/>
                      <a:pt x="111" y="193"/>
                    </a:cubicBezTo>
                    <a:cubicBezTo>
                      <a:pt x="112" y="194"/>
                      <a:pt x="113" y="197"/>
                      <a:pt x="114" y="198"/>
                    </a:cubicBezTo>
                    <a:cubicBezTo>
                      <a:pt x="115" y="200"/>
                      <a:pt x="115" y="200"/>
                      <a:pt x="115" y="200"/>
                    </a:cubicBezTo>
                    <a:cubicBezTo>
                      <a:pt x="116" y="202"/>
                      <a:pt x="116" y="208"/>
                      <a:pt x="116" y="210"/>
                    </a:cubicBezTo>
                    <a:cubicBezTo>
                      <a:pt x="116" y="211"/>
                      <a:pt x="120" y="214"/>
                      <a:pt x="122" y="214"/>
                    </a:cubicBezTo>
                    <a:cubicBezTo>
                      <a:pt x="124" y="214"/>
                      <a:pt x="126" y="215"/>
                      <a:pt x="125" y="215"/>
                    </a:cubicBezTo>
                    <a:cubicBezTo>
                      <a:pt x="125" y="215"/>
                      <a:pt x="127" y="220"/>
                      <a:pt x="129" y="220"/>
                    </a:cubicBezTo>
                    <a:cubicBezTo>
                      <a:pt x="131" y="220"/>
                      <a:pt x="132" y="214"/>
                      <a:pt x="130" y="214"/>
                    </a:cubicBezTo>
                    <a:cubicBezTo>
                      <a:pt x="127" y="214"/>
                      <a:pt x="128" y="206"/>
                      <a:pt x="128" y="203"/>
                    </a:cubicBezTo>
                    <a:cubicBezTo>
                      <a:pt x="127" y="200"/>
                      <a:pt x="129" y="197"/>
                      <a:pt x="130" y="197"/>
                    </a:cubicBezTo>
                    <a:cubicBezTo>
                      <a:pt x="130" y="197"/>
                      <a:pt x="130" y="204"/>
                      <a:pt x="130" y="205"/>
                    </a:cubicBezTo>
                    <a:cubicBezTo>
                      <a:pt x="130" y="207"/>
                      <a:pt x="131" y="210"/>
                      <a:pt x="132" y="212"/>
                    </a:cubicBezTo>
                    <a:cubicBezTo>
                      <a:pt x="132" y="212"/>
                      <a:pt x="132" y="212"/>
                      <a:pt x="134" y="214"/>
                    </a:cubicBezTo>
                    <a:cubicBezTo>
                      <a:pt x="139" y="218"/>
                      <a:pt x="139" y="218"/>
                      <a:pt x="139" y="218"/>
                    </a:cubicBezTo>
                    <a:cubicBezTo>
                      <a:pt x="146" y="216"/>
                      <a:pt x="155" y="217"/>
                      <a:pt x="154" y="219"/>
                    </a:cubicBezTo>
                    <a:cubicBezTo>
                      <a:pt x="154" y="220"/>
                      <a:pt x="160" y="220"/>
                      <a:pt x="160" y="218"/>
                    </a:cubicBezTo>
                    <a:cubicBezTo>
                      <a:pt x="160" y="216"/>
                      <a:pt x="161" y="218"/>
                      <a:pt x="161" y="220"/>
                    </a:cubicBezTo>
                    <a:cubicBezTo>
                      <a:pt x="161" y="221"/>
                      <a:pt x="156" y="228"/>
                      <a:pt x="155" y="230"/>
                    </a:cubicBezTo>
                    <a:cubicBezTo>
                      <a:pt x="154" y="233"/>
                      <a:pt x="138" y="231"/>
                      <a:pt x="132" y="231"/>
                    </a:cubicBezTo>
                    <a:cubicBezTo>
                      <a:pt x="125" y="230"/>
                      <a:pt x="115" y="233"/>
                      <a:pt x="114" y="235"/>
                    </a:cubicBezTo>
                    <a:cubicBezTo>
                      <a:pt x="113" y="237"/>
                      <a:pt x="102" y="230"/>
                      <a:pt x="97" y="228"/>
                    </a:cubicBezTo>
                    <a:cubicBezTo>
                      <a:pt x="92" y="226"/>
                      <a:pt x="89" y="218"/>
                      <a:pt x="88" y="217"/>
                    </a:cubicBezTo>
                    <a:cubicBezTo>
                      <a:pt x="87" y="216"/>
                      <a:pt x="88" y="214"/>
                      <a:pt x="88" y="212"/>
                    </a:cubicBezTo>
                    <a:cubicBezTo>
                      <a:pt x="87" y="211"/>
                      <a:pt x="76" y="211"/>
                      <a:pt x="73" y="212"/>
                    </a:cubicBezTo>
                    <a:cubicBezTo>
                      <a:pt x="70" y="213"/>
                      <a:pt x="53" y="215"/>
                      <a:pt x="49" y="217"/>
                    </a:cubicBezTo>
                    <a:cubicBezTo>
                      <a:pt x="45" y="218"/>
                      <a:pt x="39" y="216"/>
                      <a:pt x="37" y="216"/>
                    </a:cubicBezTo>
                    <a:cubicBezTo>
                      <a:pt x="35" y="216"/>
                      <a:pt x="31" y="221"/>
                      <a:pt x="28" y="222"/>
                    </a:cubicBezTo>
                    <a:cubicBezTo>
                      <a:pt x="26" y="223"/>
                      <a:pt x="23" y="231"/>
                      <a:pt x="22" y="240"/>
                    </a:cubicBezTo>
                    <a:cubicBezTo>
                      <a:pt x="22" y="240"/>
                      <a:pt x="22" y="240"/>
                      <a:pt x="19" y="246"/>
                    </a:cubicBezTo>
                    <a:cubicBezTo>
                      <a:pt x="17" y="249"/>
                      <a:pt x="17" y="249"/>
                      <a:pt x="17" y="249"/>
                    </a:cubicBezTo>
                    <a:cubicBezTo>
                      <a:pt x="11" y="254"/>
                      <a:pt x="5" y="268"/>
                      <a:pt x="3" y="271"/>
                    </a:cubicBezTo>
                    <a:cubicBezTo>
                      <a:pt x="2" y="273"/>
                      <a:pt x="0" y="294"/>
                      <a:pt x="0" y="301"/>
                    </a:cubicBezTo>
                    <a:cubicBezTo>
                      <a:pt x="0" y="307"/>
                      <a:pt x="6" y="322"/>
                      <a:pt x="8" y="326"/>
                    </a:cubicBezTo>
                    <a:cubicBezTo>
                      <a:pt x="10" y="330"/>
                      <a:pt x="20" y="339"/>
                      <a:pt x="23" y="341"/>
                    </a:cubicBezTo>
                    <a:cubicBezTo>
                      <a:pt x="27" y="343"/>
                      <a:pt x="38" y="343"/>
                      <a:pt x="42" y="343"/>
                    </a:cubicBezTo>
                    <a:cubicBezTo>
                      <a:pt x="45" y="343"/>
                      <a:pt x="49" y="340"/>
                      <a:pt x="51" y="336"/>
                    </a:cubicBezTo>
                    <a:cubicBezTo>
                      <a:pt x="51" y="336"/>
                      <a:pt x="51" y="336"/>
                      <a:pt x="56" y="336"/>
                    </a:cubicBezTo>
                    <a:cubicBezTo>
                      <a:pt x="59" y="336"/>
                      <a:pt x="59" y="336"/>
                      <a:pt x="59" y="336"/>
                    </a:cubicBezTo>
                    <a:cubicBezTo>
                      <a:pt x="59" y="339"/>
                      <a:pt x="67" y="342"/>
                      <a:pt x="69" y="343"/>
                    </a:cubicBezTo>
                    <a:cubicBezTo>
                      <a:pt x="71" y="344"/>
                      <a:pt x="76" y="343"/>
                      <a:pt x="78" y="343"/>
                    </a:cubicBezTo>
                    <a:cubicBezTo>
                      <a:pt x="79" y="342"/>
                      <a:pt x="81" y="356"/>
                      <a:pt x="80" y="360"/>
                    </a:cubicBezTo>
                    <a:cubicBezTo>
                      <a:pt x="79" y="364"/>
                      <a:pt x="82" y="379"/>
                      <a:pt x="84" y="383"/>
                    </a:cubicBezTo>
                    <a:cubicBezTo>
                      <a:pt x="85" y="387"/>
                      <a:pt x="90" y="399"/>
                      <a:pt x="90" y="403"/>
                    </a:cubicBezTo>
                    <a:cubicBezTo>
                      <a:pt x="91" y="407"/>
                      <a:pt x="87" y="421"/>
                      <a:pt x="87" y="426"/>
                    </a:cubicBezTo>
                    <a:cubicBezTo>
                      <a:pt x="86" y="431"/>
                      <a:pt x="93" y="445"/>
                      <a:pt x="95" y="449"/>
                    </a:cubicBezTo>
                    <a:cubicBezTo>
                      <a:pt x="96" y="454"/>
                      <a:pt x="98" y="464"/>
                      <a:pt x="98" y="467"/>
                    </a:cubicBezTo>
                    <a:cubicBezTo>
                      <a:pt x="98" y="469"/>
                      <a:pt x="105" y="483"/>
                      <a:pt x="107" y="489"/>
                    </a:cubicBezTo>
                    <a:cubicBezTo>
                      <a:pt x="108" y="495"/>
                      <a:pt x="127" y="496"/>
                      <a:pt x="132" y="49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85"/>
              <p:cNvSpPr>
                <a:spLocks/>
              </p:cNvSpPr>
              <p:nvPr/>
            </p:nvSpPr>
            <p:spPr bwMode="auto">
              <a:xfrm>
                <a:off x="6474" y="2422"/>
                <a:ext cx="42" cy="41"/>
              </a:xfrm>
              <a:custGeom>
                <a:avLst/>
                <a:gdLst>
                  <a:gd name="T0" fmla="*/ 8 w 20"/>
                  <a:gd name="T1" fmla="*/ 19 h 20"/>
                  <a:gd name="T2" fmla="*/ 16 w 20"/>
                  <a:gd name="T3" fmla="*/ 16 h 20"/>
                  <a:gd name="T4" fmla="*/ 18 w 20"/>
                  <a:gd name="T5" fmla="*/ 7 h 20"/>
                  <a:gd name="T6" fmla="*/ 12 w 20"/>
                  <a:gd name="T7" fmla="*/ 0 h 20"/>
                  <a:gd name="T8" fmla="*/ 7 w 20"/>
                  <a:gd name="T9" fmla="*/ 5 h 20"/>
                  <a:gd name="T10" fmla="*/ 1 w 20"/>
                  <a:gd name="T11" fmla="*/ 10 h 20"/>
                  <a:gd name="T12" fmla="*/ 1 w 20"/>
                  <a:gd name="T13" fmla="*/ 13 h 20"/>
                  <a:gd name="T14" fmla="*/ 8 w 20"/>
                  <a:gd name="T1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0">
                    <a:moveTo>
                      <a:pt x="8" y="19"/>
                    </a:moveTo>
                    <a:cubicBezTo>
                      <a:pt x="8" y="20"/>
                      <a:pt x="13" y="16"/>
                      <a:pt x="16" y="16"/>
                    </a:cubicBezTo>
                    <a:cubicBezTo>
                      <a:pt x="18" y="15"/>
                      <a:pt x="20" y="8"/>
                      <a:pt x="18" y="7"/>
                    </a:cubicBezTo>
                    <a:cubicBezTo>
                      <a:pt x="16" y="7"/>
                      <a:pt x="13" y="1"/>
                      <a:pt x="12" y="0"/>
                    </a:cubicBezTo>
                    <a:cubicBezTo>
                      <a:pt x="10" y="0"/>
                      <a:pt x="7" y="3"/>
                      <a:pt x="7" y="5"/>
                    </a:cubicBezTo>
                    <a:cubicBezTo>
                      <a:pt x="7" y="7"/>
                      <a:pt x="2" y="8"/>
                      <a:pt x="1" y="10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7" y="18"/>
                      <a:pt x="8" y="19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86"/>
              <p:cNvSpPr>
                <a:spLocks/>
              </p:cNvSpPr>
              <p:nvPr/>
            </p:nvSpPr>
            <p:spPr bwMode="auto">
              <a:xfrm>
                <a:off x="6450" y="2526"/>
                <a:ext cx="33" cy="45"/>
              </a:xfrm>
              <a:custGeom>
                <a:avLst/>
                <a:gdLst>
                  <a:gd name="T0" fmla="*/ 14 w 16"/>
                  <a:gd name="T1" fmla="*/ 9 h 22"/>
                  <a:gd name="T2" fmla="*/ 11 w 16"/>
                  <a:gd name="T3" fmla="*/ 1 h 22"/>
                  <a:gd name="T4" fmla="*/ 2 w 16"/>
                  <a:gd name="T5" fmla="*/ 16 h 22"/>
                  <a:gd name="T6" fmla="*/ 6 w 16"/>
                  <a:gd name="T7" fmla="*/ 20 h 22"/>
                  <a:gd name="T8" fmla="*/ 13 w 16"/>
                  <a:gd name="T9" fmla="*/ 22 h 22"/>
                  <a:gd name="T10" fmla="*/ 13 w 16"/>
                  <a:gd name="T11" fmla="*/ 18 h 22"/>
                  <a:gd name="T12" fmla="*/ 14 w 16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2">
                    <a:moveTo>
                      <a:pt x="14" y="9"/>
                    </a:moveTo>
                    <a:cubicBezTo>
                      <a:pt x="16" y="8"/>
                      <a:pt x="14" y="1"/>
                      <a:pt x="11" y="1"/>
                    </a:cubicBezTo>
                    <a:cubicBezTo>
                      <a:pt x="8" y="0"/>
                      <a:pt x="0" y="10"/>
                      <a:pt x="2" y="16"/>
                    </a:cubicBezTo>
                    <a:cubicBezTo>
                      <a:pt x="3" y="22"/>
                      <a:pt x="5" y="22"/>
                      <a:pt x="6" y="20"/>
                    </a:cubicBezTo>
                    <a:cubicBezTo>
                      <a:pt x="7" y="19"/>
                      <a:pt x="11" y="21"/>
                      <a:pt x="13" y="22"/>
                    </a:cubicBezTo>
                    <a:cubicBezTo>
                      <a:pt x="14" y="22"/>
                      <a:pt x="14" y="21"/>
                      <a:pt x="13" y="18"/>
                    </a:cubicBezTo>
                    <a:cubicBezTo>
                      <a:pt x="11" y="16"/>
                      <a:pt x="13" y="9"/>
                      <a:pt x="14" y="9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87"/>
              <p:cNvSpPr>
                <a:spLocks/>
              </p:cNvSpPr>
              <p:nvPr/>
            </p:nvSpPr>
            <p:spPr bwMode="auto">
              <a:xfrm>
                <a:off x="6387" y="2486"/>
                <a:ext cx="63" cy="90"/>
              </a:xfrm>
              <a:custGeom>
                <a:avLst/>
                <a:gdLst>
                  <a:gd name="T0" fmla="*/ 29 w 30"/>
                  <a:gd name="T1" fmla="*/ 21 h 43"/>
                  <a:gd name="T2" fmla="*/ 30 w 30"/>
                  <a:gd name="T3" fmla="*/ 8 h 43"/>
                  <a:gd name="T4" fmla="*/ 23 w 30"/>
                  <a:gd name="T5" fmla="*/ 1 h 43"/>
                  <a:gd name="T6" fmla="*/ 7 w 30"/>
                  <a:gd name="T7" fmla="*/ 20 h 43"/>
                  <a:gd name="T8" fmla="*/ 1 w 30"/>
                  <a:gd name="T9" fmla="*/ 36 h 43"/>
                  <a:gd name="T10" fmla="*/ 16 w 30"/>
                  <a:gd name="T11" fmla="*/ 41 h 43"/>
                  <a:gd name="T12" fmla="*/ 22 w 30"/>
                  <a:gd name="T13" fmla="*/ 40 h 43"/>
                  <a:gd name="T14" fmla="*/ 22 w 30"/>
                  <a:gd name="T15" fmla="*/ 39 h 43"/>
                  <a:gd name="T16" fmla="*/ 27 w 30"/>
                  <a:gd name="T17" fmla="*/ 31 h 43"/>
                  <a:gd name="T18" fmla="*/ 29 w 30"/>
                  <a:gd name="T19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43">
                    <a:moveTo>
                      <a:pt x="29" y="21"/>
                    </a:moveTo>
                    <a:cubicBezTo>
                      <a:pt x="29" y="18"/>
                      <a:pt x="29" y="10"/>
                      <a:pt x="30" y="8"/>
                    </a:cubicBezTo>
                    <a:cubicBezTo>
                      <a:pt x="30" y="7"/>
                      <a:pt x="25" y="2"/>
                      <a:pt x="23" y="1"/>
                    </a:cubicBezTo>
                    <a:cubicBezTo>
                      <a:pt x="21" y="0"/>
                      <a:pt x="13" y="17"/>
                      <a:pt x="7" y="20"/>
                    </a:cubicBezTo>
                    <a:cubicBezTo>
                      <a:pt x="2" y="23"/>
                      <a:pt x="0" y="33"/>
                      <a:pt x="1" y="36"/>
                    </a:cubicBezTo>
                    <a:cubicBezTo>
                      <a:pt x="3" y="38"/>
                      <a:pt x="14" y="39"/>
                      <a:pt x="16" y="41"/>
                    </a:cubicBezTo>
                    <a:cubicBezTo>
                      <a:pt x="18" y="43"/>
                      <a:pt x="20" y="41"/>
                      <a:pt x="22" y="40"/>
                    </a:cubicBezTo>
                    <a:cubicBezTo>
                      <a:pt x="23" y="40"/>
                      <a:pt x="23" y="39"/>
                      <a:pt x="22" y="39"/>
                    </a:cubicBezTo>
                    <a:cubicBezTo>
                      <a:pt x="22" y="39"/>
                      <a:pt x="26" y="34"/>
                      <a:pt x="27" y="31"/>
                    </a:cubicBezTo>
                    <a:cubicBezTo>
                      <a:pt x="27" y="28"/>
                      <a:pt x="28" y="23"/>
                      <a:pt x="29" y="2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88"/>
              <p:cNvSpPr>
                <a:spLocks/>
              </p:cNvSpPr>
              <p:nvPr/>
            </p:nvSpPr>
            <p:spPr bwMode="auto">
              <a:xfrm>
                <a:off x="6360" y="2584"/>
                <a:ext cx="67" cy="25"/>
              </a:xfrm>
              <a:custGeom>
                <a:avLst/>
                <a:gdLst>
                  <a:gd name="T0" fmla="*/ 10 w 32"/>
                  <a:gd name="T1" fmla="*/ 2 h 12"/>
                  <a:gd name="T2" fmla="*/ 0 w 32"/>
                  <a:gd name="T3" fmla="*/ 4 h 12"/>
                  <a:gd name="T4" fmla="*/ 23 w 32"/>
                  <a:gd name="T5" fmla="*/ 10 h 12"/>
                  <a:gd name="T6" fmla="*/ 31 w 32"/>
                  <a:gd name="T7" fmla="*/ 11 h 12"/>
                  <a:gd name="T8" fmla="*/ 10 w 32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12">
                    <a:moveTo>
                      <a:pt x="10" y="2"/>
                    </a:moveTo>
                    <a:cubicBezTo>
                      <a:pt x="6" y="0"/>
                      <a:pt x="1" y="3"/>
                      <a:pt x="0" y="4"/>
                    </a:cubicBezTo>
                    <a:cubicBezTo>
                      <a:pt x="0" y="6"/>
                      <a:pt x="17" y="9"/>
                      <a:pt x="23" y="10"/>
                    </a:cubicBezTo>
                    <a:cubicBezTo>
                      <a:pt x="28" y="12"/>
                      <a:pt x="32" y="12"/>
                      <a:pt x="31" y="11"/>
                    </a:cubicBezTo>
                    <a:cubicBezTo>
                      <a:pt x="29" y="10"/>
                      <a:pt x="14" y="3"/>
                      <a:pt x="10" y="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89"/>
              <p:cNvSpPr>
                <a:spLocks/>
              </p:cNvSpPr>
              <p:nvPr/>
            </p:nvSpPr>
            <p:spPr bwMode="auto">
              <a:xfrm>
                <a:off x="6443" y="2334"/>
                <a:ext cx="13" cy="25"/>
              </a:xfrm>
              <a:custGeom>
                <a:avLst/>
                <a:gdLst>
                  <a:gd name="T0" fmla="*/ 5 w 6"/>
                  <a:gd name="T1" fmla="*/ 10 h 12"/>
                  <a:gd name="T2" fmla="*/ 1 w 6"/>
                  <a:gd name="T3" fmla="*/ 2 h 12"/>
                  <a:gd name="T4" fmla="*/ 1 w 6"/>
                  <a:gd name="T5" fmla="*/ 11 h 12"/>
                  <a:gd name="T6" fmla="*/ 5 w 6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5" y="10"/>
                    </a:moveTo>
                    <a:cubicBezTo>
                      <a:pt x="6" y="9"/>
                      <a:pt x="3" y="0"/>
                      <a:pt x="1" y="2"/>
                    </a:cubicBezTo>
                    <a:cubicBezTo>
                      <a:pt x="0" y="4"/>
                      <a:pt x="1" y="9"/>
                      <a:pt x="1" y="11"/>
                    </a:cubicBezTo>
                    <a:cubicBezTo>
                      <a:pt x="2" y="12"/>
                      <a:pt x="3" y="12"/>
                      <a:pt x="5" y="1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90"/>
              <p:cNvSpPr>
                <a:spLocks/>
              </p:cNvSpPr>
              <p:nvPr/>
            </p:nvSpPr>
            <p:spPr bwMode="auto">
              <a:xfrm>
                <a:off x="6456" y="2382"/>
                <a:ext cx="21" cy="29"/>
              </a:xfrm>
              <a:custGeom>
                <a:avLst/>
                <a:gdLst>
                  <a:gd name="T0" fmla="*/ 9 w 10"/>
                  <a:gd name="T1" fmla="*/ 7 h 14"/>
                  <a:gd name="T2" fmla="*/ 4 w 10"/>
                  <a:gd name="T3" fmla="*/ 1 h 14"/>
                  <a:gd name="T4" fmla="*/ 3 w 10"/>
                  <a:gd name="T5" fmla="*/ 13 h 14"/>
                  <a:gd name="T6" fmla="*/ 9 w 10"/>
                  <a:gd name="T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4">
                    <a:moveTo>
                      <a:pt x="9" y="7"/>
                    </a:moveTo>
                    <a:cubicBezTo>
                      <a:pt x="10" y="4"/>
                      <a:pt x="8" y="2"/>
                      <a:pt x="4" y="1"/>
                    </a:cubicBezTo>
                    <a:cubicBezTo>
                      <a:pt x="0" y="0"/>
                      <a:pt x="1" y="11"/>
                      <a:pt x="3" y="13"/>
                    </a:cubicBezTo>
                    <a:cubicBezTo>
                      <a:pt x="4" y="14"/>
                      <a:pt x="8" y="9"/>
                      <a:pt x="9" y="7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91"/>
              <p:cNvSpPr>
                <a:spLocks/>
              </p:cNvSpPr>
              <p:nvPr/>
            </p:nvSpPr>
            <p:spPr bwMode="auto">
              <a:xfrm>
                <a:off x="6514" y="2524"/>
                <a:ext cx="31" cy="23"/>
              </a:xfrm>
              <a:custGeom>
                <a:avLst/>
                <a:gdLst>
                  <a:gd name="T0" fmla="*/ 0 w 15"/>
                  <a:gd name="T1" fmla="*/ 8 h 11"/>
                  <a:gd name="T2" fmla="*/ 15 w 15"/>
                  <a:gd name="T3" fmla="*/ 3 h 11"/>
                  <a:gd name="T4" fmla="*/ 0 w 15"/>
                  <a:gd name="T5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0" y="8"/>
                    </a:moveTo>
                    <a:cubicBezTo>
                      <a:pt x="5" y="11"/>
                      <a:pt x="15" y="9"/>
                      <a:pt x="15" y="3"/>
                    </a:cubicBezTo>
                    <a:cubicBezTo>
                      <a:pt x="11" y="0"/>
                      <a:pt x="0" y="1"/>
                      <a:pt x="0" y="8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92"/>
              <p:cNvSpPr>
                <a:spLocks/>
              </p:cNvSpPr>
              <p:nvPr/>
            </p:nvSpPr>
            <p:spPr bwMode="auto">
              <a:xfrm>
                <a:off x="6499" y="2230"/>
                <a:ext cx="52" cy="54"/>
              </a:xfrm>
              <a:custGeom>
                <a:avLst/>
                <a:gdLst>
                  <a:gd name="T0" fmla="*/ 5 w 25"/>
                  <a:gd name="T1" fmla="*/ 12 h 26"/>
                  <a:gd name="T2" fmla="*/ 3 w 25"/>
                  <a:gd name="T3" fmla="*/ 18 h 26"/>
                  <a:gd name="T4" fmla="*/ 2 w 25"/>
                  <a:gd name="T5" fmla="*/ 18 h 26"/>
                  <a:gd name="T6" fmla="*/ 2 w 25"/>
                  <a:gd name="T7" fmla="*/ 25 h 26"/>
                  <a:gd name="T8" fmla="*/ 9 w 25"/>
                  <a:gd name="T9" fmla="*/ 19 h 26"/>
                  <a:gd name="T10" fmla="*/ 16 w 25"/>
                  <a:gd name="T11" fmla="*/ 17 h 26"/>
                  <a:gd name="T12" fmla="*/ 23 w 25"/>
                  <a:gd name="T13" fmla="*/ 15 h 26"/>
                  <a:gd name="T14" fmla="*/ 25 w 25"/>
                  <a:gd name="T15" fmla="*/ 12 h 26"/>
                  <a:gd name="T16" fmla="*/ 22 w 25"/>
                  <a:gd name="T17" fmla="*/ 0 h 26"/>
                  <a:gd name="T18" fmla="*/ 18 w 25"/>
                  <a:gd name="T19" fmla="*/ 3 h 26"/>
                  <a:gd name="T20" fmla="*/ 5 w 25"/>
                  <a:gd name="T2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26">
                    <a:moveTo>
                      <a:pt x="5" y="12"/>
                    </a:moveTo>
                    <a:cubicBezTo>
                      <a:pt x="3" y="13"/>
                      <a:pt x="2" y="17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8"/>
                      <a:pt x="0" y="24"/>
                      <a:pt x="2" y="25"/>
                    </a:cubicBezTo>
                    <a:cubicBezTo>
                      <a:pt x="3" y="26"/>
                      <a:pt x="7" y="20"/>
                      <a:pt x="9" y="19"/>
                    </a:cubicBezTo>
                    <a:cubicBezTo>
                      <a:pt x="11" y="18"/>
                      <a:pt x="15" y="17"/>
                      <a:pt x="16" y="17"/>
                    </a:cubicBezTo>
                    <a:cubicBezTo>
                      <a:pt x="16" y="18"/>
                      <a:pt x="20" y="17"/>
                      <a:pt x="23" y="15"/>
                    </a:cubicBezTo>
                    <a:cubicBezTo>
                      <a:pt x="24" y="15"/>
                      <a:pt x="25" y="14"/>
                      <a:pt x="25" y="12"/>
                    </a:cubicBezTo>
                    <a:cubicBezTo>
                      <a:pt x="25" y="8"/>
                      <a:pt x="23" y="4"/>
                      <a:pt x="22" y="0"/>
                    </a:cubicBezTo>
                    <a:cubicBezTo>
                      <a:pt x="21" y="1"/>
                      <a:pt x="19" y="2"/>
                      <a:pt x="18" y="3"/>
                    </a:cubicBezTo>
                    <a:cubicBezTo>
                      <a:pt x="16" y="5"/>
                      <a:pt x="7" y="10"/>
                      <a:pt x="5" y="1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93"/>
              <p:cNvSpPr>
                <a:spLocks/>
              </p:cNvSpPr>
              <p:nvPr/>
            </p:nvSpPr>
            <p:spPr bwMode="auto">
              <a:xfrm>
                <a:off x="6298" y="249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94"/>
              <p:cNvSpPr>
                <a:spLocks/>
              </p:cNvSpPr>
              <p:nvPr/>
            </p:nvSpPr>
            <p:spPr bwMode="auto">
              <a:xfrm>
                <a:off x="6300" y="2495"/>
                <a:ext cx="60" cy="81"/>
              </a:xfrm>
              <a:custGeom>
                <a:avLst/>
                <a:gdLst>
                  <a:gd name="T0" fmla="*/ 27 w 29"/>
                  <a:gd name="T1" fmla="*/ 28 h 39"/>
                  <a:gd name="T2" fmla="*/ 16 w 29"/>
                  <a:gd name="T3" fmla="*/ 15 h 39"/>
                  <a:gd name="T4" fmla="*/ 14 w 29"/>
                  <a:gd name="T5" fmla="*/ 12 h 39"/>
                  <a:gd name="T6" fmla="*/ 12 w 29"/>
                  <a:gd name="T7" fmla="*/ 8 h 39"/>
                  <a:gd name="T8" fmla="*/ 4 w 29"/>
                  <a:gd name="T9" fmla="*/ 1 h 39"/>
                  <a:gd name="T10" fmla="*/ 0 w 29"/>
                  <a:gd name="T11" fmla="*/ 3 h 39"/>
                  <a:gd name="T12" fmla="*/ 6 w 29"/>
                  <a:gd name="T13" fmla="*/ 7 h 39"/>
                  <a:gd name="T14" fmla="*/ 23 w 29"/>
                  <a:gd name="T15" fmla="*/ 37 h 39"/>
                  <a:gd name="T16" fmla="*/ 27 w 29"/>
                  <a:gd name="T17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9">
                    <a:moveTo>
                      <a:pt x="27" y="28"/>
                    </a:moveTo>
                    <a:cubicBezTo>
                      <a:pt x="26" y="25"/>
                      <a:pt x="21" y="18"/>
                      <a:pt x="16" y="15"/>
                    </a:cubicBezTo>
                    <a:cubicBezTo>
                      <a:pt x="16" y="15"/>
                      <a:pt x="16" y="15"/>
                      <a:pt x="14" y="12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4"/>
                      <a:pt x="5" y="2"/>
                      <a:pt x="4" y="1"/>
                    </a:cubicBezTo>
                    <a:cubicBezTo>
                      <a:pt x="4" y="0"/>
                      <a:pt x="2" y="4"/>
                      <a:pt x="0" y="3"/>
                    </a:cubicBezTo>
                    <a:cubicBezTo>
                      <a:pt x="1" y="3"/>
                      <a:pt x="3" y="5"/>
                      <a:pt x="6" y="7"/>
                    </a:cubicBezTo>
                    <a:cubicBezTo>
                      <a:pt x="11" y="10"/>
                      <a:pt x="21" y="35"/>
                      <a:pt x="23" y="37"/>
                    </a:cubicBezTo>
                    <a:cubicBezTo>
                      <a:pt x="25" y="39"/>
                      <a:pt x="29" y="32"/>
                      <a:pt x="27" y="28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95"/>
              <p:cNvSpPr>
                <a:spLocks/>
              </p:cNvSpPr>
              <p:nvPr/>
            </p:nvSpPr>
            <p:spPr bwMode="auto">
              <a:xfrm>
                <a:off x="6190" y="2461"/>
                <a:ext cx="21" cy="27"/>
              </a:xfrm>
              <a:custGeom>
                <a:avLst/>
                <a:gdLst>
                  <a:gd name="T0" fmla="*/ 1 w 10"/>
                  <a:gd name="T1" fmla="*/ 4 h 13"/>
                  <a:gd name="T2" fmla="*/ 9 w 10"/>
                  <a:gd name="T3" fmla="*/ 11 h 13"/>
                  <a:gd name="T4" fmla="*/ 7 w 10"/>
                  <a:gd name="T5" fmla="*/ 2 h 13"/>
                  <a:gd name="T6" fmla="*/ 1 w 10"/>
                  <a:gd name="T7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3">
                    <a:moveTo>
                      <a:pt x="1" y="4"/>
                    </a:moveTo>
                    <a:cubicBezTo>
                      <a:pt x="0" y="7"/>
                      <a:pt x="9" y="13"/>
                      <a:pt x="9" y="11"/>
                    </a:cubicBezTo>
                    <a:cubicBezTo>
                      <a:pt x="10" y="10"/>
                      <a:pt x="8" y="3"/>
                      <a:pt x="7" y="2"/>
                    </a:cubicBezTo>
                    <a:cubicBezTo>
                      <a:pt x="5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96"/>
              <p:cNvSpPr>
                <a:spLocks/>
              </p:cNvSpPr>
              <p:nvPr/>
            </p:nvSpPr>
            <p:spPr bwMode="auto">
              <a:xfrm>
                <a:off x="5947" y="2636"/>
                <a:ext cx="50" cy="121"/>
              </a:xfrm>
              <a:custGeom>
                <a:avLst/>
                <a:gdLst>
                  <a:gd name="T0" fmla="*/ 3 w 24"/>
                  <a:gd name="T1" fmla="*/ 53 h 58"/>
                  <a:gd name="T2" fmla="*/ 11 w 24"/>
                  <a:gd name="T3" fmla="*/ 58 h 58"/>
                  <a:gd name="T4" fmla="*/ 18 w 24"/>
                  <a:gd name="T5" fmla="*/ 46 h 58"/>
                  <a:gd name="T6" fmla="*/ 20 w 24"/>
                  <a:gd name="T7" fmla="*/ 36 h 58"/>
                  <a:gd name="T8" fmla="*/ 21 w 24"/>
                  <a:gd name="T9" fmla="*/ 32 h 58"/>
                  <a:gd name="T10" fmla="*/ 23 w 24"/>
                  <a:gd name="T11" fmla="*/ 25 h 58"/>
                  <a:gd name="T12" fmla="*/ 20 w 24"/>
                  <a:gd name="T13" fmla="*/ 3 h 58"/>
                  <a:gd name="T14" fmla="*/ 16 w 24"/>
                  <a:gd name="T15" fmla="*/ 7 h 58"/>
                  <a:gd name="T16" fmla="*/ 5 w 24"/>
                  <a:gd name="T17" fmla="*/ 18 h 58"/>
                  <a:gd name="T18" fmla="*/ 2 w 24"/>
                  <a:gd name="T19" fmla="*/ 30 h 58"/>
                  <a:gd name="T20" fmla="*/ 1 w 24"/>
                  <a:gd name="T21" fmla="*/ 38 h 58"/>
                  <a:gd name="T22" fmla="*/ 3 w 24"/>
                  <a:gd name="T23" fmla="*/ 5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58">
                    <a:moveTo>
                      <a:pt x="3" y="53"/>
                    </a:moveTo>
                    <a:cubicBezTo>
                      <a:pt x="3" y="56"/>
                      <a:pt x="9" y="58"/>
                      <a:pt x="11" y="58"/>
                    </a:cubicBezTo>
                    <a:cubicBezTo>
                      <a:pt x="13" y="57"/>
                      <a:pt x="18" y="48"/>
                      <a:pt x="18" y="46"/>
                    </a:cubicBezTo>
                    <a:cubicBezTo>
                      <a:pt x="19" y="43"/>
                      <a:pt x="20" y="38"/>
                      <a:pt x="20" y="36"/>
                    </a:cubicBezTo>
                    <a:cubicBezTo>
                      <a:pt x="20" y="35"/>
                      <a:pt x="20" y="32"/>
                      <a:pt x="21" y="32"/>
                    </a:cubicBezTo>
                    <a:cubicBezTo>
                      <a:pt x="22" y="31"/>
                      <a:pt x="23" y="28"/>
                      <a:pt x="23" y="25"/>
                    </a:cubicBezTo>
                    <a:cubicBezTo>
                      <a:pt x="24" y="22"/>
                      <a:pt x="20" y="6"/>
                      <a:pt x="20" y="3"/>
                    </a:cubicBezTo>
                    <a:cubicBezTo>
                      <a:pt x="20" y="0"/>
                      <a:pt x="17" y="5"/>
                      <a:pt x="16" y="7"/>
                    </a:cubicBezTo>
                    <a:cubicBezTo>
                      <a:pt x="15" y="10"/>
                      <a:pt x="7" y="16"/>
                      <a:pt x="5" y="18"/>
                    </a:cubicBezTo>
                    <a:cubicBezTo>
                      <a:pt x="4" y="21"/>
                      <a:pt x="2" y="29"/>
                      <a:pt x="2" y="30"/>
                    </a:cubicBezTo>
                    <a:cubicBezTo>
                      <a:pt x="3" y="31"/>
                      <a:pt x="2" y="37"/>
                      <a:pt x="1" y="38"/>
                    </a:cubicBezTo>
                    <a:cubicBezTo>
                      <a:pt x="0" y="40"/>
                      <a:pt x="3" y="50"/>
                      <a:pt x="3" y="5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97"/>
              <p:cNvSpPr>
                <a:spLocks/>
              </p:cNvSpPr>
              <p:nvPr/>
            </p:nvSpPr>
            <p:spPr bwMode="auto">
              <a:xfrm>
                <a:off x="5367" y="2960"/>
                <a:ext cx="12" cy="13"/>
              </a:xfrm>
              <a:custGeom>
                <a:avLst/>
                <a:gdLst>
                  <a:gd name="T0" fmla="*/ 0 w 6"/>
                  <a:gd name="T1" fmla="*/ 6 h 6"/>
                  <a:gd name="T2" fmla="*/ 5 w 6"/>
                  <a:gd name="T3" fmla="*/ 6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2" y="6"/>
                      <a:pt x="3" y="6"/>
                      <a:pt x="5" y="6"/>
                    </a:cubicBezTo>
                    <a:cubicBezTo>
                      <a:pt x="6" y="0"/>
                      <a:pt x="0" y="1"/>
                      <a:pt x="0" y="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98"/>
              <p:cNvSpPr>
                <a:spLocks/>
              </p:cNvSpPr>
              <p:nvPr/>
            </p:nvSpPr>
            <p:spPr bwMode="auto">
              <a:xfrm>
                <a:off x="5325" y="1704"/>
                <a:ext cx="337" cy="308"/>
              </a:xfrm>
              <a:custGeom>
                <a:avLst/>
                <a:gdLst>
                  <a:gd name="T0" fmla="*/ 160 w 162"/>
                  <a:gd name="T1" fmla="*/ 18 h 148"/>
                  <a:gd name="T2" fmla="*/ 151 w 162"/>
                  <a:gd name="T3" fmla="*/ 16 h 148"/>
                  <a:gd name="T4" fmla="*/ 139 w 162"/>
                  <a:gd name="T5" fmla="*/ 15 h 148"/>
                  <a:gd name="T6" fmla="*/ 142 w 162"/>
                  <a:gd name="T7" fmla="*/ 8 h 148"/>
                  <a:gd name="T8" fmla="*/ 139 w 162"/>
                  <a:gd name="T9" fmla="*/ 3 h 148"/>
                  <a:gd name="T10" fmla="*/ 124 w 162"/>
                  <a:gd name="T11" fmla="*/ 2 h 148"/>
                  <a:gd name="T12" fmla="*/ 116 w 162"/>
                  <a:gd name="T13" fmla="*/ 0 h 148"/>
                  <a:gd name="T14" fmla="*/ 99 w 162"/>
                  <a:gd name="T15" fmla="*/ 3 h 148"/>
                  <a:gd name="T16" fmla="*/ 78 w 162"/>
                  <a:gd name="T17" fmla="*/ 4 h 148"/>
                  <a:gd name="T18" fmla="*/ 74 w 162"/>
                  <a:gd name="T19" fmla="*/ 12 h 148"/>
                  <a:gd name="T20" fmla="*/ 58 w 162"/>
                  <a:gd name="T21" fmla="*/ 14 h 148"/>
                  <a:gd name="T22" fmla="*/ 27 w 162"/>
                  <a:gd name="T23" fmla="*/ 22 h 148"/>
                  <a:gd name="T24" fmla="*/ 19 w 162"/>
                  <a:gd name="T25" fmla="*/ 33 h 148"/>
                  <a:gd name="T26" fmla="*/ 13 w 162"/>
                  <a:gd name="T27" fmla="*/ 38 h 148"/>
                  <a:gd name="T28" fmla="*/ 2 w 162"/>
                  <a:gd name="T29" fmla="*/ 41 h 148"/>
                  <a:gd name="T30" fmla="*/ 4 w 162"/>
                  <a:gd name="T31" fmla="*/ 45 h 148"/>
                  <a:gd name="T32" fmla="*/ 9 w 162"/>
                  <a:gd name="T33" fmla="*/ 45 h 148"/>
                  <a:gd name="T34" fmla="*/ 18 w 162"/>
                  <a:gd name="T35" fmla="*/ 47 h 148"/>
                  <a:gd name="T36" fmla="*/ 10 w 162"/>
                  <a:gd name="T37" fmla="*/ 50 h 148"/>
                  <a:gd name="T38" fmla="*/ 10 w 162"/>
                  <a:gd name="T39" fmla="*/ 57 h 148"/>
                  <a:gd name="T40" fmla="*/ 20 w 162"/>
                  <a:gd name="T41" fmla="*/ 58 h 148"/>
                  <a:gd name="T42" fmla="*/ 31 w 162"/>
                  <a:gd name="T43" fmla="*/ 59 h 148"/>
                  <a:gd name="T44" fmla="*/ 38 w 162"/>
                  <a:gd name="T45" fmla="*/ 70 h 148"/>
                  <a:gd name="T46" fmla="*/ 39 w 162"/>
                  <a:gd name="T47" fmla="*/ 80 h 148"/>
                  <a:gd name="T48" fmla="*/ 46 w 162"/>
                  <a:gd name="T49" fmla="*/ 84 h 148"/>
                  <a:gd name="T50" fmla="*/ 44 w 162"/>
                  <a:gd name="T51" fmla="*/ 86 h 148"/>
                  <a:gd name="T52" fmla="*/ 47 w 162"/>
                  <a:gd name="T53" fmla="*/ 94 h 148"/>
                  <a:gd name="T54" fmla="*/ 46 w 162"/>
                  <a:gd name="T55" fmla="*/ 101 h 148"/>
                  <a:gd name="T56" fmla="*/ 43 w 162"/>
                  <a:gd name="T57" fmla="*/ 108 h 148"/>
                  <a:gd name="T58" fmla="*/ 49 w 162"/>
                  <a:gd name="T59" fmla="*/ 130 h 148"/>
                  <a:gd name="T60" fmla="*/ 56 w 162"/>
                  <a:gd name="T61" fmla="*/ 143 h 148"/>
                  <a:gd name="T62" fmla="*/ 64 w 162"/>
                  <a:gd name="T63" fmla="*/ 146 h 148"/>
                  <a:gd name="T64" fmla="*/ 69 w 162"/>
                  <a:gd name="T65" fmla="*/ 144 h 148"/>
                  <a:gd name="T66" fmla="*/ 74 w 162"/>
                  <a:gd name="T67" fmla="*/ 136 h 148"/>
                  <a:gd name="T68" fmla="*/ 80 w 162"/>
                  <a:gd name="T69" fmla="*/ 117 h 148"/>
                  <a:gd name="T70" fmla="*/ 89 w 162"/>
                  <a:gd name="T71" fmla="*/ 116 h 148"/>
                  <a:gd name="T72" fmla="*/ 96 w 162"/>
                  <a:gd name="T73" fmla="*/ 111 h 148"/>
                  <a:gd name="T74" fmla="*/ 110 w 162"/>
                  <a:gd name="T75" fmla="*/ 104 h 148"/>
                  <a:gd name="T76" fmla="*/ 119 w 162"/>
                  <a:gd name="T77" fmla="*/ 92 h 148"/>
                  <a:gd name="T78" fmla="*/ 115 w 162"/>
                  <a:gd name="T79" fmla="*/ 89 h 148"/>
                  <a:gd name="T80" fmla="*/ 115 w 162"/>
                  <a:gd name="T81" fmla="*/ 84 h 148"/>
                  <a:gd name="T82" fmla="*/ 126 w 162"/>
                  <a:gd name="T83" fmla="*/ 87 h 148"/>
                  <a:gd name="T84" fmla="*/ 132 w 162"/>
                  <a:gd name="T85" fmla="*/ 83 h 148"/>
                  <a:gd name="T86" fmla="*/ 132 w 162"/>
                  <a:gd name="T87" fmla="*/ 82 h 148"/>
                  <a:gd name="T88" fmla="*/ 133 w 162"/>
                  <a:gd name="T89" fmla="*/ 76 h 148"/>
                  <a:gd name="T90" fmla="*/ 139 w 162"/>
                  <a:gd name="T91" fmla="*/ 63 h 148"/>
                  <a:gd name="T92" fmla="*/ 144 w 162"/>
                  <a:gd name="T93" fmla="*/ 50 h 148"/>
                  <a:gd name="T94" fmla="*/ 143 w 162"/>
                  <a:gd name="T95" fmla="*/ 43 h 148"/>
                  <a:gd name="T96" fmla="*/ 144 w 162"/>
                  <a:gd name="T97" fmla="*/ 40 h 148"/>
                  <a:gd name="T98" fmla="*/ 145 w 162"/>
                  <a:gd name="T99" fmla="*/ 32 h 148"/>
                  <a:gd name="T100" fmla="*/ 151 w 162"/>
                  <a:gd name="T101" fmla="*/ 28 h 148"/>
                  <a:gd name="T102" fmla="*/ 159 w 162"/>
                  <a:gd name="T103" fmla="*/ 24 h 148"/>
                  <a:gd name="T104" fmla="*/ 160 w 162"/>
                  <a:gd name="T105" fmla="*/ 1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148">
                    <a:moveTo>
                      <a:pt x="160" y="18"/>
                    </a:moveTo>
                    <a:cubicBezTo>
                      <a:pt x="158" y="18"/>
                      <a:pt x="152" y="17"/>
                      <a:pt x="151" y="16"/>
                    </a:cubicBezTo>
                    <a:cubicBezTo>
                      <a:pt x="150" y="15"/>
                      <a:pt x="142" y="14"/>
                      <a:pt x="139" y="15"/>
                    </a:cubicBezTo>
                    <a:cubicBezTo>
                      <a:pt x="137" y="16"/>
                      <a:pt x="138" y="9"/>
                      <a:pt x="142" y="8"/>
                    </a:cubicBezTo>
                    <a:cubicBezTo>
                      <a:pt x="145" y="8"/>
                      <a:pt x="142" y="3"/>
                      <a:pt x="139" y="3"/>
                    </a:cubicBezTo>
                    <a:cubicBezTo>
                      <a:pt x="135" y="3"/>
                      <a:pt x="126" y="1"/>
                      <a:pt x="124" y="2"/>
                    </a:cubicBezTo>
                    <a:cubicBezTo>
                      <a:pt x="122" y="2"/>
                      <a:pt x="118" y="0"/>
                      <a:pt x="116" y="0"/>
                    </a:cubicBezTo>
                    <a:cubicBezTo>
                      <a:pt x="115" y="0"/>
                      <a:pt x="104" y="3"/>
                      <a:pt x="99" y="3"/>
                    </a:cubicBezTo>
                    <a:cubicBezTo>
                      <a:pt x="94" y="3"/>
                      <a:pt x="81" y="3"/>
                      <a:pt x="78" y="4"/>
                    </a:cubicBezTo>
                    <a:cubicBezTo>
                      <a:pt x="76" y="5"/>
                      <a:pt x="74" y="10"/>
                      <a:pt x="74" y="12"/>
                    </a:cubicBezTo>
                    <a:cubicBezTo>
                      <a:pt x="74" y="14"/>
                      <a:pt x="62" y="14"/>
                      <a:pt x="58" y="14"/>
                    </a:cubicBezTo>
                    <a:cubicBezTo>
                      <a:pt x="54" y="14"/>
                      <a:pt x="33" y="19"/>
                      <a:pt x="27" y="22"/>
                    </a:cubicBezTo>
                    <a:cubicBezTo>
                      <a:pt x="22" y="25"/>
                      <a:pt x="18" y="32"/>
                      <a:pt x="19" y="33"/>
                    </a:cubicBezTo>
                    <a:cubicBezTo>
                      <a:pt x="21" y="33"/>
                      <a:pt x="16" y="37"/>
                      <a:pt x="13" y="38"/>
                    </a:cubicBezTo>
                    <a:cubicBezTo>
                      <a:pt x="10" y="39"/>
                      <a:pt x="3" y="40"/>
                      <a:pt x="2" y="41"/>
                    </a:cubicBezTo>
                    <a:cubicBezTo>
                      <a:pt x="0" y="43"/>
                      <a:pt x="3" y="44"/>
                      <a:pt x="4" y="45"/>
                    </a:cubicBezTo>
                    <a:cubicBezTo>
                      <a:pt x="5" y="46"/>
                      <a:pt x="7" y="44"/>
                      <a:pt x="9" y="45"/>
                    </a:cubicBezTo>
                    <a:cubicBezTo>
                      <a:pt x="10" y="46"/>
                      <a:pt x="17" y="47"/>
                      <a:pt x="18" y="47"/>
                    </a:cubicBezTo>
                    <a:cubicBezTo>
                      <a:pt x="20" y="48"/>
                      <a:pt x="13" y="49"/>
                      <a:pt x="10" y="50"/>
                    </a:cubicBezTo>
                    <a:cubicBezTo>
                      <a:pt x="7" y="50"/>
                      <a:pt x="7" y="56"/>
                      <a:pt x="10" y="57"/>
                    </a:cubicBezTo>
                    <a:cubicBezTo>
                      <a:pt x="13" y="58"/>
                      <a:pt x="19" y="59"/>
                      <a:pt x="20" y="58"/>
                    </a:cubicBezTo>
                    <a:cubicBezTo>
                      <a:pt x="21" y="57"/>
                      <a:pt x="28" y="59"/>
                      <a:pt x="31" y="59"/>
                    </a:cubicBezTo>
                    <a:cubicBezTo>
                      <a:pt x="35" y="60"/>
                      <a:pt x="37" y="68"/>
                      <a:pt x="38" y="70"/>
                    </a:cubicBezTo>
                    <a:cubicBezTo>
                      <a:pt x="39" y="72"/>
                      <a:pt x="39" y="78"/>
                      <a:pt x="39" y="80"/>
                    </a:cubicBezTo>
                    <a:cubicBezTo>
                      <a:pt x="39" y="81"/>
                      <a:pt x="45" y="85"/>
                      <a:pt x="46" y="84"/>
                    </a:cubicBezTo>
                    <a:cubicBezTo>
                      <a:pt x="47" y="82"/>
                      <a:pt x="47" y="87"/>
                      <a:pt x="44" y="86"/>
                    </a:cubicBezTo>
                    <a:cubicBezTo>
                      <a:pt x="42" y="86"/>
                      <a:pt x="44" y="93"/>
                      <a:pt x="47" y="94"/>
                    </a:cubicBezTo>
                    <a:cubicBezTo>
                      <a:pt x="50" y="95"/>
                      <a:pt x="48" y="99"/>
                      <a:pt x="46" y="101"/>
                    </a:cubicBezTo>
                    <a:cubicBezTo>
                      <a:pt x="44" y="102"/>
                      <a:pt x="45" y="106"/>
                      <a:pt x="43" y="108"/>
                    </a:cubicBezTo>
                    <a:cubicBezTo>
                      <a:pt x="41" y="109"/>
                      <a:pt x="49" y="123"/>
                      <a:pt x="49" y="130"/>
                    </a:cubicBezTo>
                    <a:cubicBezTo>
                      <a:pt x="49" y="137"/>
                      <a:pt x="54" y="143"/>
                      <a:pt x="56" y="143"/>
                    </a:cubicBezTo>
                    <a:cubicBezTo>
                      <a:pt x="57" y="143"/>
                      <a:pt x="63" y="145"/>
                      <a:pt x="64" y="146"/>
                    </a:cubicBezTo>
                    <a:cubicBezTo>
                      <a:pt x="65" y="148"/>
                      <a:pt x="68" y="145"/>
                      <a:pt x="69" y="144"/>
                    </a:cubicBezTo>
                    <a:cubicBezTo>
                      <a:pt x="70" y="143"/>
                      <a:pt x="72" y="139"/>
                      <a:pt x="74" y="136"/>
                    </a:cubicBezTo>
                    <a:cubicBezTo>
                      <a:pt x="76" y="133"/>
                      <a:pt x="80" y="119"/>
                      <a:pt x="80" y="117"/>
                    </a:cubicBezTo>
                    <a:cubicBezTo>
                      <a:pt x="81" y="116"/>
                      <a:pt x="88" y="117"/>
                      <a:pt x="89" y="116"/>
                    </a:cubicBezTo>
                    <a:cubicBezTo>
                      <a:pt x="91" y="115"/>
                      <a:pt x="95" y="112"/>
                      <a:pt x="96" y="111"/>
                    </a:cubicBezTo>
                    <a:cubicBezTo>
                      <a:pt x="98" y="110"/>
                      <a:pt x="107" y="106"/>
                      <a:pt x="110" y="104"/>
                    </a:cubicBezTo>
                    <a:cubicBezTo>
                      <a:pt x="113" y="102"/>
                      <a:pt x="117" y="94"/>
                      <a:pt x="119" y="92"/>
                    </a:cubicBezTo>
                    <a:cubicBezTo>
                      <a:pt x="121" y="90"/>
                      <a:pt x="118" y="91"/>
                      <a:pt x="115" y="89"/>
                    </a:cubicBezTo>
                    <a:cubicBezTo>
                      <a:pt x="113" y="87"/>
                      <a:pt x="114" y="85"/>
                      <a:pt x="115" y="84"/>
                    </a:cubicBezTo>
                    <a:cubicBezTo>
                      <a:pt x="116" y="84"/>
                      <a:pt x="123" y="86"/>
                      <a:pt x="126" y="87"/>
                    </a:cubicBezTo>
                    <a:cubicBezTo>
                      <a:pt x="129" y="88"/>
                      <a:pt x="134" y="84"/>
                      <a:pt x="132" y="83"/>
                    </a:cubicBezTo>
                    <a:cubicBezTo>
                      <a:pt x="130" y="81"/>
                      <a:pt x="131" y="81"/>
                      <a:pt x="132" y="82"/>
                    </a:cubicBezTo>
                    <a:cubicBezTo>
                      <a:pt x="133" y="83"/>
                      <a:pt x="134" y="77"/>
                      <a:pt x="133" y="76"/>
                    </a:cubicBezTo>
                    <a:cubicBezTo>
                      <a:pt x="132" y="75"/>
                      <a:pt x="141" y="69"/>
                      <a:pt x="139" y="63"/>
                    </a:cubicBezTo>
                    <a:cubicBezTo>
                      <a:pt x="137" y="56"/>
                      <a:pt x="141" y="50"/>
                      <a:pt x="144" y="50"/>
                    </a:cubicBezTo>
                    <a:cubicBezTo>
                      <a:pt x="146" y="50"/>
                      <a:pt x="146" y="43"/>
                      <a:pt x="143" y="43"/>
                    </a:cubicBezTo>
                    <a:cubicBezTo>
                      <a:pt x="140" y="42"/>
                      <a:pt x="142" y="41"/>
                      <a:pt x="144" y="40"/>
                    </a:cubicBezTo>
                    <a:cubicBezTo>
                      <a:pt x="145" y="39"/>
                      <a:pt x="146" y="33"/>
                      <a:pt x="145" y="32"/>
                    </a:cubicBezTo>
                    <a:cubicBezTo>
                      <a:pt x="145" y="31"/>
                      <a:pt x="150" y="30"/>
                      <a:pt x="151" y="28"/>
                    </a:cubicBezTo>
                    <a:cubicBezTo>
                      <a:pt x="151" y="27"/>
                      <a:pt x="157" y="24"/>
                      <a:pt x="159" y="24"/>
                    </a:cubicBezTo>
                    <a:cubicBezTo>
                      <a:pt x="161" y="23"/>
                      <a:pt x="162" y="18"/>
                      <a:pt x="160" y="18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99"/>
              <p:cNvSpPr>
                <a:spLocks/>
              </p:cNvSpPr>
              <p:nvPr/>
            </p:nvSpPr>
            <p:spPr bwMode="auto">
              <a:xfrm>
                <a:off x="5720" y="1750"/>
                <a:ext cx="89" cy="77"/>
              </a:xfrm>
              <a:custGeom>
                <a:avLst/>
                <a:gdLst>
                  <a:gd name="T0" fmla="*/ 20 w 43"/>
                  <a:gd name="T1" fmla="*/ 1 h 37"/>
                  <a:gd name="T2" fmla="*/ 12 w 43"/>
                  <a:gd name="T3" fmla="*/ 5 h 37"/>
                  <a:gd name="T4" fmla="*/ 4 w 43"/>
                  <a:gd name="T5" fmla="*/ 4 h 37"/>
                  <a:gd name="T6" fmla="*/ 1 w 43"/>
                  <a:gd name="T7" fmla="*/ 14 h 37"/>
                  <a:gd name="T8" fmla="*/ 4 w 43"/>
                  <a:gd name="T9" fmla="*/ 20 h 37"/>
                  <a:gd name="T10" fmla="*/ 13 w 43"/>
                  <a:gd name="T11" fmla="*/ 19 h 37"/>
                  <a:gd name="T12" fmla="*/ 13 w 43"/>
                  <a:gd name="T13" fmla="*/ 26 h 37"/>
                  <a:gd name="T14" fmla="*/ 15 w 43"/>
                  <a:gd name="T15" fmla="*/ 32 h 37"/>
                  <a:gd name="T16" fmla="*/ 22 w 43"/>
                  <a:gd name="T17" fmla="*/ 37 h 37"/>
                  <a:gd name="T18" fmla="*/ 28 w 43"/>
                  <a:gd name="T19" fmla="*/ 26 h 37"/>
                  <a:gd name="T20" fmla="*/ 39 w 43"/>
                  <a:gd name="T21" fmla="*/ 26 h 37"/>
                  <a:gd name="T22" fmla="*/ 40 w 43"/>
                  <a:gd name="T23" fmla="*/ 14 h 37"/>
                  <a:gd name="T24" fmla="*/ 31 w 43"/>
                  <a:gd name="T25" fmla="*/ 12 h 37"/>
                  <a:gd name="T26" fmla="*/ 26 w 43"/>
                  <a:gd name="T27" fmla="*/ 9 h 37"/>
                  <a:gd name="T28" fmla="*/ 20 w 43"/>
                  <a:gd name="T29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37">
                    <a:moveTo>
                      <a:pt x="20" y="1"/>
                    </a:moveTo>
                    <a:cubicBezTo>
                      <a:pt x="17" y="0"/>
                      <a:pt x="12" y="3"/>
                      <a:pt x="12" y="5"/>
                    </a:cubicBezTo>
                    <a:cubicBezTo>
                      <a:pt x="13" y="7"/>
                      <a:pt x="8" y="3"/>
                      <a:pt x="4" y="4"/>
                    </a:cubicBezTo>
                    <a:cubicBezTo>
                      <a:pt x="1" y="6"/>
                      <a:pt x="0" y="13"/>
                      <a:pt x="1" y="14"/>
                    </a:cubicBezTo>
                    <a:cubicBezTo>
                      <a:pt x="3" y="14"/>
                      <a:pt x="4" y="19"/>
                      <a:pt x="4" y="20"/>
                    </a:cubicBezTo>
                    <a:cubicBezTo>
                      <a:pt x="4" y="21"/>
                      <a:pt x="11" y="21"/>
                      <a:pt x="13" y="19"/>
                    </a:cubicBezTo>
                    <a:cubicBezTo>
                      <a:pt x="15" y="18"/>
                      <a:pt x="15" y="24"/>
                      <a:pt x="13" y="26"/>
                    </a:cubicBezTo>
                    <a:cubicBezTo>
                      <a:pt x="11" y="28"/>
                      <a:pt x="14" y="32"/>
                      <a:pt x="15" y="32"/>
                    </a:cubicBezTo>
                    <a:cubicBezTo>
                      <a:pt x="17" y="32"/>
                      <a:pt x="20" y="37"/>
                      <a:pt x="22" y="37"/>
                    </a:cubicBezTo>
                    <a:cubicBezTo>
                      <a:pt x="24" y="37"/>
                      <a:pt x="28" y="29"/>
                      <a:pt x="28" y="26"/>
                    </a:cubicBezTo>
                    <a:cubicBezTo>
                      <a:pt x="29" y="23"/>
                      <a:pt x="36" y="25"/>
                      <a:pt x="39" y="26"/>
                    </a:cubicBezTo>
                    <a:cubicBezTo>
                      <a:pt x="42" y="27"/>
                      <a:pt x="43" y="16"/>
                      <a:pt x="40" y="14"/>
                    </a:cubicBezTo>
                    <a:cubicBezTo>
                      <a:pt x="36" y="12"/>
                      <a:pt x="32" y="13"/>
                      <a:pt x="31" y="12"/>
                    </a:cubicBezTo>
                    <a:cubicBezTo>
                      <a:pt x="30" y="10"/>
                      <a:pt x="27" y="9"/>
                      <a:pt x="26" y="9"/>
                    </a:cubicBezTo>
                    <a:cubicBezTo>
                      <a:pt x="24" y="9"/>
                      <a:pt x="23" y="2"/>
                      <a:pt x="20" y="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100"/>
              <p:cNvSpPr>
                <a:spLocks/>
              </p:cNvSpPr>
              <p:nvPr/>
            </p:nvSpPr>
            <p:spPr bwMode="auto">
              <a:xfrm>
                <a:off x="5776" y="1744"/>
                <a:ext cx="71" cy="21"/>
              </a:xfrm>
              <a:custGeom>
                <a:avLst/>
                <a:gdLst>
                  <a:gd name="T0" fmla="*/ 20 w 34"/>
                  <a:gd name="T1" fmla="*/ 10 h 10"/>
                  <a:gd name="T2" fmla="*/ 32 w 34"/>
                  <a:gd name="T3" fmla="*/ 5 h 10"/>
                  <a:gd name="T4" fmla="*/ 11 w 34"/>
                  <a:gd name="T5" fmla="*/ 0 h 10"/>
                  <a:gd name="T6" fmla="*/ 0 w 34"/>
                  <a:gd name="T7" fmla="*/ 2 h 10"/>
                  <a:gd name="T8" fmla="*/ 20 w 34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0" y="10"/>
                    </a:moveTo>
                    <a:cubicBezTo>
                      <a:pt x="25" y="10"/>
                      <a:pt x="31" y="6"/>
                      <a:pt x="32" y="5"/>
                    </a:cubicBezTo>
                    <a:cubicBezTo>
                      <a:pt x="34" y="3"/>
                      <a:pt x="18" y="0"/>
                      <a:pt x="11" y="0"/>
                    </a:cubicBezTo>
                    <a:cubicBezTo>
                      <a:pt x="5" y="0"/>
                      <a:pt x="0" y="0"/>
                      <a:pt x="0" y="2"/>
                    </a:cubicBezTo>
                    <a:cubicBezTo>
                      <a:pt x="0" y="3"/>
                      <a:pt x="14" y="9"/>
                      <a:pt x="20" y="1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101"/>
              <p:cNvSpPr>
                <a:spLocks/>
              </p:cNvSpPr>
              <p:nvPr/>
            </p:nvSpPr>
            <p:spPr bwMode="auto">
              <a:xfrm>
                <a:off x="5608" y="2056"/>
                <a:ext cx="25" cy="29"/>
              </a:xfrm>
              <a:custGeom>
                <a:avLst/>
                <a:gdLst>
                  <a:gd name="T0" fmla="*/ 2 w 12"/>
                  <a:gd name="T1" fmla="*/ 5 h 14"/>
                  <a:gd name="T2" fmla="*/ 0 w 12"/>
                  <a:gd name="T3" fmla="*/ 12 h 14"/>
                  <a:gd name="T4" fmla="*/ 8 w 12"/>
                  <a:gd name="T5" fmla="*/ 14 h 14"/>
                  <a:gd name="T6" fmla="*/ 11 w 12"/>
                  <a:gd name="T7" fmla="*/ 10 h 14"/>
                  <a:gd name="T8" fmla="*/ 7 w 12"/>
                  <a:gd name="T9" fmla="*/ 0 h 14"/>
                  <a:gd name="T10" fmla="*/ 2 w 12"/>
                  <a:gd name="T1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2" y="5"/>
                    </a:moveTo>
                    <a:cubicBezTo>
                      <a:pt x="1" y="5"/>
                      <a:pt x="0" y="10"/>
                      <a:pt x="0" y="12"/>
                    </a:cubicBezTo>
                    <a:cubicBezTo>
                      <a:pt x="1" y="14"/>
                      <a:pt x="6" y="14"/>
                      <a:pt x="8" y="14"/>
                    </a:cubicBezTo>
                    <a:cubicBezTo>
                      <a:pt x="10" y="13"/>
                      <a:pt x="12" y="12"/>
                      <a:pt x="11" y="10"/>
                    </a:cubicBezTo>
                    <a:cubicBezTo>
                      <a:pt x="11" y="8"/>
                      <a:pt x="8" y="0"/>
                      <a:pt x="7" y="0"/>
                    </a:cubicBezTo>
                    <a:cubicBezTo>
                      <a:pt x="6" y="0"/>
                      <a:pt x="4" y="6"/>
                      <a:pt x="2" y="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102"/>
              <p:cNvSpPr>
                <a:spLocks/>
              </p:cNvSpPr>
              <p:nvPr/>
            </p:nvSpPr>
            <p:spPr bwMode="auto">
              <a:xfrm>
                <a:off x="5589" y="1925"/>
                <a:ext cx="58" cy="43"/>
              </a:xfrm>
              <a:custGeom>
                <a:avLst/>
                <a:gdLst>
                  <a:gd name="T0" fmla="*/ 27 w 28"/>
                  <a:gd name="T1" fmla="*/ 6 h 21"/>
                  <a:gd name="T2" fmla="*/ 16 w 28"/>
                  <a:gd name="T3" fmla="*/ 5 h 21"/>
                  <a:gd name="T4" fmla="*/ 6 w 28"/>
                  <a:gd name="T5" fmla="*/ 1 h 21"/>
                  <a:gd name="T6" fmla="*/ 2 w 28"/>
                  <a:gd name="T7" fmla="*/ 7 h 21"/>
                  <a:gd name="T8" fmla="*/ 4 w 28"/>
                  <a:gd name="T9" fmla="*/ 8 h 21"/>
                  <a:gd name="T10" fmla="*/ 3 w 28"/>
                  <a:gd name="T11" fmla="*/ 13 h 21"/>
                  <a:gd name="T12" fmla="*/ 9 w 28"/>
                  <a:gd name="T13" fmla="*/ 18 h 21"/>
                  <a:gd name="T14" fmla="*/ 15 w 28"/>
                  <a:gd name="T15" fmla="*/ 21 h 21"/>
                  <a:gd name="T16" fmla="*/ 25 w 28"/>
                  <a:gd name="T17" fmla="*/ 18 h 21"/>
                  <a:gd name="T18" fmla="*/ 27 w 28"/>
                  <a:gd name="T19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1">
                    <a:moveTo>
                      <a:pt x="27" y="6"/>
                    </a:moveTo>
                    <a:cubicBezTo>
                      <a:pt x="26" y="4"/>
                      <a:pt x="18" y="5"/>
                      <a:pt x="16" y="5"/>
                    </a:cubicBezTo>
                    <a:cubicBezTo>
                      <a:pt x="14" y="4"/>
                      <a:pt x="7" y="2"/>
                      <a:pt x="6" y="1"/>
                    </a:cubicBezTo>
                    <a:cubicBezTo>
                      <a:pt x="5" y="0"/>
                      <a:pt x="4" y="6"/>
                      <a:pt x="2" y="7"/>
                    </a:cubicBezTo>
                    <a:cubicBezTo>
                      <a:pt x="0" y="8"/>
                      <a:pt x="3" y="9"/>
                      <a:pt x="4" y="8"/>
                    </a:cubicBezTo>
                    <a:cubicBezTo>
                      <a:pt x="4" y="8"/>
                      <a:pt x="4" y="12"/>
                      <a:pt x="3" y="13"/>
                    </a:cubicBezTo>
                    <a:cubicBezTo>
                      <a:pt x="2" y="15"/>
                      <a:pt x="8" y="16"/>
                      <a:pt x="9" y="18"/>
                    </a:cubicBezTo>
                    <a:cubicBezTo>
                      <a:pt x="10" y="20"/>
                      <a:pt x="13" y="21"/>
                      <a:pt x="15" y="21"/>
                    </a:cubicBezTo>
                    <a:cubicBezTo>
                      <a:pt x="18" y="20"/>
                      <a:pt x="23" y="18"/>
                      <a:pt x="25" y="18"/>
                    </a:cubicBezTo>
                    <a:cubicBezTo>
                      <a:pt x="26" y="17"/>
                      <a:pt x="28" y="8"/>
                      <a:pt x="27" y="6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103"/>
              <p:cNvSpPr>
                <a:spLocks/>
              </p:cNvSpPr>
              <p:nvPr/>
            </p:nvSpPr>
            <p:spPr bwMode="auto">
              <a:xfrm>
                <a:off x="5963" y="1806"/>
                <a:ext cx="90" cy="85"/>
              </a:xfrm>
              <a:custGeom>
                <a:avLst/>
                <a:gdLst>
                  <a:gd name="T0" fmla="*/ 25 w 43"/>
                  <a:gd name="T1" fmla="*/ 15 h 41"/>
                  <a:gd name="T2" fmla="*/ 41 w 43"/>
                  <a:gd name="T3" fmla="*/ 5 h 41"/>
                  <a:gd name="T4" fmla="*/ 39 w 43"/>
                  <a:gd name="T5" fmla="*/ 0 h 41"/>
                  <a:gd name="T6" fmla="*/ 36 w 43"/>
                  <a:gd name="T7" fmla="*/ 2 h 41"/>
                  <a:gd name="T8" fmla="*/ 18 w 43"/>
                  <a:gd name="T9" fmla="*/ 7 h 41"/>
                  <a:gd name="T10" fmla="*/ 7 w 43"/>
                  <a:gd name="T11" fmla="*/ 14 h 41"/>
                  <a:gd name="T12" fmla="*/ 1 w 43"/>
                  <a:gd name="T13" fmla="*/ 31 h 41"/>
                  <a:gd name="T14" fmla="*/ 8 w 43"/>
                  <a:gd name="T15" fmla="*/ 40 h 41"/>
                  <a:gd name="T16" fmla="*/ 15 w 43"/>
                  <a:gd name="T17" fmla="*/ 40 h 41"/>
                  <a:gd name="T18" fmla="*/ 13 w 43"/>
                  <a:gd name="T19" fmla="*/ 27 h 41"/>
                  <a:gd name="T20" fmla="*/ 25 w 43"/>
                  <a:gd name="T21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41">
                    <a:moveTo>
                      <a:pt x="25" y="15"/>
                    </a:moveTo>
                    <a:cubicBezTo>
                      <a:pt x="28" y="12"/>
                      <a:pt x="40" y="8"/>
                      <a:pt x="41" y="5"/>
                    </a:cubicBezTo>
                    <a:cubicBezTo>
                      <a:pt x="43" y="2"/>
                      <a:pt x="40" y="0"/>
                      <a:pt x="39" y="0"/>
                    </a:cubicBezTo>
                    <a:cubicBezTo>
                      <a:pt x="38" y="0"/>
                      <a:pt x="36" y="1"/>
                      <a:pt x="36" y="2"/>
                    </a:cubicBezTo>
                    <a:cubicBezTo>
                      <a:pt x="36" y="2"/>
                      <a:pt x="22" y="5"/>
                      <a:pt x="18" y="7"/>
                    </a:cubicBezTo>
                    <a:cubicBezTo>
                      <a:pt x="14" y="9"/>
                      <a:pt x="9" y="12"/>
                      <a:pt x="7" y="14"/>
                    </a:cubicBezTo>
                    <a:cubicBezTo>
                      <a:pt x="5" y="16"/>
                      <a:pt x="2" y="30"/>
                      <a:pt x="1" y="31"/>
                    </a:cubicBezTo>
                    <a:cubicBezTo>
                      <a:pt x="0" y="33"/>
                      <a:pt x="6" y="38"/>
                      <a:pt x="8" y="40"/>
                    </a:cubicBezTo>
                    <a:cubicBezTo>
                      <a:pt x="11" y="41"/>
                      <a:pt x="14" y="41"/>
                      <a:pt x="15" y="40"/>
                    </a:cubicBezTo>
                    <a:cubicBezTo>
                      <a:pt x="16" y="40"/>
                      <a:pt x="14" y="30"/>
                      <a:pt x="13" y="27"/>
                    </a:cubicBezTo>
                    <a:cubicBezTo>
                      <a:pt x="11" y="24"/>
                      <a:pt x="22" y="18"/>
                      <a:pt x="25" y="1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104"/>
              <p:cNvSpPr>
                <a:spLocks/>
              </p:cNvSpPr>
              <p:nvPr/>
            </p:nvSpPr>
            <p:spPr bwMode="auto">
              <a:xfrm>
                <a:off x="5984" y="1742"/>
                <a:ext cx="25" cy="31"/>
              </a:xfrm>
              <a:custGeom>
                <a:avLst/>
                <a:gdLst>
                  <a:gd name="T0" fmla="*/ 0 w 12"/>
                  <a:gd name="T1" fmla="*/ 10 h 15"/>
                  <a:gd name="T2" fmla="*/ 12 w 12"/>
                  <a:gd name="T3" fmla="*/ 9 h 15"/>
                  <a:gd name="T4" fmla="*/ 0 w 12"/>
                  <a:gd name="T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5">
                    <a:moveTo>
                      <a:pt x="0" y="10"/>
                    </a:moveTo>
                    <a:cubicBezTo>
                      <a:pt x="5" y="15"/>
                      <a:pt x="7" y="8"/>
                      <a:pt x="12" y="9"/>
                    </a:cubicBezTo>
                    <a:cubicBezTo>
                      <a:pt x="12" y="0"/>
                      <a:pt x="0" y="3"/>
                      <a:pt x="0" y="10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105"/>
              <p:cNvSpPr>
                <a:spLocks/>
              </p:cNvSpPr>
              <p:nvPr/>
            </p:nvSpPr>
            <p:spPr bwMode="auto">
              <a:xfrm>
                <a:off x="6167" y="1758"/>
                <a:ext cx="41" cy="15"/>
              </a:xfrm>
              <a:custGeom>
                <a:avLst/>
                <a:gdLst>
                  <a:gd name="T0" fmla="*/ 0 w 20"/>
                  <a:gd name="T1" fmla="*/ 4 h 7"/>
                  <a:gd name="T2" fmla="*/ 16 w 20"/>
                  <a:gd name="T3" fmla="*/ 7 h 7"/>
                  <a:gd name="T4" fmla="*/ 10 w 20"/>
                  <a:gd name="T5" fmla="*/ 0 h 7"/>
                  <a:gd name="T6" fmla="*/ 0 w 20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7">
                    <a:moveTo>
                      <a:pt x="0" y="4"/>
                    </a:moveTo>
                    <a:cubicBezTo>
                      <a:pt x="0" y="6"/>
                      <a:pt x="13" y="7"/>
                      <a:pt x="16" y="7"/>
                    </a:cubicBezTo>
                    <a:cubicBezTo>
                      <a:pt x="20" y="6"/>
                      <a:pt x="16" y="0"/>
                      <a:pt x="10" y="0"/>
                    </a:cubicBezTo>
                    <a:cubicBezTo>
                      <a:pt x="5" y="1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106"/>
              <p:cNvSpPr>
                <a:spLocks/>
              </p:cNvSpPr>
              <p:nvPr/>
            </p:nvSpPr>
            <p:spPr bwMode="auto">
              <a:xfrm>
                <a:off x="5213" y="1952"/>
                <a:ext cx="40" cy="27"/>
              </a:xfrm>
              <a:custGeom>
                <a:avLst/>
                <a:gdLst>
                  <a:gd name="T0" fmla="*/ 2 w 19"/>
                  <a:gd name="T1" fmla="*/ 5 h 13"/>
                  <a:gd name="T2" fmla="*/ 4 w 19"/>
                  <a:gd name="T3" fmla="*/ 12 h 13"/>
                  <a:gd name="T4" fmla="*/ 14 w 19"/>
                  <a:gd name="T5" fmla="*/ 5 h 13"/>
                  <a:gd name="T6" fmla="*/ 18 w 19"/>
                  <a:gd name="T7" fmla="*/ 7 h 13"/>
                  <a:gd name="T8" fmla="*/ 8 w 19"/>
                  <a:gd name="T9" fmla="*/ 1 h 13"/>
                  <a:gd name="T10" fmla="*/ 2 w 19"/>
                  <a:gd name="T11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13">
                    <a:moveTo>
                      <a:pt x="2" y="5"/>
                    </a:moveTo>
                    <a:cubicBezTo>
                      <a:pt x="0" y="6"/>
                      <a:pt x="1" y="12"/>
                      <a:pt x="4" y="12"/>
                    </a:cubicBezTo>
                    <a:cubicBezTo>
                      <a:pt x="6" y="13"/>
                      <a:pt x="10" y="3"/>
                      <a:pt x="14" y="5"/>
                    </a:cubicBezTo>
                    <a:cubicBezTo>
                      <a:pt x="17" y="7"/>
                      <a:pt x="19" y="8"/>
                      <a:pt x="18" y="7"/>
                    </a:cubicBezTo>
                    <a:cubicBezTo>
                      <a:pt x="18" y="6"/>
                      <a:pt x="9" y="2"/>
                      <a:pt x="8" y="1"/>
                    </a:cubicBezTo>
                    <a:cubicBezTo>
                      <a:pt x="7" y="0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107"/>
              <p:cNvSpPr>
                <a:spLocks/>
              </p:cNvSpPr>
              <p:nvPr/>
            </p:nvSpPr>
            <p:spPr bwMode="auto">
              <a:xfrm>
                <a:off x="5284" y="2391"/>
                <a:ext cx="14" cy="10"/>
              </a:xfrm>
              <a:custGeom>
                <a:avLst/>
                <a:gdLst>
                  <a:gd name="T0" fmla="*/ 0 w 7"/>
                  <a:gd name="T1" fmla="*/ 4 h 5"/>
                  <a:gd name="T2" fmla="*/ 6 w 7"/>
                  <a:gd name="T3" fmla="*/ 3 h 5"/>
                  <a:gd name="T4" fmla="*/ 5 w 7"/>
                  <a:gd name="T5" fmla="*/ 0 h 5"/>
                  <a:gd name="T6" fmla="*/ 0 w 7"/>
                  <a:gd name="T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4"/>
                    </a:moveTo>
                    <a:cubicBezTo>
                      <a:pt x="0" y="5"/>
                      <a:pt x="5" y="5"/>
                      <a:pt x="6" y="3"/>
                    </a:cubicBezTo>
                    <a:cubicBezTo>
                      <a:pt x="7" y="1"/>
                      <a:pt x="7" y="0"/>
                      <a:pt x="5" y="0"/>
                    </a:cubicBezTo>
                    <a:cubicBezTo>
                      <a:pt x="4" y="0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08"/>
              <p:cNvSpPr>
                <a:spLocks/>
              </p:cNvSpPr>
              <p:nvPr/>
            </p:nvSpPr>
            <p:spPr bwMode="auto">
              <a:xfrm>
                <a:off x="5174" y="2355"/>
                <a:ext cx="99" cy="46"/>
              </a:xfrm>
              <a:custGeom>
                <a:avLst/>
                <a:gdLst>
                  <a:gd name="T0" fmla="*/ 28 w 48"/>
                  <a:gd name="T1" fmla="*/ 12 h 22"/>
                  <a:gd name="T2" fmla="*/ 30 w 48"/>
                  <a:gd name="T3" fmla="*/ 17 h 22"/>
                  <a:gd name="T4" fmla="*/ 39 w 48"/>
                  <a:gd name="T5" fmla="*/ 21 h 22"/>
                  <a:gd name="T6" fmla="*/ 46 w 48"/>
                  <a:gd name="T7" fmla="*/ 19 h 22"/>
                  <a:gd name="T8" fmla="*/ 41 w 48"/>
                  <a:gd name="T9" fmla="*/ 11 h 22"/>
                  <a:gd name="T10" fmla="*/ 32 w 48"/>
                  <a:gd name="T11" fmla="*/ 6 h 22"/>
                  <a:gd name="T12" fmla="*/ 25 w 48"/>
                  <a:gd name="T13" fmla="*/ 2 h 22"/>
                  <a:gd name="T14" fmla="*/ 9 w 48"/>
                  <a:gd name="T15" fmla="*/ 0 h 22"/>
                  <a:gd name="T16" fmla="*/ 1 w 48"/>
                  <a:gd name="T17" fmla="*/ 5 h 22"/>
                  <a:gd name="T18" fmla="*/ 8 w 48"/>
                  <a:gd name="T19" fmla="*/ 6 h 22"/>
                  <a:gd name="T20" fmla="*/ 20 w 48"/>
                  <a:gd name="T21" fmla="*/ 9 h 22"/>
                  <a:gd name="T22" fmla="*/ 28 w 48"/>
                  <a:gd name="T23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22">
                    <a:moveTo>
                      <a:pt x="28" y="12"/>
                    </a:moveTo>
                    <a:cubicBezTo>
                      <a:pt x="31" y="11"/>
                      <a:pt x="30" y="15"/>
                      <a:pt x="30" y="17"/>
                    </a:cubicBezTo>
                    <a:cubicBezTo>
                      <a:pt x="31" y="18"/>
                      <a:pt x="37" y="20"/>
                      <a:pt x="39" y="21"/>
                    </a:cubicBezTo>
                    <a:cubicBezTo>
                      <a:pt x="40" y="22"/>
                      <a:pt x="43" y="19"/>
                      <a:pt x="46" y="19"/>
                    </a:cubicBezTo>
                    <a:cubicBezTo>
                      <a:pt x="48" y="19"/>
                      <a:pt x="45" y="10"/>
                      <a:pt x="41" y="11"/>
                    </a:cubicBezTo>
                    <a:cubicBezTo>
                      <a:pt x="36" y="11"/>
                      <a:pt x="33" y="7"/>
                      <a:pt x="32" y="6"/>
                    </a:cubicBezTo>
                    <a:cubicBezTo>
                      <a:pt x="31" y="6"/>
                      <a:pt x="26" y="3"/>
                      <a:pt x="25" y="2"/>
                    </a:cubicBezTo>
                    <a:cubicBezTo>
                      <a:pt x="23" y="1"/>
                      <a:pt x="12" y="0"/>
                      <a:pt x="9" y="0"/>
                    </a:cubicBezTo>
                    <a:cubicBezTo>
                      <a:pt x="5" y="0"/>
                      <a:pt x="1" y="3"/>
                      <a:pt x="1" y="5"/>
                    </a:cubicBezTo>
                    <a:cubicBezTo>
                      <a:pt x="0" y="6"/>
                      <a:pt x="6" y="7"/>
                      <a:pt x="8" y="6"/>
                    </a:cubicBezTo>
                    <a:cubicBezTo>
                      <a:pt x="10" y="5"/>
                      <a:pt x="19" y="7"/>
                      <a:pt x="20" y="9"/>
                    </a:cubicBezTo>
                    <a:cubicBezTo>
                      <a:pt x="22" y="11"/>
                      <a:pt x="26" y="12"/>
                      <a:pt x="28" y="1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109"/>
              <p:cNvSpPr>
                <a:spLocks/>
              </p:cNvSpPr>
              <p:nvPr/>
            </p:nvSpPr>
            <p:spPr bwMode="auto">
              <a:xfrm>
                <a:off x="5209" y="2393"/>
                <a:ext cx="17" cy="8"/>
              </a:xfrm>
              <a:custGeom>
                <a:avLst/>
                <a:gdLst>
                  <a:gd name="T0" fmla="*/ 0 w 8"/>
                  <a:gd name="T1" fmla="*/ 3 h 4"/>
                  <a:gd name="T2" fmla="*/ 7 w 8"/>
                  <a:gd name="T3" fmla="*/ 3 h 4"/>
                  <a:gd name="T4" fmla="*/ 7 w 8"/>
                  <a:gd name="T5" fmla="*/ 1 h 4"/>
                  <a:gd name="T6" fmla="*/ 0 w 8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0" y="4"/>
                      <a:pt x="5" y="3"/>
                      <a:pt x="7" y="3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5" y="0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Freeform 110"/>
              <p:cNvSpPr>
                <a:spLocks/>
              </p:cNvSpPr>
              <p:nvPr/>
            </p:nvSpPr>
            <p:spPr bwMode="auto">
              <a:xfrm>
                <a:off x="5211" y="2336"/>
                <a:ext cx="8" cy="13"/>
              </a:xfrm>
              <a:custGeom>
                <a:avLst/>
                <a:gdLst>
                  <a:gd name="T0" fmla="*/ 3 w 4"/>
                  <a:gd name="T1" fmla="*/ 1 h 6"/>
                  <a:gd name="T2" fmla="*/ 0 w 4"/>
                  <a:gd name="T3" fmla="*/ 4 h 6"/>
                  <a:gd name="T4" fmla="*/ 2 w 4"/>
                  <a:gd name="T5" fmla="*/ 6 h 6"/>
                  <a:gd name="T6" fmla="*/ 3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3" y="1"/>
                    </a:moveTo>
                    <a:cubicBezTo>
                      <a:pt x="1" y="0"/>
                      <a:pt x="0" y="3"/>
                      <a:pt x="0" y="4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3" y="6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Freeform 111"/>
              <p:cNvSpPr>
                <a:spLocks/>
              </p:cNvSpPr>
              <p:nvPr/>
            </p:nvSpPr>
            <p:spPr bwMode="auto">
              <a:xfrm>
                <a:off x="5232" y="2336"/>
                <a:ext cx="10" cy="13"/>
              </a:xfrm>
              <a:custGeom>
                <a:avLst/>
                <a:gdLst>
                  <a:gd name="T0" fmla="*/ 4 w 5"/>
                  <a:gd name="T1" fmla="*/ 2 h 6"/>
                  <a:gd name="T2" fmla="*/ 1 w 5"/>
                  <a:gd name="T3" fmla="*/ 0 h 6"/>
                  <a:gd name="T4" fmla="*/ 0 w 5"/>
                  <a:gd name="T5" fmla="*/ 4 h 6"/>
                  <a:gd name="T6" fmla="*/ 4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2"/>
                    </a:move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4"/>
                    </a:cubicBezTo>
                    <a:cubicBezTo>
                      <a:pt x="0" y="6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Freeform 112"/>
              <p:cNvSpPr>
                <a:spLocks/>
              </p:cNvSpPr>
              <p:nvPr/>
            </p:nvSpPr>
            <p:spPr bwMode="auto">
              <a:xfrm>
                <a:off x="5244" y="2349"/>
                <a:ext cx="19" cy="21"/>
              </a:xfrm>
              <a:custGeom>
                <a:avLst/>
                <a:gdLst>
                  <a:gd name="T0" fmla="*/ 7 w 9"/>
                  <a:gd name="T1" fmla="*/ 9 h 10"/>
                  <a:gd name="T2" fmla="*/ 8 w 9"/>
                  <a:gd name="T3" fmla="*/ 5 h 10"/>
                  <a:gd name="T4" fmla="*/ 3 w 9"/>
                  <a:gd name="T5" fmla="*/ 1 h 10"/>
                  <a:gd name="T6" fmla="*/ 0 w 9"/>
                  <a:gd name="T7" fmla="*/ 5 h 10"/>
                  <a:gd name="T8" fmla="*/ 2 w 9"/>
                  <a:gd name="T9" fmla="*/ 6 h 10"/>
                  <a:gd name="T10" fmla="*/ 7 w 9"/>
                  <a:gd name="T1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7" y="9"/>
                    </a:moveTo>
                    <a:cubicBezTo>
                      <a:pt x="9" y="8"/>
                      <a:pt x="9" y="5"/>
                      <a:pt x="8" y="5"/>
                    </a:cubicBezTo>
                    <a:cubicBezTo>
                      <a:pt x="7" y="5"/>
                      <a:pt x="4" y="1"/>
                      <a:pt x="3" y="1"/>
                    </a:cubicBezTo>
                    <a:cubicBezTo>
                      <a:pt x="1" y="0"/>
                      <a:pt x="0" y="3"/>
                      <a:pt x="0" y="5"/>
                    </a:cubicBezTo>
                    <a:cubicBezTo>
                      <a:pt x="0" y="6"/>
                      <a:pt x="1" y="7"/>
                      <a:pt x="2" y="6"/>
                    </a:cubicBezTo>
                    <a:cubicBezTo>
                      <a:pt x="3" y="6"/>
                      <a:pt x="5" y="10"/>
                      <a:pt x="7" y="9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Freeform 113"/>
              <p:cNvSpPr>
                <a:spLocks/>
              </p:cNvSpPr>
              <p:nvPr/>
            </p:nvSpPr>
            <p:spPr bwMode="auto">
              <a:xfrm>
                <a:off x="6524" y="2544"/>
                <a:ext cx="34" cy="27"/>
              </a:xfrm>
              <a:custGeom>
                <a:avLst/>
                <a:gdLst>
                  <a:gd name="T0" fmla="*/ 12 w 16"/>
                  <a:gd name="T1" fmla="*/ 2 h 13"/>
                  <a:gd name="T2" fmla="*/ 5 w 16"/>
                  <a:gd name="T3" fmla="*/ 2 h 13"/>
                  <a:gd name="T4" fmla="*/ 2 w 16"/>
                  <a:gd name="T5" fmla="*/ 5 h 13"/>
                  <a:gd name="T6" fmla="*/ 3 w 16"/>
                  <a:gd name="T7" fmla="*/ 8 h 13"/>
                  <a:gd name="T8" fmla="*/ 14 w 16"/>
                  <a:gd name="T9" fmla="*/ 13 h 13"/>
                  <a:gd name="T10" fmla="*/ 16 w 16"/>
                  <a:gd name="T11" fmla="*/ 0 h 13"/>
                  <a:gd name="T12" fmla="*/ 12 w 16"/>
                  <a:gd name="T13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3">
                    <a:moveTo>
                      <a:pt x="12" y="2"/>
                    </a:moveTo>
                    <a:cubicBezTo>
                      <a:pt x="11" y="3"/>
                      <a:pt x="5" y="3"/>
                      <a:pt x="5" y="2"/>
                    </a:cubicBezTo>
                    <a:cubicBezTo>
                      <a:pt x="4" y="1"/>
                      <a:pt x="3" y="5"/>
                      <a:pt x="2" y="5"/>
                    </a:cubicBezTo>
                    <a:cubicBezTo>
                      <a:pt x="0" y="6"/>
                      <a:pt x="1" y="9"/>
                      <a:pt x="3" y="8"/>
                    </a:cubicBezTo>
                    <a:cubicBezTo>
                      <a:pt x="4" y="7"/>
                      <a:pt x="9" y="10"/>
                      <a:pt x="14" y="13"/>
                    </a:cubicBezTo>
                    <a:cubicBezTo>
                      <a:pt x="15" y="9"/>
                      <a:pt x="15" y="4"/>
                      <a:pt x="16" y="0"/>
                    </a:cubicBezTo>
                    <a:cubicBezTo>
                      <a:pt x="14" y="1"/>
                      <a:pt x="13" y="2"/>
                      <a:pt x="12" y="2"/>
                    </a:cubicBez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Freeform 114"/>
              <p:cNvSpPr>
                <a:spLocks/>
              </p:cNvSpPr>
              <p:nvPr/>
            </p:nvSpPr>
            <p:spPr bwMode="auto">
              <a:xfrm>
                <a:off x="5284" y="1814"/>
                <a:ext cx="4" cy="7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D1E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Freeform 115"/>
              <p:cNvSpPr>
                <a:spLocks/>
              </p:cNvSpPr>
              <p:nvPr/>
            </p:nvSpPr>
            <p:spPr bwMode="auto">
              <a:xfrm>
                <a:off x="5371" y="2077"/>
                <a:ext cx="6" cy="6"/>
              </a:xfrm>
              <a:custGeom>
                <a:avLst/>
                <a:gdLst>
                  <a:gd name="T0" fmla="*/ 2 w 3"/>
                  <a:gd name="T1" fmla="*/ 1 h 3"/>
                  <a:gd name="T2" fmla="*/ 1 w 3"/>
                  <a:gd name="T3" fmla="*/ 2 h 3"/>
                  <a:gd name="T4" fmla="*/ 2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0" y="2"/>
                      <a:pt x="1" y="2"/>
                    </a:cubicBezTo>
                    <a:cubicBezTo>
                      <a:pt x="1" y="3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D1EC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16"/>
              <p:cNvSpPr>
                <a:spLocks/>
              </p:cNvSpPr>
              <p:nvPr/>
            </p:nvSpPr>
            <p:spPr bwMode="auto">
              <a:xfrm>
                <a:off x="5978" y="1434"/>
                <a:ext cx="750" cy="514"/>
              </a:xfrm>
              <a:custGeom>
                <a:avLst/>
                <a:gdLst>
                  <a:gd name="T0" fmla="*/ 361 w 361"/>
                  <a:gd name="T1" fmla="*/ 176 h 247"/>
                  <a:gd name="T2" fmla="*/ 317 w 361"/>
                  <a:gd name="T3" fmla="*/ 111 h 247"/>
                  <a:gd name="T4" fmla="*/ 318 w 361"/>
                  <a:gd name="T5" fmla="*/ 96 h 247"/>
                  <a:gd name="T6" fmla="*/ 222 w 361"/>
                  <a:gd name="T7" fmla="*/ 0 h 247"/>
                  <a:gd name="T8" fmla="*/ 133 w 361"/>
                  <a:gd name="T9" fmla="*/ 59 h 247"/>
                  <a:gd name="T10" fmla="*/ 96 w 361"/>
                  <a:gd name="T11" fmla="*/ 51 h 247"/>
                  <a:gd name="T12" fmla="*/ 0 w 361"/>
                  <a:gd name="T13" fmla="*/ 149 h 247"/>
                  <a:gd name="T14" fmla="*/ 88 w 361"/>
                  <a:gd name="T15" fmla="*/ 247 h 247"/>
                  <a:gd name="T16" fmla="*/ 294 w 361"/>
                  <a:gd name="T17" fmla="*/ 247 h 247"/>
                  <a:gd name="T18" fmla="*/ 361 w 361"/>
                  <a:gd name="T19" fmla="*/ 17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1" h="247">
                    <a:moveTo>
                      <a:pt x="361" y="176"/>
                    </a:moveTo>
                    <a:cubicBezTo>
                      <a:pt x="361" y="147"/>
                      <a:pt x="342" y="121"/>
                      <a:pt x="317" y="111"/>
                    </a:cubicBezTo>
                    <a:cubicBezTo>
                      <a:pt x="317" y="106"/>
                      <a:pt x="318" y="101"/>
                      <a:pt x="318" y="96"/>
                    </a:cubicBezTo>
                    <a:cubicBezTo>
                      <a:pt x="318" y="43"/>
                      <a:pt x="275" y="0"/>
                      <a:pt x="222" y="0"/>
                    </a:cubicBezTo>
                    <a:cubicBezTo>
                      <a:pt x="182" y="0"/>
                      <a:pt x="148" y="24"/>
                      <a:pt x="133" y="59"/>
                    </a:cubicBezTo>
                    <a:cubicBezTo>
                      <a:pt x="122" y="54"/>
                      <a:pt x="109" y="51"/>
                      <a:pt x="96" y="51"/>
                    </a:cubicBezTo>
                    <a:cubicBezTo>
                      <a:pt x="43" y="51"/>
                      <a:pt x="0" y="96"/>
                      <a:pt x="0" y="149"/>
                    </a:cubicBezTo>
                    <a:cubicBezTo>
                      <a:pt x="0" y="200"/>
                      <a:pt x="38" y="245"/>
                      <a:pt x="88" y="247"/>
                    </a:cubicBezTo>
                    <a:cubicBezTo>
                      <a:pt x="294" y="247"/>
                      <a:pt x="294" y="247"/>
                      <a:pt x="294" y="247"/>
                    </a:cubicBezTo>
                    <a:cubicBezTo>
                      <a:pt x="331" y="247"/>
                      <a:pt x="361" y="214"/>
                      <a:pt x="361" y="1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Rectangle 117"/>
              <p:cNvSpPr>
                <a:spLocks noChangeArrowheads="1"/>
              </p:cNvSpPr>
              <p:nvPr/>
            </p:nvSpPr>
            <p:spPr bwMode="auto">
              <a:xfrm>
                <a:off x="4903" y="2817"/>
                <a:ext cx="242" cy="83"/>
              </a:xfrm>
              <a:prstGeom prst="rect">
                <a:avLst/>
              </a:prstGeom>
              <a:solidFill>
                <a:srgbClr val="F899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18"/>
              <p:cNvSpPr>
                <a:spLocks/>
              </p:cNvSpPr>
              <p:nvPr/>
            </p:nvSpPr>
            <p:spPr bwMode="auto">
              <a:xfrm>
                <a:off x="4754" y="1962"/>
                <a:ext cx="542" cy="572"/>
              </a:xfrm>
              <a:custGeom>
                <a:avLst/>
                <a:gdLst>
                  <a:gd name="T0" fmla="*/ 10 w 261"/>
                  <a:gd name="T1" fmla="*/ 0 h 275"/>
                  <a:gd name="T2" fmla="*/ 0 w 261"/>
                  <a:gd name="T3" fmla="*/ 68 h 275"/>
                  <a:gd name="T4" fmla="*/ 130 w 261"/>
                  <a:gd name="T5" fmla="*/ 275 h 275"/>
                  <a:gd name="T6" fmla="*/ 261 w 261"/>
                  <a:gd name="T7" fmla="*/ 68 h 275"/>
                  <a:gd name="T8" fmla="*/ 251 w 261"/>
                  <a:gd name="T9" fmla="*/ 0 h 275"/>
                  <a:gd name="T10" fmla="*/ 10 w 261"/>
                  <a:gd name="T11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1" h="275">
                    <a:moveTo>
                      <a:pt x="10" y="0"/>
                    </a:moveTo>
                    <a:cubicBezTo>
                      <a:pt x="3" y="22"/>
                      <a:pt x="0" y="44"/>
                      <a:pt x="0" y="68"/>
                    </a:cubicBezTo>
                    <a:cubicBezTo>
                      <a:pt x="0" y="160"/>
                      <a:pt x="53" y="239"/>
                      <a:pt x="130" y="275"/>
                    </a:cubicBezTo>
                    <a:cubicBezTo>
                      <a:pt x="207" y="239"/>
                      <a:pt x="261" y="160"/>
                      <a:pt x="261" y="68"/>
                    </a:cubicBezTo>
                    <a:cubicBezTo>
                      <a:pt x="261" y="44"/>
                      <a:pt x="257" y="22"/>
                      <a:pt x="25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899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119"/>
              <p:cNvSpPr>
                <a:spLocks noEditPoints="1"/>
              </p:cNvSpPr>
              <p:nvPr/>
            </p:nvSpPr>
            <p:spPr bwMode="auto">
              <a:xfrm>
                <a:off x="4598" y="1989"/>
                <a:ext cx="376" cy="466"/>
              </a:xfrm>
              <a:custGeom>
                <a:avLst/>
                <a:gdLst>
                  <a:gd name="T0" fmla="*/ 181 w 181"/>
                  <a:gd name="T1" fmla="*/ 224 h 224"/>
                  <a:gd name="T2" fmla="*/ 167 w 181"/>
                  <a:gd name="T3" fmla="*/ 223 h 224"/>
                  <a:gd name="T4" fmla="*/ 0 w 181"/>
                  <a:gd name="T5" fmla="*/ 23 h 224"/>
                  <a:gd name="T6" fmla="*/ 1 w 181"/>
                  <a:gd name="T7" fmla="*/ 11 h 224"/>
                  <a:gd name="T8" fmla="*/ 1 w 181"/>
                  <a:gd name="T9" fmla="*/ 0 h 224"/>
                  <a:gd name="T10" fmla="*/ 181 w 181"/>
                  <a:gd name="T11" fmla="*/ 0 h 224"/>
                  <a:gd name="T12" fmla="*/ 181 w 181"/>
                  <a:gd name="T13" fmla="*/ 224 h 224"/>
                  <a:gd name="T14" fmla="*/ 25 w 181"/>
                  <a:gd name="T15" fmla="*/ 25 h 224"/>
                  <a:gd name="T16" fmla="*/ 156 w 181"/>
                  <a:gd name="T17" fmla="*/ 196 h 224"/>
                  <a:gd name="T18" fmla="*/ 156 w 181"/>
                  <a:gd name="T19" fmla="*/ 25 h 224"/>
                  <a:gd name="T20" fmla="*/ 25 w 181"/>
                  <a:gd name="T21" fmla="*/ 2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1" h="224">
                    <a:moveTo>
                      <a:pt x="181" y="224"/>
                    </a:moveTo>
                    <a:cubicBezTo>
                      <a:pt x="167" y="223"/>
                      <a:pt x="167" y="223"/>
                      <a:pt x="167" y="223"/>
                    </a:cubicBezTo>
                    <a:cubicBezTo>
                      <a:pt x="72" y="212"/>
                      <a:pt x="0" y="127"/>
                      <a:pt x="0" y="23"/>
                    </a:cubicBezTo>
                    <a:cubicBezTo>
                      <a:pt x="0" y="20"/>
                      <a:pt x="0" y="16"/>
                      <a:pt x="1" y="1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81" y="0"/>
                      <a:pt x="181" y="0"/>
                      <a:pt x="181" y="0"/>
                    </a:cubicBezTo>
                    <a:lnTo>
                      <a:pt x="181" y="224"/>
                    </a:lnTo>
                    <a:close/>
                    <a:moveTo>
                      <a:pt x="25" y="25"/>
                    </a:moveTo>
                    <a:cubicBezTo>
                      <a:pt x="26" y="110"/>
                      <a:pt x="81" y="181"/>
                      <a:pt x="156" y="196"/>
                    </a:cubicBezTo>
                    <a:cubicBezTo>
                      <a:pt x="156" y="25"/>
                      <a:pt x="156" y="25"/>
                      <a:pt x="156" y="25"/>
                    </a:cubicBez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BB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120"/>
              <p:cNvSpPr>
                <a:spLocks noEditPoints="1"/>
              </p:cNvSpPr>
              <p:nvPr/>
            </p:nvSpPr>
            <p:spPr bwMode="auto">
              <a:xfrm>
                <a:off x="5076" y="1989"/>
                <a:ext cx="374" cy="466"/>
              </a:xfrm>
              <a:custGeom>
                <a:avLst/>
                <a:gdLst>
                  <a:gd name="T0" fmla="*/ 120 w 180"/>
                  <a:gd name="T1" fmla="*/ 171 h 224"/>
                  <a:gd name="T2" fmla="*/ 13 w 180"/>
                  <a:gd name="T3" fmla="*/ 223 h 224"/>
                  <a:gd name="T4" fmla="*/ 0 w 180"/>
                  <a:gd name="T5" fmla="*/ 224 h 224"/>
                  <a:gd name="T6" fmla="*/ 0 w 180"/>
                  <a:gd name="T7" fmla="*/ 0 h 224"/>
                  <a:gd name="T8" fmla="*/ 179 w 180"/>
                  <a:gd name="T9" fmla="*/ 0 h 224"/>
                  <a:gd name="T10" fmla="*/ 180 w 180"/>
                  <a:gd name="T11" fmla="*/ 12 h 224"/>
                  <a:gd name="T12" fmla="*/ 180 w 180"/>
                  <a:gd name="T13" fmla="*/ 23 h 224"/>
                  <a:gd name="T14" fmla="*/ 120 w 180"/>
                  <a:gd name="T15" fmla="*/ 171 h 224"/>
                  <a:gd name="T16" fmla="*/ 24 w 180"/>
                  <a:gd name="T17" fmla="*/ 196 h 224"/>
                  <a:gd name="T18" fmla="*/ 103 w 180"/>
                  <a:gd name="T19" fmla="*/ 153 h 224"/>
                  <a:gd name="T20" fmla="*/ 155 w 180"/>
                  <a:gd name="T21" fmla="*/ 25 h 224"/>
                  <a:gd name="T22" fmla="*/ 24 w 180"/>
                  <a:gd name="T23" fmla="*/ 25 h 224"/>
                  <a:gd name="T24" fmla="*/ 24 w 180"/>
                  <a:gd name="T25" fmla="*/ 19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0" h="224">
                    <a:moveTo>
                      <a:pt x="120" y="171"/>
                    </a:moveTo>
                    <a:cubicBezTo>
                      <a:pt x="91" y="200"/>
                      <a:pt x="54" y="218"/>
                      <a:pt x="13" y="223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9" y="0"/>
                      <a:pt x="179" y="0"/>
                      <a:pt x="179" y="0"/>
                    </a:cubicBezTo>
                    <a:cubicBezTo>
                      <a:pt x="180" y="12"/>
                      <a:pt x="180" y="12"/>
                      <a:pt x="180" y="12"/>
                    </a:cubicBezTo>
                    <a:cubicBezTo>
                      <a:pt x="180" y="16"/>
                      <a:pt x="180" y="20"/>
                      <a:pt x="180" y="23"/>
                    </a:cubicBezTo>
                    <a:cubicBezTo>
                      <a:pt x="180" y="79"/>
                      <a:pt x="158" y="133"/>
                      <a:pt x="120" y="171"/>
                    </a:cubicBezTo>
                    <a:close/>
                    <a:moveTo>
                      <a:pt x="24" y="196"/>
                    </a:moveTo>
                    <a:cubicBezTo>
                      <a:pt x="54" y="190"/>
                      <a:pt x="81" y="175"/>
                      <a:pt x="103" y="153"/>
                    </a:cubicBezTo>
                    <a:cubicBezTo>
                      <a:pt x="136" y="120"/>
                      <a:pt x="155" y="73"/>
                      <a:pt x="155" y="25"/>
                    </a:cubicBezTo>
                    <a:cubicBezTo>
                      <a:pt x="24" y="25"/>
                      <a:pt x="24" y="25"/>
                      <a:pt x="24" y="25"/>
                    </a:cubicBezTo>
                    <a:lnTo>
                      <a:pt x="24" y="196"/>
                    </a:lnTo>
                    <a:close/>
                  </a:path>
                </a:pathLst>
              </a:custGeom>
              <a:solidFill>
                <a:srgbClr val="F899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121"/>
              <p:cNvSpPr>
                <a:spLocks noChangeArrowheads="1"/>
              </p:cNvSpPr>
              <p:nvPr/>
            </p:nvSpPr>
            <p:spPr bwMode="auto">
              <a:xfrm>
                <a:off x="4987" y="2434"/>
                <a:ext cx="76" cy="441"/>
              </a:xfrm>
              <a:prstGeom prst="rect">
                <a:avLst/>
              </a:prstGeom>
              <a:solidFill>
                <a:srgbClr val="F899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122"/>
              <p:cNvSpPr>
                <a:spLocks/>
              </p:cNvSpPr>
              <p:nvPr/>
            </p:nvSpPr>
            <p:spPr bwMode="auto">
              <a:xfrm>
                <a:off x="4814" y="2844"/>
                <a:ext cx="422" cy="58"/>
              </a:xfrm>
              <a:custGeom>
                <a:avLst/>
                <a:gdLst>
                  <a:gd name="T0" fmla="*/ 203 w 203"/>
                  <a:gd name="T1" fmla="*/ 28 h 28"/>
                  <a:gd name="T2" fmla="*/ 203 w 203"/>
                  <a:gd name="T3" fmla="*/ 15 h 28"/>
                  <a:gd name="T4" fmla="*/ 190 w 203"/>
                  <a:gd name="T5" fmla="*/ 0 h 28"/>
                  <a:gd name="T6" fmla="*/ 12 w 203"/>
                  <a:gd name="T7" fmla="*/ 0 h 28"/>
                  <a:gd name="T8" fmla="*/ 0 w 203"/>
                  <a:gd name="T9" fmla="*/ 15 h 28"/>
                  <a:gd name="T10" fmla="*/ 0 w 203"/>
                  <a:gd name="T11" fmla="*/ 28 h 28"/>
                  <a:gd name="T12" fmla="*/ 203 w 203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3" h="28">
                    <a:moveTo>
                      <a:pt x="203" y="28"/>
                    </a:moveTo>
                    <a:cubicBezTo>
                      <a:pt x="203" y="15"/>
                      <a:pt x="203" y="15"/>
                      <a:pt x="203" y="15"/>
                    </a:cubicBezTo>
                    <a:cubicBezTo>
                      <a:pt x="203" y="7"/>
                      <a:pt x="197" y="0"/>
                      <a:pt x="19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lnTo>
                      <a:pt x="203" y="28"/>
                    </a:lnTo>
                    <a:close/>
                  </a:path>
                </a:pathLst>
              </a:custGeom>
              <a:solidFill>
                <a:srgbClr val="F899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123"/>
              <p:cNvSpPr>
                <a:spLocks/>
              </p:cNvSpPr>
              <p:nvPr/>
            </p:nvSpPr>
            <p:spPr bwMode="auto">
              <a:xfrm>
                <a:off x="4754" y="1962"/>
                <a:ext cx="268" cy="855"/>
              </a:xfrm>
              <a:custGeom>
                <a:avLst/>
                <a:gdLst>
                  <a:gd name="T0" fmla="*/ 10 w 129"/>
                  <a:gd name="T1" fmla="*/ 0 h 411"/>
                  <a:gd name="T2" fmla="*/ 0 w 129"/>
                  <a:gd name="T3" fmla="*/ 68 h 411"/>
                  <a:gd name="T4" fmla="*/ 112 w 129"/>
                  <a:gd name="T5" fmla="*/ 265 h 411"/>
                  <a:gd name="T6" fmla="*/ 112 w 129"/>
                  <a:gd name="T7" fmla="*/ 411 h 411"/>
                  <a:gd name="T8" fmla="*/ 129 w 129"/>
                  <a:gd name="T9" fmla="*/ 411 h 411"/>
                  <a:gd name="T10" fmla="*/ 129 w 129"/>
                  <a:gd name="T11" fmla="*/ 227 h 411"/>
                  <a:gd name="T12" fmla="*/ 129 w 129"/>
                  <a:gd name="T13" fmla="*/ 0 h 411"/>
                  <a:gd name="T14" fmla="*/ 10 w 129"/>
                  <a:gd name="T15" fmla="*/ 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411">
                    <a:moveTo>
                      <a:pt x="10" y="0"/>
                    </a:moveTo>
                    <a:cubicBezTo>
                      <a:pt x="3" y="22"/>
                      <a:pt x="0" y="44"/>
                      <a:pt x="0" y="68"/>
                    </a:cubicBezTo>
                    <a:cubicBezTo>
                      <a:pt x="0" y="152"/>
                      <a:pt x="45" y="226"/>
                      <a:pt x="112" y="265"/>
                    </a:cubicBezTo>
                    <a:cubicBezTo>
                      <a:pt x="112" y="411"/>
                      <a:pt x="112" y="411"/>
                      <a:pt x="112" y="411"/>
                    </a:cubicBezTo>
                    <a:cubicBezTo>
                      <a:pt x="129" y="411"/>
                      <a:pt x="129" y="411"/>
                      <a:pt x="129" y="411"/>
                    </a:cubicBezTo>
                    <a:cubicBezTo>
                      <a:pt x="129" y="227"/>
                      <a:pt x="129" y="227"/>
                      <a:pt x="129" y="227"/>
                    </a:cubicBezTo>
                    <a:cubicBezTo>
                      <a:pt x="129" y="0"/>
                      <a:pt x="129" y="0"/>
                      <a:pt x="129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BB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8" name="Freeform 124"/>
              <p:cNvSpPr>
                <a:spLocks/>
              </p:cNvSpPr>
              <p:nvPr/>
            </p:nvSpPr>
            <p:spPr bwMode="auto">
              <a:xfrm>
                <a:off x="4814" y="2844"/>
                <a:ext cx="208" cy="58"/>
              </a:xfrm>
              <a:custGeom>
                <a:avLst/>
                <a:gdLst>
                  <a:gd name="T0" fmla="*/ 43 w 100"/>
                  <a:gd name="T1" fmla="*/ 0 h 28"/>
                  <a:gd name="T2" fmla="*/ 12 w 100"/>
                  <a:gd name="T3" fmla="*/ 0 h 28"/>
                  <a:gd name="T4" fmla="*/ 0 w 100"/>
                  <a:gd name="T5" fmla="*/ 15 h 28"/>
                  <a:gd name="T6" fmla="*/ 0 w 100"/>
                  <a:gd name="T7" fmla="*/ 28 h 28"/>
                  <a:gd name="T8" fmla="*/ 100 w 100"/>
                  <a:gd name="T9" fmla="*/ 28 h 28"/>
                  <a:gd name="T10" fmla="*/ 100 w 100"/>
                  <a:gd name="T11" fmla="*/ 0 h 28"/>
                  <a:gd name="T12" fmla="*/ 83 w 100"/>
                  <a:gd name="T13" fmla="*/ 0 h 28"/>
                  <a:gd name="T14" fmla="*/ 43 w 100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28">
                    <a:moveTo>
                      <a:pt x="43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0" y="1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83" y="0"/>
                      <a:pt x="83" y="0"/>
                      <a:pt x="83" y="0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BB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9" name="Rectangle 125"/>
              <p:cNvSpPr>
                <a:spLocks noChangeArrowheads="1"/>
              </p:cNvSpPr>
              <p:nvPr/>
            </p:nvSpPr>
            <p:spPr bwMode="auto">
              <a:xfrm>
                <a:off x="4903" y="2817"/>
                <a:ext cx="140" cy="27"/>
              </a:xfrm>
              <a:prstGeom prst="rect">
                <a:avLst/>
              </a:prstGeom>
              <a:solidFill>
                <a:srgbClr val="FBB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" name="Rectangle 126"/>
              <p:cNvSpPr>
                <a:spLocks noChangeArrowheads="1"/>
              </p:cNvSpPr>
              <p:nvPr/>
            </p:nvSpPr>
            <p:spPr bwMode="auto">
              <a:xfrm>
                <a:off x="4760" y="2898"/>
                <a:ext cx="528" cy="260"/>
              </a:xfrm>
              <a:prstGeom prst="rect">
                <a:avLst/>
              </a:prstGeom>
              <a:solidFill>
                <a:srgbClr val="1B5E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1" name="Rectangle 127"/>
              <p:cNvSpPr>
                <a:spLocks noChangeArrowheads="1"/>
              </p:cNvSpPr>
              <p:nvPr/>
            </p:nvSpPr>
            <p:spPr bwMode="auto">
              <a:xfrm>
                <a:off x="4822" y="2960"/>
                <a:ext cx="404" cy="138"/>
              </a:xfrm>
              <a:prstGeom prst="rect">
                <a:avLst/>
              </a:prstGeom>
              <a:solidFill>
                <a:srgbClr val="FBBF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2" name="Rectangle 128"/>
              <p:cNvSpPr>
                <a:spLocks noChangeArrowheads="1"/>
              </p:cNvSpPr>
              <p:nvPr/>
            </p:nvSpPr>
            <p:spPr bwMode="auto">
              <a:xfrm>
                <a:off x="4739" y="3148"/>
                <a:ext cx="570" cy="62"/>
              </a:xfrm>
              <a:prstGeom prst="rect">
                <a:avLst/>
              </a:prstGeom>
              <a:solidFill>
                <a:srgbClr val="103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3" name="Freeform 129"/>
              <p:cNvSpPr>
                <a:spLocks/>
              </p:cNvSpPr>
              <p:nvPr/>
            </p:nvSpPr>
            <p:spPr bwMode="auto">
              <a:xfrm>
                <a:off x="5221" y="2530"/>
                <a:ext cx="1066" cy="557"/>
              </a:xfrm>
              <a:custGeom>
                <a:avLst/>
                <a:gdLst>
                  <a:gd name="T0" fmla="*/ 466 w 513"/>
                  <a:gd name="T1" fmla="*/ 0 h 268"/>
                  <a:gd name="T2" fmla="*/ 463 w 513"/>
                  <a:gd name="T3" fmla="*/ 2 h 268"/>
                  <a:gd name="T4" fmla="*/ 320 w 513"/>
                  <a:gd name="T5" fmla="*/ 120 h 268"/>
                  <a:gd name="T6" fmla="*/ 204 w 513"/>
                  <a:gd name="T7" fmla="*/ 189 h 268"/>
                  <a:gd name="T8" fmla="*/ 91 w 513"/>
                  <a:gd name="T9" fmla="*/ 219 h 268"/>
                  <a:gd name="T10" fmla="*/ 7 w 513"/>
                  <a:gd name="T11" fmla="*/ 183 h 268"/>
                  <a:gd name="T12" fmla="*/ 0 w 513"/>
                  <a:gd name="T13" fmla="*/ 175 h 268"/>
                  <a:gd name="T14" fmla="*/ 4 w 513"/>
                  <a:gd name="T15" fmla="*/ 185 h 268"/>
                  <a:gd name="T16" fmla="*/ 54 w 513"/>
                  <a:gd name="T17" fmla="*/ 246 h 268"/>
                  <a:gd name="T18" fmla="*/ 139 w 513"/>
                  <a:gd name="T19" fmla="*/ 268 h 268"/>
                  <a:gd name="T20" fmla="*/ 513 w 513"/>
                  <a:gd name="T21" fmla="*/ 54 h 268"/>
                  <a:gd name="T22" fmla="*/ 511 w 513"/>
                  <a:gd name="T23" fmla="*/ 51 h 268"/>
                  <a:gd name="T24" fmla="*/ 139 w 513"/>
                  <a:gd name="T25" fmla="*/ 264 h 268"/>
                  <a:gd name="T26" fmla="*/ 56 w 513"/>
                  <a:gd name="T27" fmla="*/ 243 h 268"/>
                  <a:gd name="T28" fmla="*/ 8 w 513"/>
                  <a:gd name="T29" fmla="*/ 184 h 268"/>
                  <a:gd name="T30" fmla="*/ 6 w 513"/>
                  <a:gd name="T31" fmla="*/ 185 h 268"/>
                  <a:gd name="T32" fmla="*/ 4 w 513"/>
                  <a:gd name="T33" fmla="*/ 186 h 268"/>
                  <a:gd name="T34" fmla="*/ 91 w 513"/>
                  <a:gd name="T35" fmla="*/ 223 h 268"/>
                  <a:gd name="T36" fmla="*/ 214 w 513"/>
                  <a:gd name="T37" fmla="*/ 189 h 268"/>
                  <a:gd name="T38" fmla="*/ 469 w 513"/>
                  <a:gd name="T39" fmla="*/ 3 h 268"/>
                  <a:gd name="T40" fmla="*/ 466 w 513"/>
                  <a:gd name="T4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3" h="268">
                    <a:moveTo>
                      <a:pt x="466" y="0"/>
                    </a:moveTo>
                    <a:cubicBezTo>
                      <a:pt x="466" y="0"/>
                      <a:pt x="465" y="1"/>
                      <a:pt x="463" y="2"/>
                    </a:cubicBezTo>
                    <a:cubicBezTo>
                      <a:pt x="451" y="14"/>
                      <a:pt x="392" y="69"/>
                      <a:pt x="320" y="120"/>
                    </a:cubicBezTo>
                    <a:cubicBezTo>
                      <a:pt x="284" y="146"/>
                      <a:pt x="244" y="170"/>
                      <a:pt x="204" y="189"/>
                    </a:cubicBezTo>
                    <a:cubicBezTo>
                      <a:pt x="165" y="207"/>
                      <a:pt x="126" y="219"/>
                      <a:pt x="91" y="219"/>
                    </a:cubicBezTo>
                    <a:cubicBezTo>
                      <a:pt x="58" y="219"/>
                      <a:pt x="30" y="209"/>
                      <a:pt x="7" y="183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4" y="185"/>
                      <a:pt x="4" y="185"/>
                      <a:pt x="4" y="185"/>
                    </a:cubicBezTo>
                    <a:cubicBezTo>
                      <a:pt x="14" y="212"/>
                      <a:pt x="31" y="232"/>
                      <a:pt x="54" y="246"/>
                    </a:cubicBezTo>
                    <a:cubicBezTo>
                      <a:pt x="77" y="261"/>
                      <a:pt x="106" y="268"/>
                      <a:pt x="139" y="268"/>
                    </a:cubicBezTo>
                    <a:cubicBezTo>
                      <a:pt x="236" y="268"/>
                      <a:pt x="372" y="205"/>
                      <a:pt x="513" y="54"/>
                    </a:cubicBezTo>
                    <a:cubicBezTo>
                      <a:pt x="511" y="51"/>
                      <a:pt x="511" y="51"/>
                      <a:pt x="511" y="51"/>
                    </a:cubicBezTo>
                    <a:cubicBezTo>
                      <a:pt x="369" y="201"/>
                      <a:pt x="234" y="264"/>
                      <a:pt x="139" y="264"/>
                    </a:cubicBezTo>
                    <a:cubicBezTo>
                      <a:pt x="106" y="264"/>
                      <a:pt x="78" y="257"/>
                      <a:pt x="56" y="243"/>
                    </a:cubicBezTo>
                    <a:cubicBezTo>
                      <a:pt x="34" y="229"/>
                      <a:pt x="17" y="209"/>
                      <a:pt x="8" y="184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4" y="186"/>
                      <a:pt x="4" y="186"/>
                      <a:pt x="4" y="186"/>
                    </a:cubicBezTo>
                    <a:cubicBezTo>
                      <a:pt x="27" y="212"/>
                      <a:pt x="57" y="223"/>
                      <a:pt x="91" y="223"/>
                    </a:cubicBezTo>
                    <a:cubicBezTo>
                      <a:pt x="129" y="223"/>
                      <a:pt x="171" y="209"/>
                      <a:pt x="214" y="189"/>
                    </a:cubicBezTo>
                    <a:cubicBezTo>
                      <a:pt x="341" y="127"/>
                      <a:pt x="468" y="3"/>
                      <a:pt x="469" y="3"/>
                    </a:cubicBezTo>
                    <a:cubicBezTo>
                      <a:pt x="466" y="0"/>
                      <a:pt x="466" y="0"/>
                      <a:pt x="4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4" name="Freeform 130"/>
              <p:cNvSpPr>
                <a:spLocks/>
              </p:cNvSpPr>
              <p:nvPr/>
            </p:nvSpPr>
            <p:spPr bwMode="auto">
              <a:xfrm>
                <a:off x="6057" y="2571"/>
                <a:ext cx="191" cy="173"/>
              </a:xfrm>
              <a:custGeom>
                <a:avLst/>
                <a:gdLst>
                  <a:gd name="T0" fmla="*/ 85 w 92"/>
                  <a:gd name="T1" fmla="*/ 10 h 83"/>
                  <a:gd name="T2" fmla="*/ 45 w 92"/>
                  <a:gd name="T3" fmla="*/ 17 h 83"/>
                  <a:gd name="T4" fmla="*/ 0 w 92"/>
                  <a:gd name="T5" fmla="*/ 83 h 83"/>
                  <a:gd name="T6" fmla="*/ 71 w 92"/>
                  <a:gd name="T7" fmla="*/ 47 h 83"/>
                  <a:gd name="T8" fmla="*/ 85 w 92"/>
                  <a:gd name="T9" fmla="*/ 1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3">
                    <a:moveTo>
                      <a:pt x="85" y="10"/>
                    </a:moveTo>
                    <a:cubicBezTo>
                      <a:pt x="77" y="1"/>
                      <a:pt x="66" y="0"/>
                      <a:pt x="45" y="17"/>
                    </a:cubicBezTo>
                    <a:cubicBezTo>
                      <a:pt x="35" y="26"/>
                      <a:pt x="19" y="46"/>
                      <a:pt x="0" y="83"/>
                    </a:cubicBezTo>
                    <a:cubicBezTo>
                      <a:pt x="39" y="70"/>
                      <a:pt x="61" y="56"/>
                      <a:pt x="71" y="47"/>
                    </a:cubicBezTo>
                    <a:cubicBezTo>
                      <a:pt x="92" y="29"/>
                      <a:pt x="92" y="18"/>
                      <a:pt x="85" y="10"/>
                    </a:cubicBez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5" name="Freeform 131"/>
              <p:cNvSpPr>
                <a:spLocks/>
              </p:cNvSpPr>
              <p:nvPr/>
            </p:nvSpPr>
            <p:spPr bwMode="auto">
              <a:xfrm>
                <a:off x="6090" y="2330"/>
                <a:ext cx="414" cy="420"/>
              </a:xfrm>
              <a:custGeom>
                <a:avLst/>
                <a:gdLst>
                  <a:gd name="T0" fmla="*/ 101 w 199"/>
                  <a:gd name="T1" fmla="*/ 97 h 202"/>
                  <a:gd name="T2" fmla="*/ 125 w 199"/>
                  <a:gd name="T3" fmla="*/ 202 h 202"/>
                  <a:gd name="T4" fmla="*/ 148 w 199"/>
                  <a:gd name="T5" fmla="*/ 187 h 202"/>
                  <a:gd name="T6" fmla="*/ 164 w 199"/>
                  <a:gd name="T7" fmla="*/ 43 h 202"/>
                  <a:gd name="T8" fmla="*/ 19 w 199"/>
                  <a:gd name="T9" fmla="*/ 39 h 202"/>
                  <a:gd name="T10" fmla="*/ 0 w 199"/>
                  <a:gd name="T11" fmla="*/ 60 h 202"/>
                  <a:gd name="T12" fmla="*/ 101 w 199"/>
                  <a:gd name="T13" fmla="*/ 97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02">
                    <a:moveTo>
                      <a:pt x="101" y="97"/>
                    </a:moveTo>
                    <a:cubicBezTo>
                      <a:pt x="131" y="131"/>
                      <a:pt x="140" y="174"/>
                      <a:pt x="125" y="202"/>
                    </a:cubicBezTo>
                    <a:cubicBezTo>
                      <a:pt x="133" y="198"/>
                      <a:pt x="141" y="193"/>
                      <a:pt x="148" y="187"/>
                    </a:cubicBezTo>
                    <a:cubicBezTo>
                      <a:pt x="192" y="148"/>
                      <a:pt x="199" y="84"/>
                      <a:pt x="164" y="43"/>
                    </a:cubicBezTo>
                    <a:cubicBezTo>
                      <a:pt x="128" y="2"/>
                      <a:pt x="63" y="0"/>
                      <a:pt x="19" y="39"/>
                    </a:cubicBezTo>
                    <a:cubicBezTo>
                      <a:pt x="12" y="45"/>
                      <a:pt x="5" y="52"/>
                      <a:pt x="0" y="60"/>
                    </a:cubicBezTo>
                    <a:cubicBezTo>
                      <a:pt x="30" y="49"/>
                      <a:pt x="72" y="63"/>
                      <a:pt x="101" y="97"/>
                    </a:cubicBezTo>
                    <a:close/>
                  </a:path>
                </a:pathLst>
              </a:custGeom>
              <a:solidFill>
                <a:srgbClr val="26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32"/>
              <p:cNvSpPr>
                <a:spLocks/>
              </p:cNvSpPr>
              <p:nvPr/>
            </p:nvSpPr>
            <p:spPr bwMode="auto">
              <a:xfrm>
                <a:off x="6242" y="2164"/>
                <a:ext cx="480" cy="432"/>
              </a:xfrm>
              <a:custGeom>
                <a:avLst/>
                <a:gdLst>
                  <a:gd name="T0" fmla="*/ 49 w 231"/>
                  <a:gd name="T1" fmla="*/ 208 h 208"/>
                  <a:gd name="T2" fmla="*/ 144 w 231"/>
                  <a:gd name="T3" fmla="*/ 155 h 208"/>
                  <a:gd name="T4" fmla="*/ 231 w 231"/>
                  <a:gd name="T5" fmla="*/ 0 h 208"/>
                  <a:gd name="T6" fmla="*/ 66 w 231"/>
                  <a:gd name="T7" fmla="*/ 65 h 208"/>
                  <a:gd name="T8" fmla="*/ 0 w 231"/>
                  <a:gd name="T9" fmla="*/ 153 h 208"/>
                  <a:gd name="T10" fmla="*/ 49 w 231"/>
                  <a:gd name="T11" fmla="*/ 20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" h="208">
                    <a:moveTo>
                      <a:pt x="49" y="208"/>
                    </a:moveTo>
                    <a:cubicBezTo>
                      <a:pt x="83" y="198"/>
                      <a:pt x="115" y="180"/>
                      <a:pt x="144" y="155"/>
                    </a:cubicBezTo>
                    <a:cubicBezTo>
                      <a:pt x="192" y="113"/>
                      <a:pt x="221" y="58"/>
                      <a:pt x="231" y="0"/>
                    </a:cubicBezTo>
                    <a:cubicBezTo>
                      <a:pt x="172" y="2"/>
                      <a:pt x="114" y="24"/>
                      <a:pt x="66" y="65"/>
                    </a:cubicBezTo>
                    <a:cubicBezTo>
                      <a:pt x="37" y="90"/>
                      <a:pt x="15" y="120"/>
                      <a:pt x="0" y="153"/>
                    </a:cubicBezTo>
                    <a:lnTo>
                      <a:pt x="49" y="208"/>
                    </a:lnTo>
                    <a:close/>
                  </a:path>
                </a:pathLst>
              </a:custGeom>
              <a:solidFill>
                <a:srgbClr val="F9ED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7" name="Freeform 133"/>
              <p:cNvSpPr>
                <a:spLocks/>
              </p:cNvSpPr>
              <p:nvPr/>
            </p:nvSpPr>
            <p:spPr bwMode="auto">
              <a:xfrm>
                <a:off x="6242" y="2440"/>
                <a:ext cx="145" cy="156"/>
              </a:xfrm>
              <a:custGeom>
                <a:avLst/>
                <a:gdLst>
                  <a:gd name="T0" fmla="*/ 10 w 70"/>
                  <a:gd name="T1" fmla="*/ 0 h 75"/>
                  <a:gd name="T2" fmla="*/ 0 w 70"/>
                  <a:gd name="T3" fmla="*/ 20 h 75"/>
                  <a:gd name="T4" fmla="*/ 49 w 70"/>
                  <a:gd name="T5" fmla="*/ 75 h 75"/>
                  <a:gd name="T6" fmla="*/ 70 w 70"/>
                  <a:gd name="T7" fmla="*/ 68 h 75"/>
                  <a:gd name="T8" fmla="*/ 10 w 70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75">
                    <a:moveTo>
                      <a:pt x="10" y="0"/>
                    </a:moveTo>
                    <a:cubicBezTo>
                      <a:pt x="7" y="6"/>
                      <a:pt x="3" y="13"/>
                      <a:pt x="0" y="20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56" y="73"/>
                      <a:pt x="63" y="71"/>
                      <a:pt x="70" y="68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34"/>
              <p:cNvSpPr>
                <a:spLocks/>
              </p:cNvSpPr>
              <p:nvPr/>
            </p:nvSpPr>
            <p:spPr bwMode="auto">
              <a:xfrm>
                <a:off x="6175" y="2490"/>
                <a:ext cx="160" cy="169"/>
              </a:xfrm>
              <a:custGeom>
                <a:avLst/>
                <a:gdLst>
                  <a:gd name="T0" fmla="*/ 127 w 160"/>
                  <a:gd name="T1" fmla="*/ 169 h 169"/>
                  <a:gd name="T2" fmla="*/ 0 w 160"/>
                  <a:gd name="T3" fmla="*/ 23 h 169"/>
                  <a:gd name="T4" fmla="*/ 75 w 160"/>
                  <a:gd name="T5" fmla="*/ 0 h 169"/>
                  <a:gd name="T6" fmla="*/ 160 w 160"/>
                  <a:gd name="T7" fmla="*/ 98 h 169"/>
                  <a:gd name="T8" fmla="*/ 127 w 160"/>
                  <a:gd name="T9" fmla="*/ 169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69">
                    <a:moveTo>
                      <a:pt x="127" y="169"/>
                    </a:moveTo>
                    <a:lnTo>
                      <a:pt x="0" y="23"/>
                    </a:lnTo>
                    <a:lnTo>
                      <a:pt x="75" y="0"/>
                    </a:lnTo>
                    <a:lnTo>
                      <a:pt x="160" y="98"/>
                    </a:lnTo>
                    <a:lnTo>
                      <a:pt x="127" y="169"/>
                    </a:lnTo>
                    <a:close/>
                  </a:path>
                </a:pathLst>
              </a:custGeom>
              <a:solidFill>
                <a:srgbClr val="26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9" name="Freeform 135"/>
              <p:cNvSpPr>
                <a:spLocks/>
              </p:cNvSpPr>
              <p:nvPr/>
            </p:nvSpPr>
            <p:spPr bwMode="auto">
              <a:xfrm>
                <a:off x="6219" y="2420"/>
                <a:ext cx="210" cy="183"/>
              </a:xfrm>
              <a:custGeom>
                <a:avLst/>
                <a:gdLst>
                  <a:gd name="T0" fmla="*/ 45 w 101"/>
                  <a:gd name="T1" fmla="*/ 38 h 88"/>
                  <a:gd name="T2" fmla="*/ 0 w 101"/>
                  <a:gd name="T3" fmla="*/ 88 h 88"/>
                  <a:gd name="T4" fmla="*/ 56 w 101"/>
                  <a:gd name="T5" fmla="*/ 50 h 88"/>
                  <a:gd name="T6" fmla="*/ 101 w 101"/>
                  <a:gd name="T7" fmla="*/ 0 h 88"/>
                  <a:gd name="T8" fmla="*/ 45 w 101"/>
                  <a:gd name="T9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88">
                    <a:moveTo>
                      <a:pt x="45" y="38"/>
                    </a:moveTo>
                    <a:cubicBezTo>
                      <a:pt x="25" y="55"/>
                      <a:pt x="9" y="73"/>
                      <a:pt x="0" y="88"/>
                    </a:cubicBezTo>
                    <a:cubicBezTo>
                      <a:pt x="16" y="81"/>
                      <a:pt x="36" y="68"/>
                      <a:pt x="56" y="50"/>
                    </a:cubicBezTo>
                    <a:cubicBezTo>
                      <a:pt x="76" y="33"/>
                      <a:pt x="92" y="15"/>
                      <a:pt x="101" y="0"/>
                    </a:cubicBezTo>
                    <a:cubicBezTo>
                      <a:pt x="85" y="7"/>
                      <a:pt x="65" y="20"/>
                      <a:pt x="45" y="38"/>
                    </a:cubicBezTo>
                    <a:close/>
                  </a:path>
                </a:pathLst>
              </a:custGeom>
              <a:solidFill>
                <a:srgbClr val="2036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36"/>
              <p:cNvSpPr>
                <a:spLocks/>
              </p:cNvSpPr>
              <p:nvPr/>
            </p:nvSpPr>
            <p:spPr bwMode="auto">
              <a:xfrm>
                <a:off x="6456" y="2264"/>
                <a:ext cx="141" cy="141"/>
              </a:xfrm>
              <a:custGeom>
                <a:avLst/>
                <a:gdLst>
                  <a:gd name="T0" fmla="*/ 11 w 68"/>
                  <a:gd name="T1" fmla="*/ 54 h 68"/>
                  <a:gd name="T2" fmla="*/ 14 w 68"/>
                  <a:gd name="T3" fmla="*/ 11 h 68"/>
                  <a:gd name="T4" fmla="*/ 57 w 68"/>
                  <a:gd name="T5" fmla="*/ 14 h 68"/>
                  <a:gd name="T6" fmla="*/ 54 w 68"/>
                  <a:gd name="T7" fmla="*/ 57 h 68"/>
                  <a:gd name="T8" fmla="*/ 11 w 68"/>
                  <a:gd name="T9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68">
                    <a:moveTo>
                      <a:pt x="11" y="54"/>
                    </a:moveTo>
                    <a:cubicBezTo>
                      <a:pt x="0" y="41"/>
                      <a:pt x="1" y="22"/>
                      <a:pt x="14" y="11"/>
                    </a:cubicBezTo>
                    <a:cubicBezTo>
                      <a:pt x="27" y="0"/>
                      <a:pt x="46" y="1"/>
                      <a:pt x="57" y="14"/>
                    </a:cubicBezTo>
                    <a:cubicBezTo>
                      <a:pt x="68" y="27"/>
                      <a:pt x="67" y="46"/>
                      <a:pt x="54" y="57"/>
                    </a:cubicBezTo>
                    <a:cubicBezTo>
                      <a:pt x="42" y="68"/>
                      <a:pt x="22" y="67"/>
                      <a:pt x="11" y="54"/>
                    </a:cubicBezTo>
                    <a:close/>
                  </a:path>
                </a:pathLst>
              </a:custGeom>
              <a:solidFill>
                <a:srgbClr val="2665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" name="Freeform 137"/>
              <p:cNvSpPr>
                <a:spLocks/>
              </p:cNvSpPr>
              <p:nvPr/>
            </p:nvSpPr>
            <p:spPr bwMode="auto">
              <a:xfrm>
                <a:off x="6474" y="2282"/>
                <a:ext cx="106" cy="104"/>
              </a:xfrm>
              <a:custGeom>
                <a:avLst/>
                <a:gdLst>
                  <a:gd name="T0" fmla="*/ 40 w 51"/>
                  <a:gd name="T1" fmla="*/ 42 h 50"/>
                  <a:gd name="T2" fmla="*/ 8 w 51"/>
                  <a:gd name="T3" fmla="*/ 40 h 50"/>
                  <a:gd name="T4" fmla="*/ 10 w 51"/>
                  <a:gd name="T5" fmla="*/ 8 h 50"/>
                  <a:gd name="T6" fmla="*/ 42 w 51"/>
                  <a:gd name="T7" fmla="*/ 10 h 50"/>
                  <a:gd name="T8" fmla="*/ 40 w 51"/>
                  <a:gd name="T9" fmla="*/ 4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0">
                    <a:moveTo>
                      <a:pt x="40" y="42"/>
                    </a:moveTo>
                    <a:cubicBezTo>
                      <a:pt x="31" y="50"/>
                      <a:pt x="16" y="49"/>
                      <a:pt x="8" y="40"/>
                    </a:cubicBezTo>
                    <a:cubicBezTo>
                      <a:pt x="0" y="31"/>
                      <a:pt x="1" y="16"/>
                      <a:pt x="10" y="8"/>
                    </a:cubicBezTo>
                    <a:cubicBezTo>
                      <a:pt x="20" y="0"/>
                      <a:pt x="34" y="1"/>
                      <a:pt x="42" y="10"/>
                    </a:cubicBezTo>
                    <a:cubicBezTo>
                      <a:pt x="51" y="20"/>
                      <a:pt x="50" y="34"/>
                      <a:pt x="40" y="42"/>
                    </a:cubicBezTo>
                    <a:close/>
                  </a:path>
                </a:pathLst>
              </a:custGeom>
              <a:solidFill>
                <a:srgbClr val="FF6D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Freeform 138"/>
              <p:cNvSpPr>
                <a:spLocks/>
              </p:cNvSpPr>
              <p:nvPr/>
            </p:nvSpPr>
            <p:spPr bwMode="auto">
              <a:xfrm>
                <a:off x="6558" y="2164"/>
                <a:ext cx="164" cy="158"/>
              </a:xfrm>
              <a:custGeom>
                <a:avLst/>
                <a:gdLst>
                  <a:gd name="T0" fmla="*/ 79 w 79"/>
                  <a:gd name="T1" fmla="*/ 0 h 76"/>
                  <a:gd name="T2" fmla="*/ 0 w 79"/>
                  <a:gd name="T3" fmla="*/ 15 h 76"/>
                  <a:gd name="T4" fmla="*/ 54 w 79"/>
                  <a:gd name="T5" fmla="*/ 76 h 76"/>
                  <a:gd name="T6" fmla="*/ 79 w 79"/>
                  <a:gd name="T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9" h="76">
                    <a:moveTo>
                      <a:pt x="79" y="0"/>
                    </a:moveTo>
                    <a:cubicBezTo>
                      <a:pt x="52" y="1"/>
                      <a:pt x="26" y="6"/>
                      <a:pt x="0" y="15"/>
                    </a:cubicBezTo>
                    <a:cubicBezTo>
                      <a:pt x="54" y="76"/>
                      <a:pt x="54" y="76"/>
                      <a:pt x="54" y="76"/>
                    </a:cubicBezTo>
                    <a:cubicBezTo>
                      <a:pt x="66" y="52"/>
                      <a:pt x="75" y="26"/>
                      <a:pt x="79" y="0"/>
                    </a:cubicBezTo>
                    <a:close/>
                  </a:path>
                </a:pathLst>
              </a:custGeom>
              <a:solidFill>
                <a:srgbClr val="F3AC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3" name="Freeform 139"/>
              <p:cNvSpPr>
                <a:spLocks/>
              </p:cNvSpPr>
              <p:nvPr/>
            </p:nvSpPr>
            <p:spPr bwMode="auto">
              <a:xfrm>
                <a:off x="6709" y="2112"/>
                <a:ext cx="73" cy="64"/>
              </a:xfrm>
              <a:custGeom>
                <a:avLst/>
                <a:gdLst>
                  <a:gd name="T0" fmla="*/ 73 w 73"/>
                  <a:gd name="T1" fmla="*/ 0 h 64"/>
                  <a:gd name="T2" fmla="*/ 11 w 73"/>
                  <a:gd name="T3" fmla="*/ 64 h 64"/>
                  <a:gd name="T4" fmla="*/ 0 w 73"/>
                  <a:gd name="T5" fmla="*/ 52 h 64"/>
                  <a:gd name="T6" fmla="*/ 73 w 73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4">
                    <a:moveTo>
                      <a:pt x="73" y="0"/>
                    </a:moveTo>
                    <a:lnTo>
                      <a:pt x="11" y="64"/>
                    </a:lnTo>
                    <a:lnTo>
                      <a:pt x="0" y="5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2A44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C80E8CD-6576-4671-9383-24A6FC09F1A4}"/>
              </a:ext>
            </a:extLst>
          </p:cNvPr>
          <p:cNvGrpSpPr/>
          <p:nvPr/>
        </p:nvGrpSpPr>
        <p:grpSpPr>
          <a:xfrm>
            <a:off x="880943" y="3737106"/>
            <a:ext cx="276224" cy="276224"/>
            <a:chOff x="1460006" y="1642203"/>
            <a:chExt cx="479425" cy="479425"/>
          </a:xfrm>
        </p:grpSpPr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911C7D99-A199-4F97-86ED-919E59533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1079DDCE-E12B-4D32-BAF6-F32AA173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796CC52-6358-4227-834C-EC2DADE58978}"/>
              </a:ext>
            </a:extLst>
          </p:cNvPr>
          <p:cNvGrpSpPr/>
          <p:nvPr/>
        </p:nvGrpSpPr>
        <p:grpSpPr>
          <a:xfrm>
            <a:off x="880943" y="4190640"/>
            <a:ext cx="276224" cy="276224"/>
            <a:chOff x="1460006" y="1642203"/>
            <a:chExt cx="479425" cy="479425"/>
          </a:xfrm>
        </p:grpSpPr>
        <p:sp>
          <p:nvSpPr>
            <p:cNvPr id="82" name="Oval 8">
              <a:extLst>
                <a:ext uri="{FF2B5EF4-FFF2-40B4-BE49-F238E27FC236}">
                  <a16:creationId xmlns:a16="http://schemas.microsoft.com/office/drawing/2014/main" id="{2EEB62D6-9018-4D24-8B51-D2009DBD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DA81E7BC-C30C-4800-8B50-0FDFBF8A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71B572F-042B-464A-AEFD-4F398E4A9814}"/>
              </a:ext>
            </a:extLst>
          </p:cNvPr>
          <p:cNvGrpSpPr/>
          <p:nvPr/>
        </p:nvGrpSpPr>
        <p:grpSpPr>
          <a:xfrm>
            <a:off x="880943" y="4649083"/>
            <a:ext cx="276224" cy="276224"/>
            <a:chOff x="1460006" y="1642203"/>
            <a:chExt cx="479425" cy="479425"/>
          </a:xfrm>
        </p:grpSpPr>
        <p:sp>
          <p:nvSpPr>
            <p:cNvPr id="85" name="Oval 8">
              <a:extLst>
                <a:ext uri="{FF2B5EF4-FFF2-40B4-BE49-F238E27FC236}">
                  <a16:creationId xmlns:a16="http://schemas.microsoft.com/office/drawing/2014/main" id="{35C99F43-9C0B-494F-9D5B-AA9A18FEB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">
              <a:extLst>
                <a:ext uri="{FF2B5EF4-FFF2-40B4-BE49-F238E27FC236}">
                  <a16:creationId xmlns:a16="http://schemas.microsoft.com/office/drawing/2014/main" id="{37CE5FE2-13F3-42FE-8AD9-1FA18BED8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D9FC0A2-7595-464E-88B3-37DBCEC169EC}"/>
              </a:ext>
            </a:extLst>
          </p:cNvPr>
          <p:cNvSpPr txBox="1"/>
          <p:nvPr/>
        </p:nvSpPr>
        <p:spPr>
          <a:xfrm>
            <a:off x="880943" y="2538819"/>
            <a:ext cx="4695100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B2E2442-0FD4-4747-9005-EC7409D3509E}"/>
              </a:ext>
            </a:extLst>
          </p:cNvPr>
          <p:cNvSpPr txBox="1"/>
          <p:nvPr/>
        </p:nvSpPr>
        <p:spPr>
          <a:xfrm>
            <a:off x="1223937" y="3718583"/>
            <a:ext cx="3829287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3A69D4A-52B3-4EBB-8CC9-F25D6B9440FA}"/>
              </a:ext>
            </a:extLst>
          </p:cNvPr>
          <p:cNvSpPr txBox="1"/>
          <p:nvPr/>
        </p:nvSpPr>
        <p:spPr>
          <a:xfrm>
            <a:off x="1223937" y="4184916"/>
            <a:ext cx="3829287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C9B533-DAD9-4AEE-964C-04735D21AF82}"/>
              </a:ext>
            </a:extLst>
          </p:cNvPr>
          <p:cNvSpPr txBox="1"/>
          <p:nvPr/>
        </p:nvSpPr>
        <p:spPr>
          <a:xfrm>
            <a:off x="1223937" y="4696417"/>
            <a:ext cx="3829287" cy="276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9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81946" y="408124"/>
            <a:ext cx="442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Product Database Slide</a:t>
            </a:r>
          </a:p>
        </p:txBody>
      </p:sp>
      <p:graphicFrame>
        <p:nvGraphicFramePr>
          <p:cNvPr id="7" name="Chart 2672"/>
          <p:cNvGraphicFramePr/>
          <p:nvPr>
            <p:extLst>
              <p:ext uri="{D42A27DB-BD31-4B8C-83A1-F6EECF244321}">
                <p14:modId xmlns:p14="http://schemas.microsoft.com/office/powerpoint/2010/main" val="2981711457"/>
              </p:ext>
            </p:extLst>
          </p:nvPr>
        </p:nvGraphicFramePr>
        <p:xfrm>
          <a:off x="1193205" y="1888422"/>
          <a:ext cx="10219155" cy="456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10FA245-1BBA-404B-80D0-994F5489CDB9}"/>
              </a:ext>
            </a:extLst>
          </p:cNvPr>
          <p:cNvSpPr txBox="1"/>
          <p:nvPr/>
        </p:nvSpPr>
        <p:spPr>
          <a:xfrm>
            <a:off x="2137063" y="1013894"/>
            <a:ext cx="7917874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6209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70891" y="408124"/>
            <a:ext cx="425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Chart Slide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Infographic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aphicFrame>
        <p:nvGraphicFramePr>
          <p:cNvPr id="39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98097"/>
              </p:ext>
            </p:extLst>
          </p:nvPr>
        </p:nvGraphicFramePr>
        <p:xfrm>
          <a:off x="556167" y="1656787"/>
          <a:ext cx="11325594" cy="504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BCA433-0773-4157-8115-FDBD8BBCEE0D}"/>
              </a:ext>
            </a:extLst>
          </p:cNvPr>
          <p:cNvSpPr txBox="1"/>
          <p:nvPr/>
        </p:nvSpPr>
        <p:spPr>
          <a:xfrm>
            <a:off x="2137063" y="1013894"/>
            <a:ext cx="7917874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133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07380" y="408124"/>
            <a:ext cx="497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Hierarchy Slide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Infographic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69638331"/>
              </p:ext>
            </p:extLst>
          </p:nvPr>
        </p:nvGraphicFramePr>
        <p:xfrm>
          <a:off x="1131244" y="2277675"/>
          <a:ext cx="9929511" cy="388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2959416-BC52-4D22-A092-A74B9A4ECF8F}"/>
              </a:ext>
            </a:extLst>
          </p:cNvPr>
          <p:cNvSpPr txBox="1"/>
          <p:nvPr/>
        </p:nvSpPr>
        <p:spPr>
          <a:xfrm>
            <a:off x="2137063" y="1013894"/>
            <a:ext cx="7917874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3740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86001" y="408124"/>
            <a:ext cx="441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SWOT Slide Infographic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89737" y="2640497"/>
            <a:ext cx="2947020" cy="1072359"/>
            <a:chOff x="1115607" y="2280086"/>
            <a:chExt cx="2947020" cy="1072359"/>
          </a:xfrm>
        </p:grpSpPr>
        <p:grpSp>
          <p:nvGrpSpPr>
            <p:cNvPr id="8" name="Group 7"/>
            <p:cNvGrpSpPr/>
            <p:nvPr/>
          </p:nvGrpSpPr>
          <p:grpSpPr>
            <a:xfrm>
              <a:off x="1115607" y="2280086"/>
              <a:ext cx="2688392" cy="1072359"/>
              <a:chOff x="1233669" y="2220559"/>
              <a:chExt cx="2688392" cy="1072359"/>
            </a:xfrm>
          </p:grpSpPr>
          <p:sp>
            <p:nvSpPr>
              <p:cNvPr id="12" name="Text Placeholder 2"/>
              <p:cNvSpPr txBox="1">
                <a:spLocks/>
              </p:cNvSpPr>
              <p:nvPr/>
            </p:nvSpPr>
            <p:spPr>
              <a:xfrm>
                <a:off x="1908601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b="1" dirty="0">
                    <a:solidFill>
                      <a:schemeClr val="accent4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Strengths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33669" y="2559832"/>
                <a:ext cx="2584982" cy="733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928219" y="2690422"/>
              <a:ext cx="134408" cy="134683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8090" y="2640497"/>
            <a:ext cx="2834174" cy="1072359"/>
            <a:chOff x="8093960" y="2280086"/>
            <a:chExt cx="2834174" cy="1072359"/>
          </a:xfrm>
        </p:grpSpPr>
        <p:grpSp>
          <p:nvGrpSpPr>
            <p:cNvPr id="20" name="Group 19"/>
            <p:cNvGrpSpPr/>
            <p:nvPr/>
          </p:nvGrpSpPr>
          <p:grpSpPr>
            <a:xfrm>
              <a:off x="8354106" y="2280086"/>
              <a:ext cx="2574028" cy="1072359"/>
              <a:chOff x="1594279" y="2220559"/>
              <a:chExt cx="2574028" cy="1072359"/>
            </a:xfrm>
          </p:grpSpPr>
          <p:sp>
            <p:nvSpPr>
              <p:cNvPr id="24" name="Text Placeholder 2"/>
              <p:cNvSpPr txBox="1">
                <a:spLocks/>
              </p:cNvSpPr>
              <p:nvPr/>
            </p:nvSpPr>
            <p:spPr>
              <a:xfrm>
                <a:off x="1594279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b="1" dirty="0">
                    <a:solidFill>
                      <a:schemeClr val="accent1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Weaknesses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79271" y="2559832"/>
                <a:ext cx="2489036" cy="733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8093960" y="2690422"/>
              <a:ext cx="134408" cy="1346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89737" y="4766193"/>
            <a:ext cx="2947020" cy="1072359"/>
            <a:chOff x="1115607" y="4405782"/>
            <a:chExt cx="2947020" cy="1072359"/>
          </a:xfrm>
        </p:grpSpPr>
        <p:grpSp>
          <p:nvGrpSpPr>
            <p:cNvPr id="27" name="Group 26"/>
            <p:cNvGrpSpPr/>
            <p:nvPr/>
          </p:nvGrpSpPr>
          <p:grpSpPr>
            <a:xfrm>
              <a:off x="1115607" y="4405782"/>
              <a:ext cx="2688392" cy="1072359"/>
              <a:chOff x="1233669" y="2220559"/>
              <a:chExt cx="2688392" cy="1072359"/>
            </a:xfrm>
          </p:grpSpPr>
          <p:sp>
            <p:nvSpPr>
              <p:cNvPr id="31" name="Text Placeholder 2"/>
              <p:cNvSpPr txBox="1">
                <a:spLocks/>
              </p:cNvSpPr>
              <p:nvPr/>
            </p:nvSpPr>
            <p:spPr>
              <a:xfrm>
                <a:off x="1908601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400" b="1" dirty="0">
                    <a:solidFill>
                      <a:schemeClr val="accent3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Opportunities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33669" y="2559832"/>
                <a:ext cx="2584982" cy="733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3928219" y="4769438"/>
              <a:ext cx="134408" cy="134683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168090" y="4767981"/>
            <a:ext cx="2909641" cy="1072359"/>
            <a:chOff x="8093960" y="4407570"/>
            <a:chExt cx="2909641" cy="1072359"/>
          </a:xfrm>
        </p:grpSpPr>
        <p:grpSp>
          <p:nvGrpSpPr>
            <p:cNvPr id="34" name="Group 33"/>
            <p:cNvGrpSpPr/>
            <p:nvPr/>
          </p:nvGrpSpPr>
          <p:grpSpPr>
            <a:xfrm>
              <a:off x="8429573" y="4407570"/>
              <a:ext cx="2574028" cy="1072359"/>
              <a:chOff x="1594279" y="2220559"/>
              <a:chExt cx="2574028" cy="1072359"/>
            </a:xfrm>
          </p:grpSpPr>
          <p:sp>
            <p:nvSpPr>
              <p:cNvPr id="38" name="Text Placeholder 2"/>
              <p:cNvSpPr txBox="1">
                <a:spLocks/>
              </p:cNvSpPr>
              <p:nvPr/>
            </p:nvSpPr>
            <p:spPr>
              <a:xfrm>
                <a:off x="1594279" y="2220559"/>
                <a:ext cx="2013460" cy="26178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400" b="1" dirty="0">
                    <a:solidFill>
                      <a:schemeClr val="accent2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Threats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79271" y="2559832"/>
                <a:ext cx="2489036" cy="7330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Hashtag fashion axe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fingerstache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, everyday carry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shoreditch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pinterest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umami authentic </a:t>
                </a:r>
                <a:r>
                  <a:rPr lang="en-US" sz="1100" dirty="0" err="1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brooklyn</a:t>
                </a:r>
                <a:r>
                  <a:rPr lang="en-US" sz="1100" dirty="0">
                    <a:latin typeface="Montserrat" panose="00000500000000000000" pitchFamily="2" charset="0"/>
                    <a:ea typeface="Roboto Light" panose="02000000000000000000" pitchFamily="2" charset="0"/>
                    <a:cs typeface="Roboto Light" panose="02000000000000000000" pitchFamily="2" charset="0"/>
                  </a:rPr>
                  <a:t> YOLO.</a:t>
                </a:r>
              </a:p>
            </p:txBody>
          </p:sp>
        </p:grp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8093960" y="4769438"/>
              <a:ext cx="134408" cy="13468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600">
                <a:latin typeface="Montserrat" panose="000005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27832" y="2177914"/>
            <a:ext cx="4224337" cy="4271962"/>
            <a:chOff x="4007532" y="1776638"/>
            <a:chExt cx="4224337" cy="4271962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4139294" y="1960787"/>
              <a:ext cx="4092575" cy="4087813"/>
            </a:xfrm>
            <a:custGeom>
              <a:avLst/>
              <a:gdLst>
                <a:gd name="T0" fmla="*/ 428 w 1089"/>
                <a:gd name="T1" fmla="*/ 503 h 1087"/>
                <a:gd name="T2" fmla="*/ 464 w 1089"/>
                <a:gd name="T3" fmla="*/ 156 h 1087"/>
                <a:gd name="T4" fmla="*/ 481 w 1089"/>
                <a:gd name="T5" fmla="*/ 113 h 1087"/>
                <a:gd name="T6" fmla="*/ 547 w 1089"/>
                <a:gd name="T7" fmla="*/ 75 h 1087"/>
                <a:gd name="T8" fmla="*/ 610 w 1089"/>
                <a:gd name="T9" fmla="*/ 112 h 1087"/>
                <a:gd name="T10" fmla="*/ 605 w 1089"/>
                <a:gd name="T11" fmla="*/ 188 h 1087"/>
                <a:gd name="T12" fmla="*/ 772 w 1089"/>
                <a:gd name="T13" fmla="*/ 536 h 1087"/>
                <a:gd name="T14" fmla="*/ 933 w 1089"/>
                <a:gd name="T15" fmla="*/ 463 h 1087"/>
                <a:gd name="T16" fmla="*/ 976 w 1089"/>
                <a:gd name="T17" fmla="*/ 480 h 1087"/>
                <a:gd name="T18" fmla="*/ 1014 w 1089"/>
                <a:gd name="T19" fmla="*/ 555 h 1087"/>
                <a:gd name="T20" fmla="*/ 977 w 1089"/>
                <a:gd name="T21" fmla="*/ 609 h 1087"/>
                <a:gd name="T22" fmla="*/ 902 w 1089"/>
                <a:gd name="T23" fmla="*/ 604 h 1087"/>
                <a:gd name="T24" fmla="*/ 662 w 1089"/>
                <a:gd name="T25" fmla="*/ 584 h 1087"/>
                <a:gd name="T26" fmla="*/ 626 w 1089"/>
                <a:gd name="T27" fmla="*/ 932 h 1087"/>
                <a:gd name="T28" fmla="*/ 609 w 1089"/>
                <a:gd name="T29" fmla="*/ 975 h 1087"/>
                <a:gd name="T30" fmla="*/ 542 w 1089"/>
                <a:gd name="T31" fmla="*/ 1013 h 1087"/>
                <a:gd name="T32" fmla="*/ 480 w 1089"/>
                <a:gd name="T33" fmla="*/ 976 h 1087"/>
                <a:gd name="T34" fmla="*/ 485 w 1089"/>
                <a:gd name="T35" fmla="*/ 900 h 1087"/>
                <a:gd name="T36" fmla="*/ 318 w 1089"/>
                <a:gd name="T37" fmla="*/ 551 h 1087"/>
                <a:gd name="T38" fmla="*/ 156 w 1089"/>
                <a:gd name="T39" fmla="*/ 625 h 1087"/>
                <a:gd name="T40" fmla="*/ 113 w 1089"/>
                <a:gd name="T41" fmla="*/ 608 h 1087"/>
                <a:gd name="T42" fmla="*/ 76 w 1089"/>
                <a:gd name="T43" fmla="*/ 533 h 1087"/>
                <a:gd name="T44" fmla="*/ 112 w 1089"/>
                <a:gd name="T45" fmla="*/ 479 h 1087"/>
                <a:gd name="T46" fmla="*/ 188 w 1089"/>
                <a:gd name="T47" fmla="*/ 484 h 1087"/>
                <a:gd name="T48" fmla="*/ 546 w 1089"/>
                <a:gd name="T49" fmla="*/ 0 h 1087"/>
                <a:gd name="T50" fmla="*/ 418 w 1089"/>
                <a:gd name="T51" fmla="*/ 74 h 1087"/>
                <a:gd name="T52" fmla="*/ 388 w 1089"/>
                <a:gd name="T53" fmla="*/ 113 h 1087"/>
                <a:gd name="T54" fmla="*/ 224 w 1089"/>
                <a:gd name="T55" fmla="*/ 127 h 1087"/>
                <a:gd name="T56" fmla="*/ 77 w 1089"/>
                <a:gd name="T57" fmla="*/ 413 h 1087"/>
                <a:gd name="T58" fmla="*/ 0 w 1089"/>
                <a:gd name="T59" fmla="*/ 543 h 1087"/>
                <a:gd name="T60" fmla="*/ 91 w 1089"/>
                <a:gd name="T61" fmla="*/ 681 h 1087"/>
                <a:gd name="T62" fmla="*/ 127 w 1089"/>
                <a:gd name="T63" fmla="*/ 864 h 1087"/>
                <a:gd name="T64" fmla="*/ 347 w 1089"/>
                <a:gd name="T65" fmla="*/ 978 h 1087"/>
                <a:gd name="T66" fmla="*/ 414 w 1089"/>
                <a:gd name="T67" fmla="*/ 1011 h 1087"/>
                <a:gd name="T68" fmla="*/ 544 w 1089"/>
                <a:gd name="T69" fmla="*/ 1087 h 1087"/>
                <a:gd name="T70" fmla="*/ 672 w 1089"/>
                <a:gd name="T71" fmla="*/ 1013 h 1087"/>
                <a:gd name="T72" fmla="*/ 702 w 1089"/>
                <a:gd name="T73" fmla="*/ 975 h 1087"/>
                <a:gd name="T74" fmla="*/ 866 w 1089"/>
                <a:gd name="T75" fmla="*/ 961 h 1087"/>
                <a:gd name="T76" fmla="*/ 1013 w 1089"/>
                <a:gd name="T77" fmla="*/ 674 h 1087"/>
                <a:gd name="T78" fmla="*/ 1089 w 1089"/>
                <a:gd name="T79" fmla="*/ 545 h 1087"/>
                <a:gd name="T80" fmla="*/ 999 w 1089"/>
                <a:gd name="T81" fmla="*/ 407 h 1087"/>
                <a:gd name="T82" fmla="*/ 962 w 1089"/>
                <a:gd name="T83" fmla="*/ 224 h 1087"/>
                <a:gd name="T84" fmla="*/ 743 w 1089"/>
                <a:gd name="T85" fmla="*/ 110 h 1087"/>
                <a:gd name="T86" fmla="*/ 676 w 1089"/>
                <a:gd name="T87" fmla="*/ 76 h 1087"/>
                <a:gd name="T88" fmla="*/ 546 w 1089"/>
                <a:gd name="T89" fmla="*/ 0 h 1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9" h="1087">
                  <a:moveTo>
                    <a:pt x="323" y="531"/>
                  </a:moveTo>
                  <a:cubicBezTo>
                    <a:pt x="358" y="531"/>
                    <a:pt x="394" y="522"/>
                    <a:pt x="428" y="503"/>
                  </a:cubicBezTo>
                  <a:cubicBezTo>
                    <a:pt x="532" y="445"/>
                    <a:pt x="568" y="312"/>
                    <a:pt x="507" y="209"/>
                  </a:cubicBezTo>
                  <a:cubicBezTo>
                    <a:pt x="496" y="188"/>
                    <a:pt x="481" y="171"/>
                    <a:pt x="464" y="156"/>
                  </a:cubicBezTo>
                  <a:cubicBezTo>
                    <a:pt x="465" y="146"/>
                    <a:pt x="468" y="136"/>
                    <a:pt x="473" y="127"/>
                  </a:cubicBezTo>
                  <a:cubicBezTo>
                    <a:pt x="481" y="113"/>
                    <a:pt x="481" y="113"/>
                    <a:pt x="481" y="113"/>
                  </a:cubicBezTo>
                  <a:cubicBezTo>
                    <a:pt x="495" y="90"/>
                    <a:pt x="519" y="75"/>
                    <a:pt x="546" y="75"/>
                  </a:cubicBezTo>
                  <a:cubicBezTo>
                    <a:pt x="546" y="75"/>
                    <a:pt x="547" y="75"/>
                    <a:pt x="547" y="75"/>
                  </a:cubicBezTo>
                  <a:cubicBezTo>
                    <a:pt x="550" y="75"/>
                    <a:pt x="553" y="75"/>
                    <a:pt x="556" y="75"/>
                  </a:cubicBezTo>
                  <a:cubicBezTo>
                    <a:pt x="579" y="78"/>
                    <a:pt x="598" y="91"/>
                    <a:pt x="610" y="112"/>
                  </a:cubicBezTo>
                  <a:cubicBezTo>
                    <a:pt x="610" y="112"/>
                    <a:pt x="610" y="112"/>
                    <a:pt x="610" y="112"/>
                  </a:cubicBezTo>
                  <a:cubicBezTo>
                    <a:pt x="624" y="136"/>
                    <a:pt x="622" y="166"/>
                    <a:pt x="605" y="188"/>
                  </a:cubicBezTo>
                  <a:cubicBezTo>
                    <a:pt x="552" y="254"/>
                    <a:pt x="541" y="349"/>
                    <a:pt x="585" y="427"/>
                  </a:cubicBezTo>
                  <a:cubicBezTo>
                    <a:pt x="625" y="497"/>
                    <a:pt x="697" y="536"/>
                    <a:pt x="772" y="536"/>
                  </a:cubicBezTo>
                  <a:cubicBezTo>
                    <a:pt x="809" y="536"/>
                    <a:pt x="846" y="527"/>
                    <a:pt x="880" y="507"/>
                  </a:cubicBezTo>
                  <a:cubicBezTo>
                    <a:pt x="901" y="495"/>
                    <a:pt x="919" y="480"/>
                    <a:pt x="933" y="463"/>
                  </a:cubicBezTo>
                  <a:cubicBezTo>
                    <a:pt x="943" y="464"/>
                    <a:pt x="953" y="467"/>
                    <a:pt x="962" y="472"/>
                  </a:cubicBezTo>
                  <a:cubicBezTo>
                    <a:pt x="976" y="480"/>
                    <a:pt x="976" y="480"/>
                    <a:pt x="976" y="480"/>
                  </a:cubicBezTo>
                  <a:cubicBezTo>
                    <a:pt x="1000" y="494"/>
                    <a:pt x="1015" y="519"/>
                    <a:pt x="1015" y="546"/>
                  </a:cubicBezTo>
                  <a:cubicBezTo>
                    <a:pt x="1015" y="549"/>
                    <a:pt x="1015" y="552"/>
                    <a:pt x="1014" y="555"/>
                  </a:cubicBezTo>
                  <a:cubicBezTo>
                    <a:pt x="1011" y="578"/>
                    <a:pt x="998" y="597"/>
                    <a:pt x="978" y="609"/>
                  </a:cubicBezTo>
                  <a:cubicBezTo>
                    <a:pt x="977" y="609"/>
                    <a:pt x="977" y="609"/>
                    <a:pt x="977" y="609"/>
                  </a:cubicBezTo>
                  <a:cubicBezTo>
                    <a:pt x="967" y="615"/>
                    <a:pt x="955" y="618"/>
                    <a:pt x="943" y="618"/>
                  </a:cubicBezTo>
                  <a:cubicBezTo>
                    <a:pt x="928" y="618"/>
                    <a:pt x="914" y="613"/>
                    <a:pt x="902" y="604"/>
                  </a:cubicBezTo>
                  <a:cubicBezTo>
                    <a:pt x="863" y="573"/>
                    <a:pt x="816" y="557"/>
                    <a:pt x="767" y="557"/>
                  </a:cubicBezTo>
                  <a:cubicBezTo>
                    <a:pt x="731" y="557"/>
                    <a:pt x="695" y="565"/>
                    <a:pt x="662" y="584"/>
                  </a:cubicBezTo>
                  <a:cubicBezTo>
                    <a:pt x="558" y="643"/>
                    <a:pt x="522" y="776"/>
                    <a:pt x="582" y="879"/>
                  </a:cubicBezTo>
                  <a:cubicBezTo>
                    <a:pt x="594" y="899"/>
                    <a:pt x="609" y="917"/>
                    <a:pt x="626" y="932"/>
                  </a:cubicBezTo>
                  <a:cubicBezTo>
                    <a:pt x="625" y="942"/>
                    <a:pt x="622" y="951"/>
                    <a:pt x="617" y="960"/>
                  </a:cubicBezTo>
                  <a:cubicBezTo>
                    <a:pt x="609" y="975"/>
                    <a:pt x="609" y="975"/>
                    <a:pt x="609" y="975"/>
                  </a:cubicBezTo>
                  <a:cubicBezTo>
                    <a:pt x="595" y="998"/>
                    <a:pt x="571" y="1013"/>
                    <a:pt x="544" y="1013"/>
                  </a:cubicBezTo>
                  <a:cubicBezTo>
                    <a:pt x="543" y="1013"/>
                    <a:pt x="543" y="1013"/>
                    <a:pt x="542" y="1013"/>
                  </a:cubicBezTo>
                  <a:cubicBezTo>
                    <a:pt x="539" y="1013"/>
                    <a:pt x="537" y="1013"/>
                    <a:pt x="534" y="1012"/>
                  </a:cubicBezTo>
                  <a:cubicBezTo>
                    <a:pt x="511" y="1009"/>
                    <a:pt x="492" y="996"/>
                    <a:pt x="480" y="976"/>
                  </a:cubicBezTo>
                  <a:cubicBezTo>
                    <a:pt x="480" y="976"/>
                    <a:pt x="480" y="976"/>
                    <a:pt x="480" y="976"/>
                  </a:cubicBezTo>
                  <a:cubicBezTo>
                    <a:pt x="466" y="952"/>
                    <a:pt x="467" y="921"/>
                    <a:pt x="485" y="900"/>
                  </a:cubicBezTo>
                  <a:cubicBezTo>
                    <a:pt x="538" y="833"/>
                    <a:pt x="549" y="739"/>
                    <a:pt x="504" y="660"/>
                  </a:cubicBezTo>
                  <a:cubicBezTo>
                    <a:pt x="465" y="590"/>
                    <a:pt x="392" y="551"/>
                    <a:pt x="318" y="551"/>
                  </a:cubicBezTo>
                  <a:cubicBezTo>
                    <a:pt x="281" y="551"/>
                    <a:pt x="244" y="561"/>
                    <a:pt x="210" y="581"/>
                  </a:cubicBezTo>
                  <a:cubicBezTo>
                    <a:pt x="189" y="593"/>
                    <a:pt x="171" y="608"/>
                    <a:pt x="156" y="625"/>
                  </a:cubicBezTo>
                  <a:cubicBezTo>
                    <a:pt x="146" y="624"/>
                    <a:pt x="136" y="621"/>
                    <a:pt x="128" y="616"/>
                  </a:cubicBezTo>
                  <a:cubicBezTo>
                    <a:pt x="113" y="608"/>
                    <a:pt x="113" y="608"/>
                    <a:pt x="113" y="608"/>
                  </a:cubicBezTo>
                  <a:cubicBezTo>
                    <a:pt x="90" y="594"/>
                    <a:pt x="74" y="569"/>
                    <a:pt x="75" y="541"/>
                  </a:cubicBezTo>
                  <a:cubicBezTo>
                    <a:pt x="75" y="538"/>
                    <a:pt x="75" y="536"/>
                    <a:pt x="76" y="533"/>
                  </a:cubicBezTo>
                  <a:cubicBezTo>
                    <a:pt x="79" y="510"/>
                    <a:pt x="92" y="491"/>
                    <a:pt x="112" y="479"/>
                  </a:cubicBezTo>
                  <a:cubicBezTo>
                    <a:pt x="112" y="479"/>
                    <a:pt x="112" y="479"/>
                    <a:pt x="112" y="479"/>
                  </a:cubicBezTo>
                  <a:cubicBezTo>
                    <a:pt x="123" y="472"/>
                    <a:pt x="135" y="469"/>
                    <a:pt x="147" y="469"/>
                  </a:cubicBezTo>
                  <a:cubicBezTo>
                    <a:pt x="161" y="469"/>
                    <a:pt x="176" y="474"/>
                    <a:pt x="188" y="484"/>
                  </a:cubicBezTo>
                  <a:cubicBezTo>
                    <a:pt x="226" y="515"/>
                    <a:pt x="274" y="531"/>
                    <a:pt x="323" y="531"/>
                  </a:cubicBezTo>
                  <a:moveTo>
                    <a:pt x="546" y="0"/>
                  </a:moveTo>
                  <a:cubicBezTo>
                    <a:pt x="546" y="0"/>
                    <a:pt x="546" y="0"/>
                    <a:pt x="546" y="0"/>
                  </a:cubicBezTo>
                  <a:cubicBezTo>
                    <a:pt x="492" y="0"/>
                    <a:pt x="444" y="28"/>
                    <a:pt x="418" y="74"/>
                  </a:cubicBezTo>
                  <a:cubicBezTo>
                    <a:pt x="408" y="91"/>
                    <a:pt x="408" y="91"/>
                    <a:pt x="408" y="91"/>
                  </a:cubicBezTo>
                  <a:cubicBezTo>
                    <a:pt x="403" y="100"/>
                    <a:pt x="396" y="107"/>
                    <a:pt x="388" y="113"/>
                  </a:cubicBezTo>
                  <a:cubicBezTo>
                    <a:pt x="366" y="106"/>
                    <a:pt x="344" y="103"/>
                    <a:pt x="322" y="103"/>
                  </a:cubicBezTo>
                  <a:cubicBezTo>
                    <a:pt x="288" y="103"/>
                    <a:pt x="255" y="110"/>
                    <a:pt x="224" y="127"/>
                  </a:cubicBezTo>
                  <a:cubicBezTo>
                    <a:pt x="141" y="170"/>
                    <a:pt x="98" y="259"/>
                    <a:pt x="110" y="346"/>
                  </a:cubicBezTo>
                  <a:cubicBezTo>
                    <a:pt x="114" y="373"/>
                    <a:pt x="100" y="400"/>
                    <a:pt x="77" y="413"/>
                  </a:cubicBezTo>
                  <a:cubicBezTo>
                    <a:pt x="35" y="437"/>
                    <a:pt x="7" y="480"/>
                    <a:pt x="1" y="527"/>
                  </a:cubicBezTo>
                  <a:cubicBezTo>
                    <a:pt x="1" y="532"/>
                    <a:pt x="0" y="538"/>
                    <a:pt x="0" y="543"/>
                  </a:cubicBezTo>
                  <a:cubicBezTo>
                    <a:pt x="1" y="597"/>
                    <a:pt x="28" y="644"/>
                    <a:pt x="75" y="671"/>
                  </a:cubicBezTo>
                  <a:cubicBezTo>
                    <a:pt x="91" y="681"/>
                    <a:pt x="91" y="681"/>
                    <a:pt x="91" y="681"/>
                  </a:cubicBezTo>
                  <a:cubicBezTo>
                    <a:pt x="100" y="686"/>
                    <a:pt x="108" y="693"/>
                    <a:pt x="114" y="702"/>
                  </a:cubicBezTo>
                  <a:cubicBezTo>
                    <a:pt x="97" y="754"/>
                    <a:pt x="101" y="812"/>
                    <a:pt x="127" y="864"/>
                  </a:cubicBezTo>
                  <a:cubicBezTo>
                    <a:pt x="166" y="938"/>
                    <a:pt x="241" y="980"/>
                    <a:pt x="318" y="980"/>
                  </a:cubicBezTo>
                  <a:cubicBezTo>
                    <a:pt x="328" y="980"/>
                    <a:pt x="337" y="979"/>
                    <a:pt x="347" y="978"/>
                  </a:cubicBezTo>
                  <a:cubicBezTo>
                    <a:pt x="350" y="977"/>
                    <a:pt x="353" y="977"/>
                    <a:pt x="356" y="977"/>
                  </a:cubicBezTo>
                  <a:cubicBezTo>
                    <a:pt x="380" y="977"/>
                    <a:pt x="402" y="990"/>
                    <a:pt x="414" y="1011"/>
                  </a:cubicBezTo>
                  <a:cubicBezTo>
                    <a:pt x="438" y="1053"/>
                    <a:pt x="480" y="1081"/>
                    <a:pt x="528" y="1086"/>
                  </a:cubicBezTo>
                  <a:cubicBezTo>
                    <a:pt x="533" y="1087"/>
                    <a:pt x="538" y="1087"/>
                    <a:pt x="544" y="1087"/>
                  </a:cubicBezTo>
                  <a:cubicBezTo>
                    <a:pt x="544" y="1087"/>
                    <a:pt x="544" y="1087"/>
                    <a:pt x="544" y="1087"/>
                  </a:cubicBezTo>
                  <a:cubicBezTo>
                    <a:pt x="598" y="1087"/>
                    <a:pt x="645" y="1060"/>
                    <a:pt x="672" y="1013"/>
                  </a:cubicBezTo>
                  <a:cubicBezTo>
                    <a:pt x="682" y="997"/>
                    <a:pt x="682" y="997"/>
                    <a:pt x="682" y="997"/>
                  </a:cubicBezTo>
                  <a:cubicBezTo>
                    <a:pt x="687" y="988"/>
                    <a:pt x="694" y="980"/>
                    <a:pt x="702" y="975"/>
                  </a:cubicBezTo>
                  <a:cubicBezTo>
                    <a:pt x="723" y="981"/>
                    <a:pt x="746" y="985"/>
                    <a:pt x="768" y="985"/>
                  </a:cubicBezTo>
                  <a:cubicBezTo>
                    <a:pt x="801" y="985"/>
                    <a:pt x="835" y="977"/>
                    <a:pt x="866" y="961"/>
                  </a:cubicBezTo>
                  <a:cubicBezTo>
                    <a:pt x="949" y="918"/>
                    <a:pt x="992" y="829"/>
                    <a:pt x="980" y="742"/>
                  </a:cubicBezTo>
                  <a:cubicBezTo>
                    <a:pt x="976" y="715"/>
                    <a:pt x="989" y="688"/>
                    <a:pt x="1013" y="674"/>
                  </a:cubicBezTo>
                  <a:cubicBezTo>
                    <a:pt x="1055" y="650"/>
                    <a:pt x="1083" y="608"/>
                    <a:pt x="1088" y="561"/>
                  </a:cubicBezTo>
                  <a:cubicBezTo>
                    <a:pt x="1089" y="556"/>
                    <a:pt x="1089" y="550"/>
                    <a:pt x="1089" y="545"/>
                  </a:cubicBezTo>
                  <a:cubicBezTo>
                    <a:pt x="1089" y="491"/>
                    <a:pt x="1062" y="443"/>
                    <a:pt x="1015" y="416"/>
                  </a:cubicBezTo>
                  <a:cubicBezTo>
                    <a:pt x="999" y="407"/>
                    <a:pt x="999" y="407"/>
                    <a:pt x="999" y="407"/>
                  </a:cubicBezTo>
                  <a:cubicBezTo>
                    <a:pt x="989" y="402"/>
                    <a:pt x="982" y="394"/>
                    <a:pt x="976" y="386"/>
                  </a:cubicBezTo>
                  <a:cubicBezTo>
                    <a:pt x="993" y="334"/>
                    <a:pt x="989" y="275"/>
                    <a:pt x="962" y="224"/>
                  </a:cubicBezTo>
                  <a:cubicBezTo>
                    <a:pt x="924" y="150"/>
                    <a:pt x="849" y="108"/>
                    <a:pt x="772" y="108"/>
                  </a:cubicBezTo>
                  <a:cubicBezTo>
                    <a:pt x="762" y="108"/>
                    <a:pt x="753" y="109"/>
                    <a:pt x="743" y="110"/>
                  </a:cubicBezTo>
                  <a:cubicBezTo>
                    <a:pt x="740" y="110"/>
                    <a:pt x="737" y="110"/>
                    <a:pt x="734" y="110"/>
                  </a:cubicBezTo>
                  <a:cubicBezTo>
                    <a:pt x="710" y="110"/>
                    <a:pt x="688" y="98"/>
                    <a:pt x="676" y="76"/>
                  </a:cubicBezTo>
                  <a:cubicBezTo>
                    <a:pt x="651" y="35"/>
                    <a:pt x="609" y="7"/>
                    <a:pt x="562" y="1"/>
                  </a:cubicBezTo>
                  <a:cubicBezTo>
                    <a:pt x="557" y="1"/>
                    <a:pt x="551" y="0"/>
                    <a:pt x="546" y="0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285344" y="3732437"/>
              <a:ext cx="3004359" cy="2127250"/>
              <a:chOff x="4285344" y="3732437"/>
              <a:chExt cx="3004359" cy="2127250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537574" y="3992201"/>
                <a:ext cx="75212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chemeClr val="bg1"/>
                    </a:solidFill>
                    <a:latin typeface="Montserrat" panose="00000500000000000000" pitchFamily="2" charset="0"/>
                  </a:rPr>
                  <a:t>T</a:t>
                </a:r>
              </a:p>
            </p:txBody>
          </p:sp>
          <p:sp>
            <p:nvSpPr>
              <p:cNvPr id="55" name="Freeform 6"/>
              <p:cNvSpPr>
                <a:spLocks/>
              </p:cNvSpPr>
              <p:nvPr/>
            </p:nvSpPr>
            <p:spPr bwMode="auto">
              <a:xfrm>
                <a:off x="4285344" y="3732437"/>
                <a:ext cx="1781175" cy="2127250"/>
              </a:xfrm>
              <a:custGeom>
                <a:avLst/>
                <a:gdLst>
                  <a:gd name="T0" fmla="*/ 405 w 474"/>
                  <a:gd name="T1" fmla="*/ 456 h 566"/>
                  <a:gd name="T2" fmla="*/ 405 w 474"/>
                  <a:gd name="T3" fmla="*/ 455 h 566"/>
                  <a:gd name="T4" fmla="*/ 410 w 474"/>
                  <a:gd name="T5" fmla="*/ 379 h 566"/>
                  <a:gd name="T6" fmla="*/ 430 w 474"/>
                  <a:gd name="T7" fmla="*/ 140 h 566"/>
                  <a:gd name="T8" fmla="*/ 135 w 474"/>
                  <a:gd name="T9" fmla="*/ 60 h 566"/>
                  <a:gd name="T10" fmla="*/ 53 w 474"/>
                  <a:gd name="T11" fmla="*/ 344 h 566"/>
                  <a:gd name="T12" fmla="*/ 272 w 474"/>
                  <a:gd name="T13" fmla="*/ 458 h 566"/>
                  <a:gd name="T14" fmla="*/ 339 w 474"/>
                  <a:gd name="T15" fmla="*/ 491 h 566"/>
                  <a:gd name="T16" fmla="*/ 453 w 474"/>
                  <a:gd name="T17" fmla="*/ 566 h 566"/>
                  <a:gd name="T18" fmla="*/ 459 w 474"/>
                  <a:gd name="T19" fmla="*/ 492 h 566"/>
                  <a:gd name="T20" fmla="*/ 405 w 474"/>
                  <a:gd name="T21" fmla="*/ 45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74" h="566">
                    <a:moveTo>
                      <a:pt x="405" y="456"/>
                    </a:moveTo>
                    <a:cubicBezTo>
                      <a:pt x="405" y="455"/>
                      <a:pt x="405" y="455"/>
                      <a:pt x="405" y="455"/>
                    </a:cubicBezTo>
                    <a:cubicBezTo>
                      <a:pt x="391" y="431"/>
                      <a:pt x="393" y="401"/>
                      <a:pt x="410" y="379"/>
                    </a:cubicBezTo>
                    <a:cubicBezTo>
                      <a:pt x="463" y="313"/>
                      <a:pt x="474" y="219"/>
                      <a:pt x="430" y="140"/>
                    </a:cubicBezTo>
                    <a:cubicBezTo>
                      <a:pt x="371" y="36"/>
                      <a:pt x="238" y="0"/>
                      <a:pt x="135" y="60"/>
                    </a:cubicBezTo>
                    <a:cubicBezTo>
                      <a:pt x="37" y="118"/>
                      <a:pt x="0" y="243"/>
                      <a:pt x="53" y="344"/>
                    </a:cubicBezTo>
                    <a:cubicBezTo>
                      <a:pt x="96" y="427"/>
                      <a:pt x="185" y="469"/>
                      <a:pt x="272" y="458"/>
                    </a:cubicBezTo>
                    <a:cubicBezTo>
                      <a:pt x="299" y="454"/>
                      <a:pt x="326" y="467"/>
                      <a:pt x="339" y="491"/>
                    </a:cubicBezTo>
                    <a:cubicBezTo>
                      <a:pt x="364" y="533"/>
                      <a:pt x="406" y="561"/>
                      <a:pt x="453" y="566"/>
                    </a:cubicBezTo>
                    <a:cubicBezTo>
                      <a:pt x="459" y="492"/>
                      <a:pt x="459" y="492"/>
                      <a:pt x="459" y="492"/>
                    </a:cubicBezTo>
                    <a:cubicBezTo>
                      <a:pt x="436" y="489"/>
                      <a:pt x="417" y="476"/>
                      <a:pt x="405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4007532" y="2160683"/>
              <a:ext cx="2014079" cy="3221255"/>
              <a:chOff x="4007532" y="2160683"/>
              <a:chExt cx="2014079" cy="3221255"/>
            </a:xfrm>
          </p:grpSpPr>
          <p:sp>
            <p:nvSpPr>
              <p:cNvPr id="52" name="Freeform 51"/>
              <p:cNvSpPr>
                <a:spLocks/>
              </p:cNvSpPr>
              <p:nvPr/>
            </p:nvSpPr>
            <p:spPr bwMode="auto">
              <a:xfrm>
                <a:off x="4007532" y="2160683"/>
                <a:ext cx="2014079" cy="3221255"/>
              </a:xfrm>
              <a:custGeom>
                <a:avLst/>
                <a:gdLst>
                  <a:gd name="connsiteX0" fmla="*/ 1133805 w 2014079"/>
                  <a:gd name="connsiteY0" fmla="*/ 3228 h 3221255"/>
                  <a:gd name="connsiteX1" fmla="*/ 1904922 w 2014079"/>
                  <a:gd name="connsiteY1" fmla="*/ 397921 h 3221255"/>
                  <a:gd name="connsiteX2" fmla="*/ 1604250 w 2014079"/>
                  <a:gd name="connsiteY2" fmla="*/ 1507812 h 3221255"/>
                  <a:gd name="connsiteX3" fmla="*/ 702236 w 2014079"/>
                  <a:gd name="connsiteY3" fmla="*/ 1436327 h 3221255"/>
                  <a:gd name="connsiteX4" fmla="*/ 420357 w 2014079"/>
                  <a:gd name="connsiteY4" fmla="*/ 1413753 h 3221255"/>
                  <a:gd name="connsiteX5" fmla="*/ 416598 w 2014079"/>
                  <a:gd name="connsiteY5" fmla="*/ 1417516 h 3221255"/>
                  <a:gd name="connsiteX6" fmla="*/ 296623 w 2014079"/>
                  <a:gd name="connsiteY6" fmla="*/ 1556664 h 3221255"/>
                  <a:gd name="connsiteX7" fmla="*/ 281406 w 2014079"/>
                  <a:gd name="connsiteY7" fmla="*/ 1616487 h 3221255"/>
                  <a:gd name="connsiteX8" fmla="*/ 281944 w 2014079"/>
                  <a:gd name="connsiteY8" fmla="*/ 1616531 h 3221255"/>
                  <a:gd name="connsiteX9" fmla="*/ 278185 w 2014079"/>
                  <a:gd name="connsiteY9" fmla="*/ 1650358 h 3221255"/>
                  <a:gd name="connsiteX10" fmla="*/ 424795 w 2014079"/>
                  <a:gd name="connsiteY10" fmla="*/ 1898425 h 3221255"/>
                  <a:gd name="connsiteX11" fmla="*/ 477425 w 2014079"/>
                  <a:gd name="connsiteY11" fmla="*/ 1932252 h 3221255"/>
                  <a:gd name="connsiteX12" fmla="*/ 755609 w 2014079"/>
                  <a:gd name="connsiteY12" fmla="*/ 1917218 h 3221255"/>
                  <a:gd name="connsiteX13" fmla="*/ 1571366 w 2014079"/>
                  <a:gd name="connsiteY13" fmla="*/ 1879632 h 3221255"/>
                  <a:gd name="connsiteX14" fmla="*/ 1789402 w 2014079"/>
                  <a:gd name="connsiteY14" fmla="*/ 2905727 h 3221255"/>
                  <a:gd name="connsiteX15" fmla="*/ 830794 w 2014079"/>
                  <a:gd name="connsiteY15" fmla="*/ 3127483 h 3221255"/>
                  <a:gd name="connsiteX16" fmla="*/ 466147 w 2014079"/>
                  <a:gd name="connsiteY16" fmla="*/ 2420869 h 3221255"/>
                  <a:gd name="connsiteX17" fmla="*/ 338332 w 2014079"/>
                  <a:gd name="connsiteY17" fmla="*/ 2176560 h 3221255"/>
                  <a:gd name="connsiteX18" fmla="*/ 278185 w 2014079"/>
                  <a:gd name="connsiteY18" fmla="*/ 2138975 h 3221255"/>
                  <a:gd name="connsiteX19" fmla="*/ 0 w 2014079"/>
                  <a:gd name="connsiteY19" fmla="*/ 1657875 h 3221255"/>
                  <a:gd name="connsiteX20" fmla="*/ 3735 w 2014079"/>
                  <a:gd name="connsiteY20" fmla="*/ 1594391 h 3221255"/>
                  <a:gd name="connsiteX21" fmla="*/ 3175 w 2014079"/>
                  <a:gd name="connsiteY21" fmla="*/ 1594346 h 3221255"/>
                  <a:gd name="connsiteX22" fmla="*/ 285055 w 2014079"/>
                  <a:gd name="connsiteY22" fmla="*/ 1169201 h 3221255"/>
                  <a:gd name="connsiteX23" fmla="*/ 409082 w 2014079"/>
                  <a:gd name="connsiteY23" fmla="*/ 913362 h 3221255"/>
                  <a:gd name="connsiteX24" fmla="*/ 837538 w 2014079"/>
                  <a:gd name="connsiteY24" fmla="*/ 89409 h 3221255"/>
                  <a:gd name="connsiteX25" fmla="*/ 1133805 w 2014079"/>
                  <a:gd name="connsiteY25" fmla="*/ 3228 h 3221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079" h="3221255">
                    <a:moveTo>
                      <a:pt x="1133805" y="3228"/>
                    </a:moveTo>
                    <a:cubicBezTo>
                      <a:pt x="1436297" y="-23932"/>
                      <a:pt x="1741432" y="121389"/>
                      <a:pt x="1904922" y="397921"/>
                    </a:cubicBezTo>
                    <a:cubicBezTo>
                      <a:pt x="2130425" y="789204"/>
                      <a:pt x="1995123" y="1285834"/>
                      <a:pt x="1604250" y="1507812"/>
                    </a:cubicBezTo>
                    <a:cubicBezTo>
                      <a:pt x="1307337" y="1673355"/>
                      <a:pt x="954048" y="1635732"/>
                      <a:pt x="702236" y="1436327"/>
                    </a:cubicBezTo>
                    <a:cubicBezTo>
                      <a:pt x="623310" y="1368605"/>
                      <a:pt x="510558" y="1361080"/>
                      <a:pt x="420357" y="1413753"/>
                    </a:cubicBezTo>
                    <a:cubicBezTo>
                      <a:pt x="420357" y="1413753"/>
                      <a:pt x="420357" y="1413753"/>
                      <a:pt x="416598" y="1417516"/>
                    </a:cubicBezTo>
                    <a:cubicBezTo>
                      <a:pt x="360223" y="1448555"/>
                      <a:pt x="318645" y="1498641"/>
                      <a:pt x="296623" y="1556664"/>
                    </a:cubicBezTo>
                    <a:lnTo>
                      <a:pt x="281406" y="1616487"/>
                    </a:lnTo>
                    <a:lnTo>
                      <a:pt x="281944" y="1616531"/>
                    </a:lnTo>
                    <a:cubicBezTo>
                      <a:pt x="278185" y="1627806"/>
                      <a:pt x="278185" y="1639082"/>
                      <a:pt x="278185" y="1650358"/>
                    </a:cubicBezTo>
                    <a:cubicBezTo>
                      <a:pt x="278185" y="1751840"/>
                      <a:pt x="334573" y="1849563"/>
                      <a:pt x="424795" y="1898425"/>
                    </a:cubicBezTo>
                    <a:cubicBezTo>
                      <a:pt x="424795" y="1898425"/>
                      <a:pt x="424795" y="1898425"/>
                      <a:pt x="477425" y="1932252"/>
                    </a:cubicBezTo>
                    <a:cubicBezTo>
                      <a:pt x="563887" y="1981114"/>
                      <a:pt x="672905" y="1977355"/>
                      <a:pt x="755609" y="1917218"/>
                    </a:cubicBezTo>
                    <a:cubicBezTo>
                      <a:pt x="984923" y="1744323"/>
                      <a:pt x="1308218" y="1718013"/>
                      <a:pt x="1571366" y="1879632"/>
                    </a:cubicBezTo>
                    <a:cubicBezTo>
                      <a:pt x="1920976" y="2097630"/>
                      <a:pt x="2022475" y="2563695"/>
                      <a:pt x="1789402" y="2905727"/>
                    </a:cubicBezTo>
                    <a:cubicBezTo>
                      <a:pt x="1575125" y="3217689"/>
                      <a:pt x="1157848" y="3311654"/>
                      <a:pt x="830794" y="3127483"/>
                    </a:cubicBezTo>
                    <a:cubicBezTo>
                      <a:pt x="571406" y="2980898"/>
                      <a:pt x="436073" y="2699004"/>
                      <a:pt x="466147" y="2420869"/>
                    </a:cubicBezTo>
                    <a:cubicBezTo>
                      <a:pt x="477425" y="2319387"/>
                      <a:pt x="424795" y="2225422"/>
                      <a:pt x="338332" y="2176560"/>
                    </a:cubicBezTo>
                    <a:cubicBezTo>
                      <a:pt x="338332" y="2176560"/>
                      <a:pt x="338332" y="2176560"/>
                      <a:pt x="278185" y="2138975"/>
                    </a:cubicBezTo>
                    <a:cubicBezTo>
                      <a:pt x="101500" y="2037493"/>
                      <a:pt x="0" y="1857080"/>
                      <a:pt x="0" y="1657875"/>
                    </a:cubicBezTo>
                    <a:lnTo>
                      <a:pt x="3735" y="1594391"/>
                    </a:lnTo>
                    <a:lnTo>
                      <a:pt x="3175" y="1594346"/>
                    </a:lnTo>
                    <a:cubicBezTo>
                      <a:pt x="21967" y="1417516"/>
                      <a:pt x="127202" y="1259497"/>
                      <a:pt x="285055" y="1169201"/>
                    </a:cubicBezTo>
                    <a:cubicBezTo>
                      <a:pt x="375256" y="1116528"/>
                      <a:pt x="424115" y="1018707"/>
                      <a:pt x="409082" y="913362"/>
                    </a:cubicBezTo>
                    <a:cubicBezTo>
                      <a:pt x="363981" y="589800"/>
                      <a:pt x="525592" y="251189"/>
                      <a:pt x="837538" y="89409"/>
                    </a:cubicBezTo>
                    <a:cubicBezTo>
                      <a:pt x="932438" y="40498"/>
                      <a:pt x="1032975" y="12281"/>
                      <a:pt x="1133805" y="32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766656" y="3992201"/>
                <a:ext cx="92685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chemeClr val="bg1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O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489327" y="1776638"/>
              <a:ext cx="3221498" cy="2015667"/>
              <a:chOff x="4489327" y="1776638"/>
              <a:chExt cx="3221498" cy="2015667"/>
            </a:xfrm>
          </p:grpSpPr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4489327" y="1776638"/>
                <a:ext cx="3221498" cy="2015667"/>
              </a:xfrm>
              <a:custGeom>
                <a:avLst/>
                <a:gdLst>
                  <a:gd name="connsiteX0" fmla="*/ 1566268 w 3221498"/>
                  <a:gd name="connsiteY0" fmla="*/ 0 h 2015667"/>
                  <a:gd name="connsiteX1" fmla="*/ 1626405 w 3221498"/>
                  <a:gd name="connsiteY1" fmla="*/ 3759 h 2015667"/>
                  <a:gd name="connsiteX2" fmla="*/ 1626320 w 3221498"/>
                  <a:gd name="connsiteY2" fmla="*/ 4815 h 2015667"/>
                  <a:gd name="connsiteX3" fmla="*/ 1691487 w 3221498"/>
                  <a:gd name="connsiteY3" fmla="*/ 15796 h 2015667"/>
                  <a:gd name="connsiteX4" fmla="*/ 2054779 w 3221498"/>
                  <a:gd name="connsiteY4" fmla="*/ 286642 h 2015667"/>
                  <a:gd name="connsiteX5" fmla="*/ 2306773 w 3221498"/>
                  <a:gd name="connsiteY5" fmla="*/ 410669 h 2015667"/>
                  <a:gd name="connsiteX6" fmla="*/ 3130454 w 3221498"/>
                  <a:gd name="connsiteY6" fmla="*/ 839126 h 2015667"/>
                  <a:gd name="connsiteX7" fmla="*/ 2822044 w 3221498"/>
                  <a:gd name="connsiteY7" fmla="*/ 1906510 h 2015667"/>
                  <a:gd name="connsiteX8" fmla="*/ 1716280 w 3221498"/>
                  <a:gd name="connsiteY8" fmla="*/ 1605838 h 2015667"/>
                  <a:gd name="connsiteX9" fmla="*/ 1787741 w 3221498"/>
                  <a:gd name="connsiteY9" fmla="*/ 707583 h 2015667"/>
                  <a:gd name="connsiteX10" fmla="*/ 1806546 w 3221498"/>
                  <a:gd name="connsiteY10" fmla="*/ 421945 h 2015667"/>
                  <a:gd name="connsiteX11" fmla="*/ 1806546 w 3221498"/>
                  <a:gd name="connsiteY11" fmla="*/ 418186 h 2015667"/>
                  <a:gd name="connsiteX12" fmla="*/ 1603447 w 3221498"/>
                  <a:gd name="connsiteY12" fmla="*/ 282884 h 2015667"/>
                  <a:gd name="connsiteX13" fmla="*/ 1603526 w 3221498"/>
                  <a:gd name="connsiteY13" fmla="*/ 281903 h 2015667"/>
                  <a:gd name="connsiteX14" fmla="*/ 1573785 w 3221498"/>
                  <a:gd name="connsiteY14" fmla="*/ 278184 h 2015667"/>
                  <a:gd name="connsiteX15" fmla="*/ 1321959 w 3221498"/>
                  <a:gd name="connsiteY15" fmla="*/ 424795 h 2015667"/>
                  <a:gd name="connsiteX16" fmla="*/ 1291890 w 3221498"/>
                  <a:gd name="connsiteY16" fmla="*/ 477425 h 2015667"/>
                  <a:gd name="connsiteX17" fmla="*/ 1306925 w 3221498"/>
                  <a:gd name="connsiteY17" fmla="*/ 755609 h 2015667"/>
                  <a:gd name="connsiteX18" fmla="*/ 1344511 w 3221498"/>
                  <a:gd name="connsiteY18" fmla="*/ 1571366 h 2015667"/>
                  <a:gd name="connsiteX19" fmla="*/ 314657 w 3221498"/>
                  <a:gd name="connsiteY19" fmla="*/ 1789402 h 2015667"/>
                  <a:gd name="connsiteX20" fmla="*/ 92901 w 3221498"/>
                  <a:gd name="connsiteY20" fmla="*/ 834553 h 2015667"/>
                  <a:gd name="connsiteX21" fmla="*/ 803274 w 3221498"/>
                  <a:gd name="connsiteY21" fmla="*/ 469906 h 2015667"/>
                  <a:gd name="connsiteX22" fmla="*/ 1047582 w 3221498"/>
                  <a:gd name="connsiteY22" fmla="*/ 342092 h 2015667"/>
                  <a:gd name="connsiteX23" fmla="*/ 1085168 w 3221498"/>
                  <a:gd name="connsiteY23" fmla="*/ 278184 h 2015667"/>
                  <a:gd name="connsiteX24" fmla="*/ 1566268 w 3221498"/>
                  <a:gd name="connsiteY24" fmla="*/ 0 h 201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221498" h="2015667">
                    <a:moveTo>
                      <a:pt x="1566268" y="0"/>
                    </a:moveTo>
                    <a:cubicBezTo>
                      <a:pt x="1585061" y="0"/>
                      <a:pt x="1607612" y="0"/>
                      <a:pt x="1626405" y="3759"/>
                    </a:cubicBezTo>
                    <a:lnTo>
                      <a:pt x="1626320" y="4815"/>
                    </a:lnTo>
                    <a:lnTo>
                      <a:pt x="1691487" y="15796"/>
                    </a:lnTo>
                    <a:cubicBezTo>
                      <a:pt x="1842100" y="50686"/>
                      <a:pt x="1975796" y="148522"/>
                      <a:pt x="2054779" y="286642"/>
                    </a:cubicBezTo>
                    <a:cubicBezTo>
                      <a:pt x="2103673" y="376844"/>
                      <a:pt x="2205223" y="425703"/>
                      <a:pt x="2306773" y="410669"/>
                    </a:cubicBezTo>
                    <a:cubicBezTo>
                      <a:pt x="2633988" y="369327"/>
                      <a:pt x="2968726" y="527180"/>
                      <a:pt x="3130454" y="839126"/>
                    </a:cubicBezTo>
                    <a:cubicBezTo>
                      <a:pt x="3329792" y="1218724"/>
                      <a:pt x="3190631" y="1688523"/>
                      <a:pt x="2822044" y="1906510"/>
                    </a:cubicBezTo>
                    <a:cubicBezTo>
                      <a:pt x="2434650" y="2132013"/>
                      <a:pt x="1934424" y="1996711"/>
                      <a:pt x="1716280" y="1605838"/>
                    </a:cubicBezTo>
                    <a:cubicBezTo>
                      <a:pt x="1547030" y="1308925"/>
                      <a:pt x="1588402" y="955636"/>
                      <a:pt x="1787741" y="707583"/>
                    </a:cubicBezTo>
                    <a:cubicBezTo>
                      <a:pt x="1851679" y="624898"/>
                      <a:pt x="1859202" y="512146"/>
                      <a:pt x="1806546" y="421945"/>
                    </a:cubicBezTo>
                    <a:cubicBezTo>
                      <a:pt x="1806546" y="421945"/>
                      <a:pt x="1806546" y="421945"/>
                      <a:pt x="1806546" y="418186"/>
                    </a:cubicBezTo>
                    <a:cubicBezTo>
                      <a:pt x="1761413" y="343018"/>
                      <a:pt x="1689952" y="294159"/>
                      <a:pt x="1603447" y="282884"/>
                    </a:cubicBezTo>
                    <a:lnTo>
                      <a:pt x="1603526" y="281903"/>
                    </a:lnTo>
                    <a:lnTo>
                      <a:pt x="1573785" y="278184"/>
                    </a:lnTo>
                    <a:cubicBezTo>
                      <a:pt x="1468544" y="278184"/>
                      <a:pt x="1374579" y="334573"/>
                      <a:pt x="1321959" y="424795"/>
                    </a:cubicBezTo>
                    <a:cubicBezTo>
                      <a:pt x="1321959" y="424795"/>
                      <a:pt x="1321959" y="424795"/>
                      <a:pt x="1291890" y="477425"/>
                    </a:cubicBezTo>
                    <a:cubicBezTo>
                      <a:pt x="1243029" y="563887"/>
                      <a:pt x="1246787" y="672905"/>
                      <a:pt x="1306925" y="755609"/>
                    </a:cubicBezTo>
                    <a:cubicBezTo>
                      <a:pt x="1479820" y="984923"/>
                      <a:pt x="1506130" y="1308218"/>
                      <a:pt x="1344511" y="1571366"/>
                    </a:cubicBezTo>
                    <a:cubicBezTo>
                      <a:pt x="1126513" y="1920976"/>
                      <a:pt x="660448" y="2022475"/>
                      <a:pt x="314657" y="1789402"/>
                    </a:cubicBezTo>
                    <a:cubicBezTo>
                      <a:pt x="6453" y="1578884"/>
                      <a:pt x="-91270" y="1157848"/>
                      <a:pt x="92901" y="834553"/>
                    </a:cubicBezTo>
                    <a:cubicBezTo>
                      <a:pt x="243244" y="571406"/>
                      <a:pt x="525138" y="439832"/>
                      <a:pt x="803274" y="469906"/>
                    </a:cubicBezTo>
                    <a:cubicBezTo>
                      <a:pt x="900997" y="477425"/>
                      <a:pt x="998721" y="428554"/>
                      <a:pt x="1047582" y="342092"/>
                    </a:cubicBezTo>
                    <a:cubicBezTo>
                      <a:pt x="1047582" y="342092"/>
                      <a:pt x="1047582" y="342092"/>
                      <a:pt x="1085168" y="278184"/>
                    </a:cubicBezTo>
                    <a:cubicBezTo>
                      <a:pt x="1186650" y="105259"/>
                      <a:pt x="1363304" y="0"/>
                      <a:pt x="1566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 dirty="0">
                  <a:latin typeface="Montserrat" panose="00000500000000000000" pitchFamily="2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806105" y="2295743"/>
                <a:ext cx="78098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chemeClr val="bg1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082484" y="2257643"/>
              <a:ext cx="2014448" cy="3221268"/>
              <a:chOff x="6082484" y="2257643"/>
              <a:chExt cx="2014448" cy="3221268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6082484" y="2257643"/>
                <a:ext cx="2014448" cy="3221268"/>
              </a:xfrm>
              <a:custGeom>
                <a:avLst/>
                <a:gdLst>
                  <a:gd name="connsiteX0" fmla="*/ 793317 w 2014448"/>
                  <a:gd name="connsiteY0" fmla="*/ 748 h 3221268"/>
                  <a:gd name="connsiteX1" fmla="*/ 1183655 w 2014448"/>
                  <a:gd name="connsiteY1" fmla="*/ 93859 h 3221268"/>
                  <a:gd name="connsiteX2" fmla="*/ 1548302 w 2014448"/>
                  <a:gd name="connsiteY2" fmla="*/ 801127 h 3221268"/>
                  <a:gd name="connsiteX3" fmla="*/ 1676116 w 2014448"/>
                  <a:gd name="connsiteY3" fmla="*/ 1045661 h 3221268"/>
                  <a:gd name="connsiteX4" fmla="*/ 1736264 w 2014448"/>
                  <a:gd name="connsiteY4" fmla="*/ 1083282 h 3221268"/>
                  <a:gd name="connsiteX5" fmla="*/ 2014448 w 2014448"/>
                  <a:gd name="connsiteY5" fmla="*/ 1564826 h 3221268"/>
                  <a:gd name="connsiteX6" fmla="*/ 2010718 w 2014448"/>
                  <a:gd name="connsiteY6" fmla="*/ 1628300 h 3221268"/>
                  <a:gd name="connsiteX7" fmla="*/ 2011272 w 2014448"/>
                  <a:gd name="connsiteY7" fmla="*/ 1628345 h 3221268"/>
                  <a:gd name="connsiteX8" fmla="*/ 1729182 w 2014448"/>
                  <a:gd name="connsiteY8" fmla="*/ 2053110 h 3221268"/>
                  <a:gd name="connsiteX9" fmla="*/ 1605063 w 2014448"/>
                  <a:gd name="connsiteY9" fmla="*/ 2308721 h 3221268"/>
                  <a:gd name="connsiteX10" fmla="*/ 1176287 w 2014448"/>
                  <a:gd name="connsiteY10" fmla="*/ 3131939 h 3221268"/>
                  <a:gd name="connsiteX11" fmla="*/ 111868 w 2014448"/>
                  <a:gd name="connsiteY11" fmla="*/ 2823702 h 3221268"/>
                  <a:gd name="connsiteX12" fmla="*/ 409003 w 2014448"/>
                  <a:gd name="connsiteY12" fmla="*/ 1714801 h 3221268"/>
                  <a:gd name="connsiteX13" fmla="*/ 1311690 w 2014448"/>
                  <a:gd name="connsiteY13" fmla="*/ 1786222 h 3221268"/>
                  <a:gd name="connsiteX14" fmla="*/ 1597541 w 2014448"/>
                  <a:gd name="connsiteY14" fmla="*/ 1808776 h 3221268"/>
                  <a:gd name="connsiteX15" fmla="*/ 1597541 w 2014448"/>
                  <a:gd name="connsiteY15" fmla="*/ 1805017 h 3221268"/>
                  <a:gd name="connsiteX16" fmla="*/ 1717605 w 2014448"/>
                  <a:gd name="connsiteY16" fmla="*/ 1665993 h 3221268"/>
                  <a:gd name="connsiteX17" fmla="*/ 1732831 w 2014448"/>
                  <a:gd name="connsiteY17" fmla="*/ 1606235 h 3221268"/>
                  <a:gd name="connsiteX18" fmla="*/ 1732505 w 2014448"/>
                  <a:gd name="connsiteY18" fmla="*/ 1606209 h 3221268"/>
                  <a:gd name="connsiteX19" fmla="*/ 1736264 w 2014448"/>
                  <a:gd name="connsiteY19" fmla="*/ 1572350 h 3221268"/>
                  <a:gd name="connsiteX20" fmla="*/ 1593412 w 2014448"/>
                  <a:gd name="connsiteY20" fmla="*/ 1324054 h 3221268"/>
                  <a:gd name="connsiteX21" fmla="*/ 1537024 w 2014448"/>
                  <a:gd name="connsiteY21" fmla="*/ 1290195 h 3221268"/>
                  <a:gd name="connsiteX22" fmla="*/ 1262599 w 2014448"/>
                  <a:gd name="connsiteY22" fmla="*/ 1305244 h 3221268"/>
                  <a:gd name="connsiteX23" fmla="*/ 443083 w 2014448"/>
                  <a:gd name="connsiteY23" fmla="*/ 1342864 h 3221268"/>
                  <a:gd name="connsiteX24" fmla="*/ 228806 w 2014448"/>
                  <a:gd name="connsiteY24" fmla="*/ 315821 h 3221268"/>
                  <a:gd name="connsiteX25" fmla="*/ 793317 w 2014448"/>
                  <a:gd name="connsiteY25" fmla="*/ 748 h 3221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14448" h="3221268">
                    <a:moveTo>
                      <a:pt x="793317" y="748"/>
                    </a:moveTo>
                    <a:cubicBezTo>
                      <a:pt x="925676" y="-5248"/>
                      <a:pt x="1061009" y="24731"/>
                      <a:pt x="1183655" y="93859"/>
                    </a:cubicBezTo>
                    <a:cubicBezTo>
                      <a:pt x="1443043" y="240580"/>
                      <a:pt x="1578376" y="522734"/>
                      <a:pt x="1548302" y="801127"/>
                    </a:cubicBezTo>
                    <a:cubicBezTo>
                      <a:pt x="1537024" y="902703"/>
                      <a:pt x="1589653" y="996755"/>
                      <a:pt x="1676116" y="1045661"/>
                    </a:cubicBezTo>
                    <a:cubicBezTo>
                      <a:pt x="1676116" y="1045661"/>
                      <a:pt x="1676116" y="1045661"/>
                      <a:pt x="1736264" y="1083282"/>
                    </a:cubicBezTo>
                    <a:cubicBezTo>
                      <a:pt x="1912949" y="1184858"/>
                      <a:pt x="2014448" y="1365437"/>
                      <a:pt x="2014448" y="1564826"/>
                    </a:cubicBezTo>
                    <a:lnTo>
                      <a:pt x="2010718" y="1628300"/>
                    </a:lnTo>
                    <a:lnTo>
                      <a:pt x="2011272" y="1628345"/>
                    </a:lnTo>
                    <a:cubicBezTo>
                      <a:pt x="1992466" y="1805017"/>
                      <a:pt x="1887153" y="1962895"/>
                      <a:pt x="1729182" y="2053110"/>
                    </a:cubicBezTo>
                    <a:cubicBezTo>
                      <a:pt x="1642675" y="2105736"/>
                      <a:pt x="1590018" y="2203470"/>
                      <a:pt x="1605063" y="2308721"/>
                    </a:cubicBezTo>
                    <a:cubicBezTo>
                      <a:pt x="1650197" y="2631994"/>
                      <a:pt x="1488466" y="2970303"/>
                      <a:pt x="1176287" y="3131939"/>
                    </a:cubicBezTo>
                    <a:cubicBezTo>
                      <a:pt x="796406" y="3327406"/>
                      <a:pt x="326256" y="3192083"/>
                      <a:pt x="111868" y="2823702"/>
                    </a:cubicBezTo>
                    <a:cubicBezTo>
                      <a:pt x="-117565" y="2432768"/>
                      <a:pt x="17838" y="1936582"/>
                      <a:pt x="409003" y="1714801"/>
                    </a:cubicBezTo>
                    <a:cubicBezTo>
                      <a:pt x="706137" y="1549406"/>
                      <a:pt x="1063451" y="1586996"/>
                      <a:pt x="1311690" y="1786222"/>
                    </a:cubicBezTo>
                    <a:cubicBezTo>
                      <a:pt x="1390675" y="1853884"/>
                      <a:pt x="1507272" y="1861402"/>
                      <a:pt x="1597541" y="1808776"/>
                    </a:cubicBezTo>
                    <a:cubicBezTo>
                      <a:pt x="1597541" y="1808776"/>
                      <a:pt x="1597541" y="1808776"/>
                      <a:pt x="1597541" y="1805017"/>
                    </a:cubicBezTo>
                    <a:cubicBezTo>
                      <a:pt x="1653959" y="1774006"/>
                      <a:pt x="1695567" y="1723964"/>
                      <a:pt x="1717605" y="1665993"/>
                    </a:cubicBezTo>
                    <a:lnTo>
                      <a:pt x="1732831" y="1606235"/>
                    </a:lnTo>
                    <a:lnTo>
                      <a:pt x="1732505" y="1606209"/>
                    </a:lnTo>
                    <a:cubicBezTo>
                      <a:pt x="1736264" y="1594923"/>
                      <a:pt x="1736264" y="1583636"/>
                      <a:pt x="1736264" y="1572350"/>
                    </a:cubicBezTo>
                    <a:cubicBezTo>
                      <a:pt x="1740023" y="1470775"/>
                      <a:pt x="1679875" y="1372961"/>
                      <a:pt x="1593412" y="1324054"/>
                    </a:cubicBezTo>
                    <a:cubicBezTo>
                      <a:pt x="1593412" y="1324054"/>
                      <a:pt x="1593412" y="1324054"/>
                      <a:pt x="1537024" y="1290195"/>
                    </a:cubicBezTo>
                    <a:cubicBezTo>
                      <a:pt x="1450561" y="1241289"/>
                      <a:pt x="1341543" y="1245051"/>
                      <a:pt x="1262599" y="1305244"/>
                    </a:cubicBezTo>
                    <a:cubicBezTo>
                      <a:pt x="1029525" y="1478299"/>
                      <a:pt x="706230" y="1504633"/>
                      <a:pt x="443083" y="1342864"/>
                    </a:cubicBezTo>
                    <a:cubicBezTo>
                      <a:pt x="93473" y="1124665"/>
                      <a:pt x="-8027" y="658169"/>
                      <a:pt x="228806" y="315821"/>
                    </a:cubicBezTo>
                    <a:cubicBezTo>
                      <a:pt x="360380" y="120664"/>
                      <a:pt x="572718" y="10741"/>
                      <a:pt x="793317" y="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>
                  <a:latin typeface="Montserrat" panose="00000500000000000000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433880" y="2306419"/>
                <a:ext cx="121219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200" b="1" dirty="0">
                    <a:solidFill>
                      <a:schemeClr val="bg1"/>
                    </a:solidFill>
                    <a:latin typeface="Montserrat" panose="00000500000000000000" pitchFamily="2" charset="0"/>
                    <a:ea typeface="Roboto Black" panose="02000000000000000000" pitchFamily="2" charset="0"/>
                    <a:cs typeface="Roboto Black" panose="02000000000000000000" pitchFamily="2" charset="0"/>
                  </a:rPr>
                  <a:t>W</a:t>
                </a:r>
              </a:p>
            </p:txBody>
          </p:sp>
        </p:grp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5988732" y="3840387"/>
              <a:ext cx="1717675" cy="2024063"/>
            </a:xfrm>
            <a:custGeom>
              <a:avLst/>
              <a:gdLst>
                <a:gd name="T0" fmla="*/ 75 w 457"/>
                <a:gd name="T1" fmla="*/ 120 h 538"/>
                <a:gd name="T2" fmla="*/ 85 w 457"/>
                <a:gd name="T3" fmla="*/ 337 h 538"/>
                <a:gd name="T4" fmla="*/ 89 w 457"/>
                <a:gd name="T5" fmla="*/ 411 h 538"/>
                <a:gd name="T6" fmla="*/ 81 w 457"/>
                <a:gd name="T7" fmla="*/ 425 h 538"/>
                <a:gd name="T8" fmla="*/ 15 w 457"/>
                <a:gd name="T9" fmla="*/ 464 h 538"/>
                <a:gd name="T10" fmla="*/ 6 w 457"/>
                <a:gd name="T11" fmla="*/ 463 h 538"/>
                <a:gd name="T12" fmla="*/ 0 w 457"/>
                <a:gd name="T13" fmla="*/ 537 h 538"/>
                <a:gd name="T14" fmla="*/ 16 w 457"/>
                <a:gd name="T15" fmla="*/ 538 h 538"/>
                <a:gd name="T16" fmla="*/ 144 w 457"/>
                <a:gd name="T17" fmla="*/ 464 h 538"/>
                <a:gd name="T18" fmla="*/ 154 w 457"/>
                <a:gd name="T19" fmla="*/ 447 h 538"/>
                <a:gd name="T20" fmla="*/ 219 w 457"/>
                <a:gd name="T21" fmla="*/ 413 h 538"/>
                <a:gd name="T22" fmla="*/ 408 w 457"/>
                <a:gd name="T23" fmla="*/ 316 h 538"/>
                <a:gd name="T24" fmla="*/ 349 w 457"/>
                <a:gd name="T25" fmla="*/ 62 h 538"/>
                <a:gd name="T26" fmla="*/ 75 w 457"/>
                <a:gd name="T27" fmla="*/ 1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538">
                  <a:moveTo>
                    <a:pt x="75" y="120"/>
                  </a:moveTo>
                  <a:cubicBezTo>
                    <a:pt x="33" y="190"/>
                    <a:pt x="39" y="276"/>
                    <a:pt x="85" y="337"/>
                  </a:cubicBezTo>
                  <a:cubicBezTo>
                    <a:pt x="101" y="359"/>
                    <a:pt x="102" y="388"/>
                    <a:pt x="89" y="411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67" y="449"/>
                    <a:pt x="42" y="464"/>
                    <a:pt x="15" y="464"/>
                  </a:cubicBezTo>
                  <a:cubicBezTo>
                    <a:pt x="12" y="464"/>
                    <a:pt x="9" y="463"/>
                    <a:pt x="6" y="463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5" y="538"/>
                    <a:pt x="11" y="538"/>
                    <a:pt x="16" y="538"/>
                  </a:cubicBezTo>
                  <a:cubicBezTo>
                    <a:pt x="70" y="538"/>
                    <a:pt x="118" y="510"/>
                    <a:pt x="144" y="464"/>
                  </a:cubicBezTo>
                  <a:cubicBezTo>
                    <a:pt x="154" y="447"/>
                    <a:pt x="154" y="447"/>
                    <a:pt x="154" y="447"/>
                  </a:cubicBezTo>
                  <a:cubicBezTo>
                    <a:pt x="167" y="424"/>
                    <a:pt x="193" y="411"/>
                    <a:pt x="219" y="413"/>
                  </a:cubicBezTo>
                  <a:cubicBezTo>
                    <a:pt x="293" y="421"/>
                    <a:pt x="368" y="386"/>
                    <a:pt x="408" y="316"/>
                  </a:cubicBezTo>
                  <a:cubicBezTo>
                    <a:pt x="457" y="230"/>
                    <a:pt x="431" y="118"/>
                    <a:pt x="349" y="62"/>
                  </a:cubicBezTo>
                  <a:cubicBezTo>
                    <a:pt x="257" y="0"/>
                    <a:pt x="133" y="27"/>
                    <a:pt x="75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Montserrat" panose="00000500000000000000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37574" y="4036655"/>
              <a:ext cx="7521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b="1" dirty="0">
                  <a:solidFill>
                    <a:schemeClr val="bg1"/>
                  </a:solidFill>
                  <a:latin typeface="Montserrat" panose="00000500000000000000" pitchFamily="2" charset="0"/>
                  <a:ea typeface="Roboto Black" panose="02000000000000000000" pitchFamily="2" charset="0"/>
                  <a:cs typeface="Roboto Black" panose="02000000000000000000" pitchFamily="2" charset="0"/>
                </a:rPr>
                <a:t>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6FFF438-450F-4B4E-9692-858C102EF171}"/>
              </a:ext>
            </a:extLst>
          </p:cNvPr>
          <p:cNvSpPr txBox="1"/>
          <p:nvPr/>
        </p:nvSpPr>
        <p:spPr>
          <a:xfrm>
            <a:off x="2137063" y="1013894"/>
            <a:ext cx="7917874" cy="571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ipsum, quia dolor sit, amet, consectetur, adipiscivelit, sed quia non numquam eius modi tempora incidunt, ut labore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890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D9E9F3-713C-494E-8607-9D48B67263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9" b="7779"/>
          <a:stretch>
            <a:fillRect/>
          </a:stretch>
        </p:blipFill>
        <p:spPr/>
      </p:pic>
      <p:sp>
        <p:nvSpPr>
          <p:cNvPr id="11" name="Прямоугольник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01633" y="2260983"/>
            <a:ext cx="91887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546E7A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Thanks For Watching!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633EBA-35DB-4BE1-84FE-4798C4663C48}"/>
              </a:ext>
            </a:extLst>
          </p:cNvPr>
          <p:cNvSpPr txBox="1"/>
          <p:nvPr/>
        </p:nvSpPr>
        <p:spPr>
          <a:xfrm>
            <a:off x="3472526" y="3368979"/>
            <a:ext cx="5246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546E7A"/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Education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8153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289411" y="708257"/>
            <a:ext cx="5092081" cy="5441486"/>
          </a:xfrm>
          <a:custGeom>
            <a:avLst/>
            <a:gdLst>
              <a:gd name="connsiteX0" fmla="*/ 1798453 w 5092081"/>
              <a:gd name="connsiteY0" fmla="*/ 5375421 h 5441486"/>
              <a:gd name="connsiteX1" fmla="*/ 1676755 w 5092081"/>
              <a:gd name="connsiteY1" fmla="*/ 5388677 h 5441486"/>
              <a:gd name="connsiteX2" fmla="*/ 1150505 w 5092081"/>
              <a:gd name="connsiteY2" fmla="*/ 5441344 h 5441486"/>
              <a:gd name="connsiteX3" fmla="*/ 1731937 w 5092081"/>
              <a:gd name="connsiteY3" fmla="*/ 5381878 h 5441486"/>
              <a:gd name="connsiteX4" fmla="*/ 1160295 w 5092081"/>
              <a:gd name="connsiteY4" fmla="*/ 5337579 h 5441486"/>
              <a:gd name="connsiteX5" fmla="*/ 1158553 w 5092081"/>
              <a:gd name="connsiteY5" fmla="*/ 5339579 h 5441486"/>
              <a:gd name="connsiteX6" fmla="*/ 1179444 w 5092081"/>
              <a:gd name="connsiteY6" fmla="*/ 5350755 h 5441486"/>
              <a:gd name="connsiteX7" fmla="*/ 1160295 w 5092081"/>
              <a:gd name="connsiteY7" fmla="*/ 5337579 h 5441486"/>
              <a:gd name="connsiteX8" fmla="*/ 1270117 w 5092081"/>
              <a:gd name="connsiteY8" fmla="*/ 5312877 h 5441486"/>
              <a:gd name="connsiteX9" fmla="*/ 1257899 w 5092081"/>
              <a:gd name="connsiteY9" fmla="*/ 5316399 h 5441486"/>
              <a:gd name="connsiteX10" fmla="*/ 1237742 w 5092081"/>
              <a:gd name="connsiteY10" fmla="*/ 5321734 h 5441486"/>
              <a:gd name="connsiteX11" fmla="*/ 1270117 w 5092081"/>
              <a:gd name="connsiteY11" fmla="*/ 5312877 h 5441486"/>
              <a:gd name="connsiteX12" fmla="*/ 2991324 w 5092081"/>
              <a:gd name="connsiteY12" fmla="*/ 5256774 h 5441486"/>
              <a:gd name="connsiteX13" fmla="*/ 3002927 w 5092081"/>
              <a:gd name="connsiteY13" fmla="*/ 5257274 h 5441486"/>
              <a:gd name="connsiteX14" fmla="*/ 1899454 w 5092081"/>
              <a:gd name="connsiteY14" fmla="*/ 5365615 h 5441486"/>
              <a:gd name="connsiteX15" fmla="*/ 1798453 w 5092081"/>
              <a:gd name="connsiteY15" fmla="*/ 5375421 h 5441486"/>
              <a:gd name="connsiteX16" fmla="*/ 1824661 w 5092081"/>
              <a:gd name="connsiteY16" fmla="*/ 5372566 h 5441486"/>
              <a:gd name="connsiteX17" fmla="*/ 2277265 w 5092081"/>
              <a:gd name="connsiteY17" fmla="*/ 5321935 h 5441486"/>
              <a:gd name="connsiteX18" fmla="*/ 2390827 w 5092081"/>
              <a:gd name="connsiteY18" fmla="*/ 5308836 h 5441486"/>
              <a:gd name="connsiteX19" fmla="*/ 2409969 w 5092081"/>
              <a:gd name="connsiteY19" fmla="*/ 5307039 h 5441486"/>
              <a:gd name="connsiteX20" fmla="*/ 2991324 w 5092081"/>
              <a:gd name="connsiteY20" fmla="*/ 5256774 h 5441486"/>
              <a:gd name="connsiteX21" fmla="*/ 2099305 w 5092081"/>
              <a:gd name="connsiteY21" fmla="*/ 5256446 h 5441486"/>
              <a:gd name="connsiteX22" fmla="*/ 2068750 w 5092081"/>
              <a:gd name="connsiteY22" fmla="*/ 5261461 h 5441486"/>
              <a:gd name="connsiteX23" fmla="*/ 2099305 w 5092081"/>
              <a:gd name="connsiteY23" fmla="*/ 5256446 h 5441486"/>
              <a:gd name="connsiteX24" fmla="*/ 2104580 w 5092081"/>
              <a:gd name="connsiteY24" fmla="*/ 5252789 h 5441486"/>
              <a:gd name="connsiteX25" fmla="*/ 2117974 w 5092081"/>
              <a:gd name="connsiteY25" fmla="*/ 5253611 h 5441486"/>
              <a:gd name="connsiteX26" fmla="*/ 2099305 w 5092081"/>
              <a:gd name="connsiteY26" fmla="*/ 5256446 h 5441486"/>
              <a:gd name="connsiteX27" fmla="*/ 2104580 w 5092081"/>
              <a:gd name="connsiteY27" fmla="*/ 5252789 h 5441486"/>
              <a:gd name="connsiteX28" fmla="*/ 2148529 w 5092081"/>
              <a:gd name="connsiteY28" fmla="*/ 5248596 h 5441486"/>
              <a:gd name="connsiteX29" fmla="*/ 2117974 w 5092081"/>
              <a:gd name="connsiteY29" fmla="*/ 5253611 h 5441486"/>
              <a:gd name="connsiteX30" fmla="*/ 2148529 w 5092081"/>
              <a:gd name="connsiteY30" fmla="*/ 5248596 h 5441486"/>
              <a:gd name="connsiteX31" fmla="*/ 2179085 w 5092081"/>
              <a:gd name="connsiteY31" fmla="*/ 5243581 h 5441486"/>
              <a:gd name="connsiteX32" fmla="*/ 2148529 w 5092081"/>
              <a:gd name="connsiteY32" fmla="*/ 5248596 h 5441486"/>
              <a:gd name="connsiteX33" fmla="*/ 2179085 w 5092081"/>
              <a:gd name="connsiteY33" fmla="*/ 5243581 h 5441486"/>
              <a:gd name="connsiteX34" fmla="*/ 2184245 w 5092081"/>
              <a:gd name="connsiteY34" fmla="*/ 5239912 h 5441486"/>
              <a:gd name="connsiteX35" fmla="*/ 2196833 w 5092081"/>
              <a:gd name="connsiteY35" fmla="*/ 5240648 h 5441486"/>
              <a:gd name="connsiteX36" fmla="*/ 2179085 w 5092081"/>
              <a:gd name="connsiteY36" fmla="*/ 5243581 h 5441486"/>
              <a:gd name="connsiteX37" fmla="*/ 2184245 w 5092081"/>
              <a:gd name="connsiteY37" fmla="*/ 5239912 h 5441486"/>
              <a:gd name="connsiteX38" fmla="*/ 2201618 w 5092081"/>
              <a:gd name="connsiteY38" fmla="*/ 5237541 h 5441486"/>
              <a:gd name="connsiteX39" fmla="*/ 2209806 w 5092081"/>
              <a:gd name="connsiteY39" fmla="*/ 5237895 h 5441486"/>
              <a:gd name="connsiteX40" fmla="*/ 2196833 w 5092081"/>
              <a:gd name="connsiteY40" fmla="*/ 5240648 h 5441486"/>
              <a:gd name="connsiteX41" fmla="*/ 2201618 w 5092081"/>
              <a:gd name="connsiteY41" fmla="*/ 5237541 h 5441486"/>
              <a:gd name="connsiteX42" fmla="*/ 2214822 w 5092081"/>
              <a:gd name="connsiteY42" fmla="*/ 5234813 h 5441486"/>
              <a:gd name="connsiteX43" fmla="*/ 2227388 w 5092081"/>
              <a:gd name="connsiteY43" fmla="*/ 5235634 h 5441486"/>
              <a:gd name="connsiteX44" fmla="*/ 2209806 w 5092081"/>
              <a:gd name="connsiteY44" fmla="*/ 5237895 h 5441486"/>
              <a:gd name="connsiteX45" fmla="*/ 2214822 w 5092081"/>
              <a:gd name="connsiteY45" fmla="*/ 5234813 h 5441486"/>
              <a:gd name="connsiteX46" fmla="*/ 2231827 w 5092081"/>
              <a:gd name="connsiteY46" fmla="*/ 5232490 h 5441486"/>
              <a:gd name="connsiteX47" fmla="*/ 2240361 w 5092081"/>
              <a:gd name="connsiteY47" fmla="*/ 5232882 h 5441486"/>
              <a:gd name="connsiteX48" fmla="*/ 2227388 w 5092081"/>
              <a:gd name="connsiteY48" fmla="*/ 5235634 h 5441486"/>
              <a:gd name="connsiteX49" fmla="*/ 2231827 w 5092081"/>
              <a:gd name="connsiteY49" fmla="*/ 5232490 h 5441486"/>
              <a:gd name="connsiteX50" fmla="*/ 2245377 w 5092081"/>
              <a:gd name="connsiteY50" fmla="*/ 5229799 h 5441486"/>
              <a:gd name="connsiteX51" fmla="*/ 2257943 w 5092081"/>
              <a:gd name="connsiteY51" fmla="*/ 5230619 h 5441486"/>
              <a:gd name="connsiteX52" fmla="*/ 2240361 w 5092081"/>
              <a:gd name="connsiteY52" fmla="*/ 5232882 h 5441486"/>
              <a:gd name="connsiteX53" fmla="*/ 2245377 w 5092081"/>
              <a:gd name="connsiteY53" fmla="*/ 5229799 h 5441486"/>
              <a:gd name="connsiteX54" fmla="*/ 2260454 w 5092081"/>
              <a:gd name="connsiteY54" fmla="*/ 5226667 h 5441486"/>
              <a:gd name="connsiteX55" fmla="*/ 2271082 w 5092081"/>
              <a:gd name="connsiteY55" fmla="*/ 5227195 h 5441486"/>
              <a:gd name="connsiteX56" fmla="*/ 2257943 w 5092081"/>
              <a:gd name="connsiteY56" fmla="*/ 5230619 h 5441486"/>
              <a:gd name="connsiteX57" fmla="*/ 2260454 w 5092081"/>
              <a:gd name="connsiteY57" fmla="*/ 5226667 h 5441486"/>
              <a:gd name="connsiteX58" fmla="*/ 2298894 w 5092081"/>
              <a:gd name="connsiteY58" fmla="*/ 5226030 h 5441486"/>
              <a:gd name="connsiteX59" fmla="*/ 2298386 w 5092081"/>
              <a:gd name="connsiteY59" fmla="*/ 5226742 h 5441486"/>
              <a:gd name="connsiteX60" fmla="*/ 2297979 w 5092081"/>
              <a:gd name="connsiteY60" fmla="*/ 5227313 h 5441486"/>
              <a:gd name="connsiteX61" fmla="*/ 2301637 w 5092081"/>
              <a:gd name="connsiteY61" fmla="*/ 5222181 h 5441486"/>
              <a:gd name="connsiteX62" fmla="*/ 2298894 w 5092081"/>
              <a:gd name="connsiteY62" fmla="*/ 5226030 h 5441486"/>
              <a:gd name="connsiteX63" fmla="*/ 2300418 w 5092081"/>
              <a:gd name="connsiteY63" fmla="*/ 5223891 h 5441486"/>
              <a:gd name="connsiteX64" fmla="*/ 2550981 w 5092081"/>
              <a:gd name="connsiteY64" fmla="*/ 5154944 h 5441486"/>
              <a:gd name="connsiteX65" fmla="*/ 2550427 w 5092081"/>
              <a:gd name="connsiteY65" fmla="*/ 5155407 h 5441486"/>
              <a:gd name="connsiteX66" fmla="*/ 2550825 w 5092081"/>
              <a:gd name="connsiteY66" fmla="*/ 5155074 h 5441486"/>
              <a:gd name="connsiteX67" fmla="*/ 2553046 w 5092081"/>
              <a:gd name="connsiteY67" fmla="*/ 5153216 h 5441486"/>
              <a:gd name="connsiteX68" fmla="*/ 2550981 w 5092081"/>
              <a:gd name="connsiteY68" fmla="*/ 5154944 h 5441486"/>
              <a:gd name="connsiteX69" fmla="*/ 2551886 w 5092081"/>
              <a:gd name="connsiteY69" fmla="*/ 5154186 h 5441486"/>
              <a:gd name="connsiteX70" fmla="*/ 2560375 w 5092081"/>
              <a:gd name="connsiteY70" fmla="*/ 5147083 h 5441486"/>
              <a:gd name="connsiteX71" fmla="*/ 2553046 w 5092081"/>
              <a:gd name="connsiteY71" fmla="*/ 5153216 h 5441486"/>
              <a:gd name="connsiteX72" fmla="*/ 2553876 w 5092081"/>
              <a:gd name="connsiteY72" fmla="*/ 5152521 h 5441486"/>
              <a:gd name="connsiteX73" fmla="*/ 1347659 w 5092081"/>
              <a:gd name="connsiteY73" fmla="*/ 5145250 h 5441486"/>
              <a:gd name="connsiteX74" fmla="*/ 1349569 w 5092081"/>
              <a:gd name="connsiteY74" fmla="*/ 5145811 h 5441486"/>
              <a:gd name="connsiteX75" fmla="*/ 1352668 w 5092081"/>
              <a:gd name="connsiteY75" fmla="*/ 5146722 h 5441486"/>
              <a:gd name="connsiteX76" fmla="*/ 2563064 w 5092081"/>
              <a:gd name="connsiteY76" fmla="*/ 5144994 h 5441486"/>
              <a:gd name="connsiteX77" fmla="*/ 2560375 w 5092081"/>
              <a:gd name="connsiteY77" fmla="*/ 5147083 h 5441486"/>
              <a:gd name="connsiteX78" fmla="*/ 2562349 w 5092081"/>
              <a:gd name="connsiteY78" fmla="*/ 5145549 h 5441486"/>
              <a:gd name="connsiteX79" fmla="*/ 1343367 w 5092081"/>
              <a:gd name="connsiteY79" fmla="*/ 5143989 h 5441486"/>
              <a:gd name="connsiteX80" fmla="*/ 1344400 w 5092081"/>
              <a:gd name="connsiteY80" fmla="*/ 5144292 h 5441486"/>
              <a:gd name="connsiteX81" fmla="*/ 1347659 w 5092081"/>
              <a:gd name="connsiteY81" fmla="*/ 5145250 h 5441486"/>
              <a:gd name="connsiteX82" fmla="*/ 1346338 w 5092081"/>
              <a:gd name="connsiteY82" fmla="*/ 5144862 h 5441486"/>
              <a:gd name="connsiteX83" fmla="*/ 2564894 w 5092081"/>
              <a:gd name="connsiteY83" fmla="*/ 5143572 h 5441486"/>
              <a:gd name="connsiteX84" fmla="*/ 2563064 w 5092081"/>
              <a:gd name="connsiteY84" fmla="*/ 5144994 h 5441486"/>
              <a:gd name="connsiteX85" fmla="*/ 2564405 w 5092081"/>
              <a:gd name="connsiteY85" fmla="*/ 5143952 h 5441486"/>
              <a:gd name="connsiteX86" fmla="*/ 2566297 w 5092081"/>
              <a:gd name="connsiteY86" fmla="*/ 5142482 h 5441486"/>
              <a:gd name="connsiteX87" fmla="*/ 2564894 w 5092081"/>
              <a:gd name="connsiteY87" fmla="*/ 5143572 h 5441486"/>
              <a:gd name="connsiteX88" fmla="*/ 2565638 w 5092081"/>
              <a:gd name="connsiteY88" fmla="*/ 5142993 h 5441486"/>
              <a:gd name="connsiteX89" fmla="*/ 1242921 w 5092081"/>
              <a:gd name="connsiteY89" fmla="*/ 5139180 h 5441486"/>
              <a:gd name="connsiteX90" fmla="*/ 1230704 w 5092081"/>
              <a:gd name="connsiteY90" fmla="*/ 5142702 h 5441486"/>
              <a:gd name="connsiteX91" fmla="*/ 1229891 w 5092081"/>
              <a:gd name="connsiteY91" fmla="*/ 5141862 h 5441486"/>
              <a:gd name="connsiteX92" fmla="*/ 1242921 w 5092081"/>
              <a:gd name="connsiteY92" fmla="*/ 5139180 h 5441486"/>
              <a:gd name="connsiteX93" fmla="*/ 2585348 w 5092081"/>
              <a:gd name="connsiteY93" fmla="*/ 4998176 h 5441486"/>
              <a:gd name="connsiteX94" fmla="*/ 2495743 w 5092081"/>
              <a:gd name="connsiteY94" fmla="*/ 5000708 h 5441486"/>
              <a:gd name="connsiteX95" fmla="*/ 2608090 w 5092081"/>
              <a:gd name="connsiteY95" fmla="*/ 4999624 h 5441486"/>
              <a:gd name="connsiteX96" fmla="*/ 2585348 w 5092081"/>
              <a:gd name="connsiteY96" fmla="*/ 4998176 h 5441486"/>
              <a:gd name="connsiteX97" fmla="*/ 3670309 w 5092081"/>
              <a:gd name="connsiteY97" fmla="*/ 4981714 h 5441486"/>
              <a:gd name="connsiteX98" fmla="*/ 3672719 w 5092081"/>
              <a:gd name="connsiteY98" fmla="*/ 4982422 h 5441486"/>
              <a:gd name="connsiteX99" fmla="*/ 3673280 w 5092081"/>
              <a:gd name="connsiteY99" fmla="*/ 4982587 h 5441486"/>
              <a:gd name="connsiteX100" fmla="*/ 3674579 w 5092081"/>
              <a:gd name="connsiteY100" fmla="*/ 4982968 h 5441486"/>
              <a:gd name="connsiteX101" fmla="*/ 3679610 w 5092081"/>
              <a:gd name="connsiteY101" fmla="*/ 4984446 h 5441486"/>
              <a:gd name="connsiteX102" fmla="*/ 3676509 w 5092081"/>
              <a:gd name="connsiteY102" fmla="*/ 4983535 h 5441486"/>
              <a:gd name="connsiteX103" fmla="*/ 3674579 w 5092081"/>
              <a:gd name="connsiteY103" fmla="*/ 4982968 h 5441486"/>
              <a:gd name="connsiteX104" fmla="*/ 3672719 w 5092081"/>
              <a:gd name="connsiteY104" fmla="*/ 4982422 h 5441486"/>
              <a:gd name="connsiteX105" fmla="*/ 3671342 w 5092081"/>
              <a:gd name="connsiteY105" fmla="*/ 4982017 h 5441486"/>
              <a:gd name="connsiteX106" fmla="*/ 2139136 w 5092081"/>
              <a:gd name="connsiteY106" fmla="*/ 4979664 h 5441486"/>
              <a:gd name="connsiteX107" fmla="*/ 2140581 w 5092081"/>
              <a:gd name="connsiteY107" fmla="*/ 4979685 h 5441486"/>
              <a:gd name="connsiteX108" fmla="*/ 2140471 w 5092081"/>
              <a:gd name="connsiteY108" fmla="*/ 4979717 h 5441486"/>
              <a:gd name="connsiteX109" fmla="*/ 2135096 w 5092081"/>
              <a:gd name="connsiteY109" fmla="*/ 4979827 h 5441486"/>
              <a:gd name="connsiteX110" fmla="*/ 2139136 w 5092081"/>
              <a:gd name="connsiteY110" fmla="*/ 4979664 h 5441486"/>
              <a:gd name="connsiteX111" fmla="*/ 2618007 w 5092081"/>
              <a:gd name="connsiteY111" fmla="*/ 4951594 h 5441486"/>
              <a:gd name="connsiteX112" fmla="*/ 2614125 w 5092081"/>
              <a:gd name="connsiteY112" fmla="*/ 4951956 h 5441486"/>
              <a:gd name="connsiteX113" fmla="*/ 2613680 w 5092081"/>
              <a:gd name="connsiteY113" fmla="*/ 4952015 h 5441486"/>
              <a:gd name="connsiteX114" fmla="*/ 2433636 w 5092081"/>
              <a:gd name="connsiteY114" fmla="*/ 4969536 h 5441486"/>
              <a:gd name="connsiteX115" fmla="*/ 2290084 w 5092081"/>
              <a:gd name="connsiteY115" fmla="*/ 4999942 h 5441486"/>
              <a:gd name="connsiteX116" fmla="*/ 2603546 w 5092081"/>
              <a:gd name="connsiteY116" fmla="*/ 4953373 h 5441486"/>
              <a:gd name="connsiteX117" fmla="*/ 2613680 w 5092081"/>
              <a:gd name="connsiteY117" fmla="*/ 4952015 h 5441486"/>
              <a:gd name="connsiteX118" fmla="*/ 3986968 w 5092081"/>
              <a:gd name="connsiteY118" fmla="*/ 4908776 h 5441486"/>
              <a:gd name="connsiteX119" fmla="*/ 3922232 w 5092081"/>
              <a:gd name="connsiteY119" fmla="*/ 4924852 h 5441486"/>
              <a:gd name="connsiteX120" fmla="*/ 3764990 w 5092081"/>
              <a:gd name="connsiteY120" fmla="*/ 4968045 h 5441486"/>
              <a:gd name="connsiteX121" fmla="*/ 3801005 w 5092081"/>
              <a:gd name="connsiteY121" fmla="*/ 4967744 h 5441486"/>
              <a:gd name="connsiteX122" fmla="*/ 3755326 w 5092081"/>
              <a:gd name="connsiteY122" fmla="*/ 4984236 h 5441486"/>
              <a:gd name="connsiteX123" fmla="*/ 3694215 w 5092081"/>
              <a:gd name="connsiteY123" fmla="*/ 4994265 h 5441486"/>
              <a:gd name="connsiteX124" fmla="*/ 3698589 w 5092081"/>
              <a:gd name="connsiteY124" fmla="*/ 4999551 h 5441486"/>
              <a:gd name="connsiteX125" fmla="*/ 3420943 w 5092081"/>
              <a:gd name="connsiteY125" fmla="*/ 5055420 h 5441486"/>
              <a:gd name="connsiteX126" fmla="*/ 2867803 w 5092081"/>
              <a:gd name="connsiteY126" fmla="*/ 5158433 h 5441486"/>
              <a:gd name="connsiteX127" fmla="*/ 2559033 w 5092081"/>
              <a:gd name="connsiteY127" fmla="*/ 5198595 h 5441486"/>
              <a:gd name="connsiteX128" fmla="*/ 2671518 w 5092081"/>
              <a:gd name="connsiteY128" fmla="*/ 5171990 h 5441486"/>
              <a:gd name="connsiteX129" fmla="*/ 2529066 w 5092081"/>
              <a:gd name="connsiteY129" fmla="*/ 5178189 h 5441486"/>
              <a:gd name="connsiteX130" fmla="*/ 2548562 w 5092081"/>
              <a:gd name="connsiteY130" fmla="*/ 5171998 h 5441486"/>
              <a:gd name="connsiteX131" fmla="*/ 2708357 w 5092081"/>
              <a:gd name="connsiteY131" fmla="*/ 5141473 h 5441486"/>
              <a:gd name="connsiteX132" fmla="*/ 3254975 w 5092081"/>
              <a:gd name="connsiteY132" fmla="*/ 5041898 h 5441486"/>
              <a:gd name="connsiteX133" fmla="*/ 3936198 w 5092081"/>
              <a:gd name="connsiteY133" fmla="*/ 4918073 h 5441486"/>
              <a:gd name="connsiteX134" fmla="*/ 3986968 w 5092081"/>
              <a:gd name="connsiteY134" fmla="*/ 4908776 h 5441486"/>
              <a:gd name="connsiteX135" fmla="*/ 2218282 w 5092081"/>
              <a:gd name="connsiteY135" fmla="*/ 4859827 h 5441486"/>
              <a:gd name="connsiteX136" fmla="*/ 2247273 w 5092081"/>
              <a:gd name="connsiteY136" fmla="*/ 4859858 h 5441486"/>
              <a:gd name="connsiteX137" fmla="*/ 2246628 w 5092081"/>
              <a:gd name="connsiteY137" fmla="*/ 4863038 h 5441486"/>
              <a:gd name="connsiteX138" fmla="*/ 2133606 w 5092081"/>
              <a:gd name="connsiteY138" fmla="*/ 4866957 h 5441486"/>
              <a:gd name="connsiteX139" fmla="*/ 2218282 w 5092081"/>
              <a:gd name="connsiteY139" fmla="*/ 4859827 h 5441486"/>
              <a:gd name="connsiteX140" fmla="*/ 1291338 w 5092081"/>
              <a:gd name="connsiteY140" fmla="*/ 4843820 h 5441486"/>
              <a:gd name="connsiteX141" fmla="*/ 1233591 w 5092081"/>
              <a:gd name="connsiteY141" fmla="*/ 4854407 h 5441486"/>
              <a:gd name="connsiteX142" fmla="*/ 646149 w 5092081"/>
              <a:gd name="connsiteY142" fmla="*/ 4962336 h 5441486"/>
              <a:gd name="connsiteX143" fmla="*/ 1250921 w 5092081"/>
              <a:gd name="connsiteY143" fmla="*/ 4851067 h 5441486"/>
              <a:gd name="connsiteX144" fmla="*/ 1525421 w 5092081"/>
              <a:gd name="connsiteY144" fmla="*/ 4803261 h 5441486"/>
              <a:gd name="connsiteX145" fmla="*/ 1515104 w 5092081"/>
              <a:gd name="connsiteY145" fmla="*/ 4804776 h 5441486"/>
              <a:gd name="connsiteX146" fmla="*/ 1325340 w 5092081"/>
              <a:gd name="connsiteY146" fmla="*/ 4837725 h 5441486"/>
              <a:gd name="connsiteX147" fmla="*/ 1291338 w 5092081"/>
              <a:gd name="connsiteY147" fmla="*/ 4843820 h 5441486"/>
              <a:gd name="connsiteX148" fmla="*/ 1306400 w 5092081"/>
              <a:gd name="connsiteY148" fmla="*/ 4841059 h 5441486"/>
              <a:gd name="connsiteX149" fmla="*/ 1506856 w 5092081"/>
              <a:gd name="connsiteY149" fmla="*/ 4804985 h 5441486"/>
              <a:gd name="connsiteX150" fmla="*/ 1531055 w 5092081"/>
              <a:gd name="connsiteY150" fmla="*/ 4802737 h 5441486"/>
              <a:gd name="connsiteX151" fmla="*/ 1525421 w 5092081"/>
              <a:gd name="connsiteY151" fmla="*/ 4803261 h 5441486"/>
              <a:gd name="connsiteX152" fmla="*/ 1526764 w 5092081"/>
              <a:gd name="connsiteY152" fmla="*/ 4803063 h 5441486"/>
              <a:gd name="connsiteX153" fmla="*/ 1531055 w 5092081"/>
              <a:gd name="connsiteY153" fmla="*/ 4802737 h 5441486"/>
              <a:gd name="connsiteX154" fmla="*/ 2485995 w 5092081"/>
              <a:gd name="connsiteY154" fmla="*/ 4712030 h 5441486"/>
              <a:gd name="connsiteX155" fmla="*/ 2511939 w 5092081"/>
              <a:gd name="connsiteY155" fmla="*/ 4714732 h 5441486"/>
              <a:gd name="connsiteX156" fmla="*/ 2519246 w 5092081"/>
              <a:gd name="connsiteY156" fmla="*/ 4715954 h 5441486"/>
              <a:gd name="connsiteX157" fmla="*/ 2511357 w 5092081"/>
              <a:gd name="connsiteY157" fmla="*/ 4715968 h 5441486"/>
              <a:gd name="connsiteX158" fmla="*/ 2460701 w 5092081"/>
              <a:gd name="connsiteY158" fmla="*/ 4713628 h 5441486"/>
              <a:gd name="connsiteX159" fmla="*/ 2471277 w 5092081"/>
              <a:gd name="connsiteY159" fmla="*/ 4712463 h 5441486"/>
              <a:gd name="connsiteX160" fmla="*/ 2485995 w 5092081"/>
              <a:gd name="connsiteY160" fmla="*/ 4712030 h 5441486"/>
              <a:gd name="connsiteX161" fmla="*/ 4488747 w 5092081"/>
              <a:gd name="connsiteY161" fmla="*/ 4579452 h 5441486"/>
              <a:gd name="connsiteX162" fmla="*/ 4487227 w 5092081"/>
              <a:gd name="connsiteY162" fmla="*/ 4581498 h 5441486"/>
              <a:gd name="connsiteX163" fmla="*/ 4486479 w 5092081"/>
              <a:gd name="connsiteY163" fmla="*/ 4581479 h 5441486"/>
              <a:gd name="connsiteX164" fmla="*/ 4528817 w 5092081"/>
              <a:gd name="connsiteY164" fmla="*/ 4485915 h 5441486"/>
              <a:gd name="connsiteX165" fmla="*/ 4540799 w 5092081"/>
              <a:gd name="connsiteY165" fmla="*/ 4487190 h 5441486"/>
              <a:gd name="connsiteX166" fmla="*/ 4527825 w 5092081"/>
              <a:gd name="connsiteY166" fmla="*/ 4489942 h 5441486"/>
              <a:gd name="connsiteX167" fmla="*/ 4541957 w 5092081"/>
              <a:gd name="connsiteY167" fmla="*/ 4482492 h 5441486"/>
              <a:gd name="connsiteX168" fmla="*/ 4547486 w 5092081"/>
              <a:gd name="connsiteY168" fmla="*/ 4483080 h 5441486"/>
              <a:gd name="connsiteX169" fmla="*/ 4540799 w 5092081"/>
              <a:gd name="connsiteY169" fmla="*/ 4487190 h 5441486"/>
              <a:gd name="connsiteX170" fmla="*/ 4671493 w 5092081"/>
              <a:gd name="connsiteY170" fmla="*/ 4281291 h 5441486"/>
              <a:gd name="connsiteX171" fmla="*/ 4661419 w 5092081"/>
              <a:gd name="connsiteY171" fmla="*/ 4281693 h 5441486"/>
              <a:gd name="connsiteX172" fmla="*/ 4660261 w 5092081"/>
              <a:gd name="connsiteY172" fmla="*/ 4286391 h 5441486"/>
              <a:gd name="connsiteX173" fmla="*/ 4671493 w 5092081"/>
              <a:gd name="connsiteY173" fmla="*/ 4281291 h 5441486"/>
              <a:gd name="connsiteX174" fmla="*/ 4895201 w 5092081"/>
              <a:gd name="connsiteY174" fmla="*/ 3973905 h 5441486"/>
              <a:gd name="connsiteX175" fmla="*/ 4854386 w 5092081"/>
              <a:gd name="connsiteY175" fmla="*/ 3984091 h 5441486"/>
              <a:gd name="connsiteX176" fmla="*/ 4850443 w 5092081"/>
              <a:gd name="connsiteY176" fmla="*/ 3990495 h 5441486"/>
              <a:gd name="connsiteX177" fmla="*/ 4922709 w 5092081"/>
              <a:gd name="connsiteY177" fmla="*/ 3985096 h 5441486"/>
              <a:gd name="connsiteX178" fmla="*/ 4895201 w 5092081"/>
              <a:gd name="connsiteY178" fmla="*/ 3973905 h 5441486"/>
              <a:gd name="connsiteX179" fmla="*/ 4934078 w 5092081"/>
              <a:gd name="connsiteY179" fmla="*/ 3963357 h 5441486"/>
              <a:gd name="connsiteX180" fmla="*/ 4926563 w 5092081"/>
              <a:gd name="connsiteY180" fmla="*/ 3965318 h 5441486"/>
              <a:gd name="connsiteX181" fmla="*/ 4926843 w 5092081"/>
              <a:gd name="connsiteY181" fmla="*/ 3968318 h 5441486"/>
              <a:gd name="connsiteX182" fmla="*/ 4938895 w 5092081"/>
              <a:gd name="connsiteY182" fmla="*/ 3965467 h 5441486"/>
              <a:gd name="connsiteX183" fmla="*/ 4934078 w 5092081"/>
              <a:gd name="connsiteY183" fmla="*/ 3963357 h 5441486"/>
              <a:gd name="connsiteX184" fmla="*/ 5039365 w 5092081"/>
              <a:gd name="connsiteY184" fmla="*/ 3844136 h 5441486"/>
              <a:gd name="connsiteX185" fmla="*/ 5032292 w 5092081"/>
              <a:gd name="connsiteY185" fmla="*/ 3844909 h 5441486"/>
              <a:gd name="connsiteX186" fmla="*/ 5032323 w 5092081"/>
              <a:gd name="connsiteY186" fmla="*/ 3847302 h 5441486"/>
              <a:gd name="connsiteX187" fmla="*/ 5044375 w 5092081"/>
              <a:gd name="connsiteY187" fmla="*/ 3844451 h 5441486"/>
              <a:gd name="connsiteX188" fmla="*/ 5039365 w 5092081"/>
              <a:gd name="connsiteY188" fmla="*/ 3844136 h 5441486"/>
              <a:gd name="connsiteX189" fmla="*/ 2547486 w 5092081"/>
              <a:gd name="connsiteY189" fmla="*/ 3820766 h 5441486"/>
              <a:gd name="connsiteX190" fmla="*/ 2535401 w 5092081"/>
              <a:gd name="connsiteY190" fmla="*/ 3822446 h 5441486"/>
              <a:gd name="connsiteX191" fmla="*/ 2534175 w 5092081"/>
              <a:gd name="connsiteY191" fmla="*/ 3825382 h 5441486"/>
              <a:gd name="connsiteX192" fmla="*/ 2558208 w 5092081"/>
              <a:gd name="connsiteY192" fmla="*/ 3823807 h 5441486"/>
              <a:gd name="connsiteX193" fmla="*/ 2547486 w 5092081"/>
              <a:gd name="connsiteY193" fmla="*/ 3820766 h 5441486"/>
              <a:gd name="connsiteX194" fmla="*/ 2521741 w 5092081"/>
              <a:gd name="connsiteY194" fmla="*/ 3813545 h 5441486"/>
              <a:gd name="connsiteX195" fmla="*/ 2512560 w 5092081"/>
              <a:gd name="connsiteY195" fmla="*/ 3815583 h 5441486"/>
              <a:gd name="connsiteX196" fmla="*/ 2512125 w 5092081"/>
              <a:gd name="connsiteY196" fmla="*/ 3818905 h 5441486"/>
              <a:gd name="connsiteX197" fmla="*/ 2530795 w 5092081"/>
              <a:gd name="connsiteY197" fmla="*/ 3816070 h 5441486"/>
              <a:gd name="connsiteX198" fmla="*/ 2521741 w 5092081"/>
              <a:gd name="connsiteY198" fmla="*/ 3813545 h 5441486"/>
              <a:gd name="connsiteX199" fmla="*/ 2216153 w 5092081"/>
              <a:gd name="connsiteY199" fmla="*/ 3768303 h 5441486"/>
              <a:gd name="connsiteX200" fmla="*/ 2209122 w 5092081"/>
              <a:gd name="connsiteY200" fmla="*/ 3770521 h 5441486"/>
              <a:gd name="connsiteX201" fmla="*/ 2206513 w 5092081"/>
              <a:gd name="connsiteY201" fmla="*/ 3773311 h 5441486"/>
              <a:gd name="connsiteX202" fmla="*/ 2219486 w 5092081"/>
              <a:gd name="connsiteY202" fmla="*/ 3770559 h 5441486"/>
              <a:gd name="connsiteX203" fmla="*/ 2216153 w 5092081"/>
              <a:gd name="connsiteY203" fmla="*/ 3768303 h 5441486"/>
              <a:gd name="connsiteX204" fmla="*/ 2019918 w 5092081"/>
              <a:gd name="connsiteY204" fmla="*/ 3755997 h 5441486"/>
              <a:gd name="connsiteX205" fmla="*/ 2013423 w 5092081"/>
              <a:gd name="connsiteY205" fmla="*/ 3758066 h 5441486"/>
              <a:gd name="connsiteX206" fmla="*/ 2010982 w 5092081"/>
              <a:gd name="connsiteY206" fmla="*/ 3760777 h 5441486"/>
              <a:gd name="connsiteX207" fmla="*/ 2023034 w 5092081"/>
              <a:gd name="connsiteY207" fmla="*/ 3757927 h 5441486"/>
              <a:gd name="connsiteX208" fmla="*/ 2019918 w 5092081"/>
              <a:gd name="connsiteY208" fmla="*/ 3755997 h 5441486"/>
              <a:gd name="connsiteX209" fmla="*/ 4993131 w 5092081"/>
              <a:gd name="connsiteY209" fmla="*/ 3745334 h 5441486"/>
              <a:gd name="connsiteX210" fmla="*/ 4981079 w 5092081"/>
              <a:gd name="connsiteY210" fmla="*/ 3748184 h 5441486"/>
              <a:gd name="connsiteX211" fmla="*/ 4980240 w 5092081"/>
              <a:gd name="connsiteY211" fmla="*/ 3747449 h 5441486"/>
              <a:gd name="connsiteX212" fmla="*/ 4993131 w 5092081"/>
              <a:gd name="connsiteY212" fmla="*/ 3745334 h 5441486"/>
              <a:gd name="connsiteX213" fmla="*/ 2246990 w 5092081"/>
              <a:gd name="connsiteY213" fmla="*/ 3737450 h 5441486"/>
              <a:gd name="connsiteX214" fmla="*/ 2235828 w 5092081"/>
              <a:gd name="connsiteY214" fmla="*/ 3739023 h 5441486"/>
              <a:gd name="connsiteX215" fmla="*/ 2232293 w 5092081"/>
              <a:gd name="connsiteY215" fmla="*/ 3741617 h 5441486"/>
              <a:gd name="connsiteX216" fmla="*/ 2256326 w 5092081"/>
              <a:gd name="connsiteY216" fmla="*/ 3740041 h 5441486"/>
              <a:gd name="connsiteX217" fmla="*/ 2246990 w 5092081"/>
              <a:gd name="connsiteY217" fmla="*/ 3737450 h 5441486"/>
              <a:gd name="connsiteX218" fmla="*/ 1960088 w 5092081"/>
              <a:gd name="connsiteY218" fmla="*/ 3736584 h 5441486"/>
              <a:gd name="connsiteX219" fmla="*/ 1953045 w 5092081"/>
              <a:gd name="connsiteY219" fmla="*/ 3738849 h 5441486"/>
              <a:gd name="connsiteX220" fmla="*/ 1950365 w 5092081"/>
              <a:gd name="connsiteY220" fmla="*/ 3741932 h 5441486"/>
              <a:gd name="connsiteX221" fmla="*/ 1963503 w 5092081"/>
              <a:gd name="connsiteY221" fmla="*/ 3738508 h 5441486"/>
              <a:gd name="connsiteX222" fmla="*/ 1960088 w 5092081"/>
              <a:gd name="connsiteY222" fmla="*/ 3736584 h 5441486"/>
              <a:gd name="connsiteX223" fmla="*/ 2225340 w 5092081"/>
              <a:gd name="connsiteY223" fmla="*/ 3731015 h 5441486"/>
              <a:gd name="connsiteX224" fmla="*/ 2218359 w 5092081"/>
              <a:gd name="connsiteY224" fmla="*/ 3733032 h 5441486"/>
              <a:gd name="connsiteX225" fmla="*/ 2215773 w 5092081"/>
              <a:gd name="connsiteY225" fmla="*/ 3735727 h 5441486"/>
              <a:gd name="connsiteX226" fmla="*/ 2228747 w 5092081"/>
              <a:gd name="connsiteY226" fmla="*/ 3732975 h 5441486"/>
              <a:gd name="connsiteX227" fmla="*/ 2225340 w 5092081"/>
              <a:gd name="connsiteY227" fmla="*/ 3731015 h 5441486"/>
              <a:gd name="connsiteX228" fmla="*/ 2192231 w 5092081"/>
              <a:gd name="connsiteY228" fmla="*/ 3723361 h 5441486"/>
              <a:gd name="connsiteX229" fmla="*/ 2185250 w 5092081"/>
              <a:gd name="connsiteY229" fmla="*/ 3725378 h 5441486"/>
              <a:gd name="connsiteX230" fmla="*/ 2182664 w 5092081"/>
              <a:gd name="connsiteY230" fmla="*/ 3728073 h 5441486"/>
              <a:gd name="connsiteX231" fmla="*/ 2195638 w 5092081"/>
              <a:gd name="connsiteY231" fmla="*/ 3725320 h 5441486"/>
              <a:gd name="connsiteX232" fmla="*/ 2192231 w 5092081"/>
              <a:gd name="connsiteY232" fmla="*/ 3723361 h 5441486"/>
              <a:gd name="connsiteX233" fmla="*/ 2174035 w 5092081"/>
              <a:gd name="connsiteY233" fmla="*/ 3716990 h 5441486"/>
              <a:gd name="connsiteX234" fmla="*/ 2164088 w 5092081"/>
              <a:gd name="connsiteY234" fmla="*/ 3718897 h 5441486"/>
              <a:gd name="connsiteX235" fmla="*/ 2160616 w 5092081"/>
              <a:gd name="connsiteY235" fmla="*/ 3721595 h 5441486"/>
              <a:gd name="connsiteX236" fmla="*/ 2179119 w 5092081"/>
              <a:gd name="connsiteY236" fmla="*/ 3719431 h 5441486"/>
              <a:gd name="connsiteX237" fmla="*/ 2174035 w 5092081"/>
              <a:gd name="connsiteY237" fmla="*/ 3716990 h 5441486"/>
              <a:gd name="connsiteX238" fmla="*/ 5019209 w 5092081"/>
              <a:gd name="connsiteY238" fmla="*/ 3716329 h 5441486"/>
              <a:gd name="connsiteX239" fmla="*/ 5010309 w 5092081"/>
              <a:gd name="connsiteY239" fmla="*/ 3721678 h 5441486"/>
              <a:gd name="connsiteX240" fmla="*/ 5011467 w 5092081"/>
              <a:gd name="connsiteY240" fmla="*/ 3716980 h 5441486"/>
              <a:gd name="connsiteX241" fmla="*/ 5019209 w 5092081"/>
              <a:gd name="connsiteY241" fmla="*/ 3716329 h 5441486"/>
              <a:gd name="connsiteX242" fmla="*/ 1768169 w 5092081"/>
              <a:gd name="connsiteY242" fmla="*/ 3716314 h 5441486"/>
              <a:gd name="connsiteX243" fmla="*/ 1763505 w 5092081"/>
              <a:gd name="connsiteY243" fmla="*/ 3717235 h 5441486"/>
              <a:gd name="connsiteX244" fmla="*/ 1834096 w 5092081"/>
              <a:gd name="connsiteY244" fmla="*/ 3737829 h 5441486"/>
              <a:gd name="connsiteX245" fmla="*/ 2299303 w 5092081"/>
              <a:gd name="connsiteY245" fmla="*/ 3872715 h 5441486"/>
              <a:gd name="connsiteX246" fmla="*/ 2339855 w 5092081"/>
              <a:gd name="connsiteY246" fmla="*/ 3877029 h 5441486"/>
              <a:gd name="connsiteX247" fmla="*/ 2316814 w 5092081"/>
              <a:gd name="connsiteY247" fmla="*/ 3874578 h 5441486"/>
              <a:gd name="connsiteX248" fmla="*/ 1900077 w 5092081"/>
              <a:gd name="connsiteY248" fmla="*/ 3757933 h 5441486"/>
              <a:gd name="connsiteX249" fmla="*/ 1768169 w 5092081"/>
              <a:gd name="connsiteY249" fmla="*/ 3716314 h 5441486"/>
              <a:gd name="connsiteX250" fmla="*/ 2152361 w 5092081"/>
              <a:gd name="connsiteY250" fmla="*/ 3710202 h 5441486"/>
              <a:gd name="connsiteX251" fmla="*/ 2142889 w 5092081"/>
              <a:gd name="connsiteY251" fmla="*/ 3712209 h 5441486"/>
              <a:gd name="connsiteX252" fmla="*/ 2139488 w 5092081"/>
              <a:gd name="connsiteY252" fmla="*/ 3715216 h 5441486"/>
              <a:gd name="connsiteX253" fmla="*/ 2157235 w 5092081"/>
              <a:gd name="connsiteY253" fmla="*/ 3712282 h 5441486"/>
              <a:gd name="connsiteX254" fmla="*/ 2152361 w 5092081"/>
              <a:gd name="connsiteY254" fmla="*/ 3710202 h 5441486"/>
              <a:gd name="connsiteX255" fmla="*/ 4922207 w 5092081"/>
              <a:gd name="connsiteY255" fmla="*/ 3699221 h 5441486"/>
              <a:gd name="connsiteX256" fmla="*/ 4929481 w 5092081"/>
              <a:gd name="connsiteY256" fmla="*/ 3699508 h 5441486"/>
              <a:gd name="connsiteX257" fmla="*/ 4927489 w 5092081"/>
              <a:gd name="connsiteY257" fmla="*/ 3700816 h 5441486"/>
              <a:gd name="connsiteX258" fmla="*/ 4922207 w 5092081"/>
              <a:gd name="connsiteY258" fmla="*/ 3699221 h 5441486"/>
              <a:gd name="connsiteX259" fmla="*/ 4934259 w 5092081"/>
              <a:gd name="connsiteY259" fmla="*/ 3696371 h 5441486"/>
              <a:gd name="connsiteX260" fmla="*/ 4929935 w 5092081"/>
              <a:gd name="connsiteY260" fmla="*/ 3699526 h 5441486"/>
              <a:gd name="connsiteX261" fmla="*/ 4929481 w 5092081"/>
              <a:gd name="connsiteY261" fmla="*/ 3699508 h 5441486"/>
              <a:gd name="connsiteX262" fmla="*/ 4877801 w 5092081"/>
              <a:gd name="connsiteY262" fmla="*/ 3664487 h 5441486"/>
              <a:gd name="connsiteX263" fmla="*/ 4876713 w 5092081"/>
              <a:gd name="connsiteY263" fmla="*/ 3668899 h 5441486"/>
              <a:gd name="connsiteX264" fmla="*/ 4877433 w 5092081"/>
              <a:gd name="connsiteY264" fmla="*/ 3665973 h 5441486"/>
              <a:gd name="connsiteX265" fmla="*/ 4878504 w 5092081"/>
              <a:gd name="connsiteY265" fmla="*/ 3661629 h 5441486"/>
              <a:gd name="connsiteX266" fmla="*/ 4877801 w 5092081"/>
              <a:gd name="connsiteY266" fmla="*/ 3664487 h 5441486"/>
              <a:gd name="connsiteX267" fmla="*/ 4878185 w 5092081"/>
              <a:gd name="connsiteY267" fmla="*/ 3662925 h 5441486"/>
              <a:gd name="connsiteX268" fmla="*/ 4878875 w 5092081"/>
              <a:gd name="connsiteY268" fmla="*/ 3660122 h 5441486"/>
              <a:gd name="connsiteX269" fmla="*/ 4878635 w 5092081"/>
              <a:gd name="connsiteY269" fmla="*/ 3661097 h 5441486"/>
              <a:gd name="connsiteX270" fmla="*/ 4878504 w 5092081"/>
              <a:gd name="connsiteY270" fmla="*/ 3661629 h 5441486"/>
              <a:gd name="connsiteX271" fmla="*/ 4668208 w 5092081"/>
              <a:gd name="connsiteY271" fmla="*/ 3659117 h 5441486"/>
              <a:gd name="connsiteX272" fmla="*/ 4683965 w 5092081"/>
              <a:gd name="connsiteY272" fmla="*/ 3659428 h 5441486"/>
              <a:gd name="connsiteX273" fmla="*/ 4691094 w 5092081"/>
              <a:gd name="connsiteY273" fmla="*/ 3661390 h 5441486"/>
              <a:gd name="connsiteX274" fmla="*/ 4715399 w 5092081"/>
              <a:gd name="connsiteY274" fmla="*/ 3668092 h 5441486"/>
              <a:gd name="connsiteX275" fmla="*/ 4684185 w 5092081"/>
              <a:gd name="connsiteY275" fmla="*/ 3663668 h 5441486"/>
              <a:gd name="connsiteX276" fmla="*/ 4668208 w 5092081"/>
              <a:gd name="connsiteY276" fmla="*/ 3659117 h 5441486"/>
              <a:gd name="connsiteX277" fmla="*/ 4874325 w 5092081"/>
              <a:gd name="connsiteY277" fmla="*/ 3655559 h 5441486"/>
              <a:gd name="connsiteX278" fmla="*/ 4844761 w 5092081"/>
              <a:gd name="connsiteY278" fmla="*/ 3656546 h 5441486"/>
              <a:gd name="connsiteX279" fmla="*/ 1804838 w 5092081"/>
              <a:gd name="connsiteY279" fmla="*/ 3645617 h 5441486"/>
              <a:gd name="connsiteX280" fmla="*/ 1803505 w 5092081"/>
              <a:gd name="connsiteY280" fmla="*/ 3646285 h 5441486"/>
              <a:gd name="connsiteX281" fmla="*/ 1804415 w 5092081"/>
              <a:gd name="connsiteY281" fmla="*/ 3646776 h 5441486"/>
              <a:gd name="connsiteX282" fmla="*/ 1803908 w 5092081"/>
              <a:gd name="connsiteY282" fmla="*/ 3649216 h 5441486"/>
              <a:gd name="connsiteX283" fmla="*/ 1846920 w 5092081"/>
              <a:gd name="connsiteY283" fmla="*/ 3662744 h 5441486"/>
              <a:gd name="connsiteX284" fmla="*/ 1972599 w 5092081"/>
              <a:gd name="connsiteY284" fmla="*/ 3701596 h 5441486"/>
              <a:gd name="connsiteX285" fmla="*/ 2015774 w 5092081"/>
              <a:gd name="connsiteY285" fmla="*/ 3714453 h 5441486"/>
              <a:gd name="connsiteX286" fmla="*/ 2037824 w 5092081"/>
              <a:gd name="connsiteY286" fmla="*/ 3720931 h 5441486"/>
              <a:gd name="connsiteX287" fmla="*/ 2174562 w 5092081"/>
              <a:gd name="connsiteY287" fmla="*/ 3760959 h 5441486"/>
              <a:gd name="connsiteX288" fmla="*/ 2037824 w 5092081"/>
              <a:gd name="connsiteY288" fmla="*/ 3720931 h 5441486"/>
              <a:gd name="connsiteX289" fmla="*/ 2015774 w 5092081"/>
              <a:gd name="connsiteY289" fmla="*/ 3714453 h 5441486"/>
              <a:gd name="connsiteX290" fmla="*/ 1973687 w 5092081"/>
              <a:gd name="connsiteY290" fmla="*/ 3675124 h 5441486"/>
              <a:gd name="connsiteX291" fmla="*/ 1820498 w 5092081"/>
              <a:gd name="connsiteY291" fmla="*/ 3650980 h 5441486"/>
              <a:gd name="connsiteX292" fmla="*/ 1806696 w 5092081"/>
              <a:gd name="connsiteY292" fmla="*/ 3648007 h 5441486"/>
              <a:gd name="connsiteX293" fmla="*/ 1804415 w 5092081"/>
              <a:gd name="connsiteY293" fmla="*/ 3646776 h 5441486"/>
              <a:gd name="connsiteX294" fmla="*/ 1804616 w 5092081"/>
              <a:gd name="connsiteY294" fmla="*/ 3645804 h 5441486"/>
              <a:gd name="connsiteX295" fmla="*/ 1804838 w 5092081"/>
              <a:gd name="connsiteY295" fmla="*/ 3645617 h 5441486"/>
              <a:gd name="connsiteX296" fmla="*/ 2890138 w 5092081"/>
              <a:gd name="connsiteY296" fmla="*/ 3617875 h 5441486"/>
              <a:gd name="connsiteX297" fmla="*/ 2880665 w 5092081"/>
              <a:gd name="connsiteY297" fmla="*/ 3619882 h 5441486"/>
              <a:gd name="connsiteX298" fmla="*/ 2877265 w 5092081"/>
              <a:gd name="connsiteY298" fmla="*/ 3622888 h 5441486"/>
              <a:gd name="connsiteX299" fmla="*/ 2895012 w 5092081"/>
              <a:gd name="connsiteY299" fmla="*/ 3619956 h 5441486"/>
              <a:gd name="connsiteX300" fmla="*/ 2890138 w 5092081"/>
              <a:gd name="connsiteY300" fmla="*/ 3617875 h 5441486"/>
              <a:gd name="connsiteX301" fmla="*/ 2866978 w 5092081"/>
              <a:gd name="connsiteY301" fmla="*/ 3611243 h 5441486"/>
              <a:gd name="connsiteX302" fmla="*/ 2854164 w 5092081"/>
              <a:gd name="connsiteY302" fmla="*/ 3612641 h 5441486"/>
              <a:gd name="connsiteX303" fmla="*/ 2849851 w 5092081"/>
              <a:gd name="connsiteY303" fmla="*/ 3615152 h 5441486"/>
              <a:gd name="connsiteX304" fmla="*/ 2873884 w 5092081"/>
              <a:gd name="connsiteY304" fmla="*/ 3613575 h 5441486"/>
              <a:gd name="connsiteX305" fmla="*/ 2866978 w 5092081"/>
              <a:gd name="connsiteY305" fmla="*/ 3611243 h 5441486"/>
              <a:gd name="connsiteX306" fmla="*/ 2827709 w 5092081"/>
              <a:gd name="connsiteY306" fmla="*/ 3602934 h 5441486"/>
              <a:gd name="connsiteX307" fmla="*/ 2815381 w 5092081"/>
              <a:gd name="connsiteY307" fmla="*/ 3604383 h 5441486"/>
              <a:gd name="connsiteX308" fmla="*/ 2811212 w 5092081"/>
              <a:gd name="connsiteY308" fmla="*/ 3606909 h 5441486"/>
              <a:gd name="connsiteX309" fmla="*/ 2834324 w 5092081"/>
              <a:gd name="connsiteY309" fmla="*/ 3605235 h 5441486"/>
              <a:gd name="connsiteX310" fmla="*/ 2827709 w 5092081"/>
              <a:gd name="connsiteY310" fmla="*/ 3602934 h 5441486"/>
              <a:gd name="connsiteX311" fmla="*/ 2797878 w 5092081"/>
              <a:gd name="connsiteY311" fmla="*/ 3596129 h 5441486"/>
              <a:gd name="connsiteX312" fmla="*/ 2777181 w 5092081"/>
              <a:gd name="connsiteY312" fmla="*/ 3599157 h 5441486"/>
              <a:gd name="connsiteX313" fmla="*/ 2801215 w 5092081"/>
              <a:gd name="connsiteY313" fmla="*/ 3597581 h 5441486"/>
              <a:gd name="connsiteX314" fmla="*/ 2797878 w 5092081"/>
              <a:gd name="connsiteY314" fmla="*/ 3596129 h 5441486"/>
              <a:gd name="connsiteX315" fmla="*/ 2736669 w 5092081"/>
              <a:gd name="connsiteY315" fmla="*/ 3581063 h 5441486"/>
              <a:gd name="connsiteX316" fmla="*/ 2739132 w 5092081"/>
              <a:gd name="connsiteY316" fmla="*/ 3582944 h 5441486"/>
              <a:gd name="connsiteX317" fmla="*/ 2741523 w 5092081"/>
              <a:gd name="connsiteY317" fmla="*/ 3584770 h 5441486"/>
              <a:gd name="connsiteX318" fmla="*/ 2745065 w 5092081"/>
              <a:gd name="connsiteY318" fmla="*/ 3587476 h 5441486"/>
              <a:gd name="connsiteX319" fmla="*/ 2742267 w 5092081"/>
              <a:gd name="connsiteY319" fmla="*/ 3585338 h 5441486"/>
              <a:gd name="connsiteX320" fmla="*/ 2741523 w 5092081"/>
              <a:gd name="connsiteY320" fmla="*/ 3584770 h 5441486"/>
              <a:gd name="connsiteX321" fmla="*/ 2739351 w 5092081"/>
              <a:gd name="connsiteY321" fmla="*/ 3583111 h 5441486"/>
              <a:gd name="connsiteX322" fmla="*/ 2739132 w 5092081"/>
              <a:gd name="connsiteY322" fmla="*/ 3582944 h 5441486"/>
              <a:gd name="connsiteX323" fmla="*/ 2737602 w 5092081"/>
              <a:gd name="connsiteY323" fmla="*/ 3581775 h 5441486"/>
              <a:gd name="connsiteX324" fmla="*/ 2564921 w 5092081"/>
              <a:gd name="connsiteY324" fmla="*/ 3580087 h 5441486"/>
              <a:gd name="connsiteX325" fmla="*/ 2559601 w 5092081"/>
              <a:gd name="connsiteY325" fmla="*/ 3580145 h 5441486"/>
              <a:gd name="connsiteX326" fmla="*/ 2620124 w 5092081"/>
              <a:gd name="connsiteY326" fmla="*/ 3595536 h 5441486"/>
              <a:gd name="connsiteX327" fmla="*/ 2745873 w 5092081"/>
              <a:gd name="connsiteY327" fmla="*/ 3630263 h 5441486"/>
              <a:gd name="connsiteX328" fmla="*/ 2791955 w 5092081"/>
              <a:gd name="connsiteY328" fmla="*/ 3635165 h 5441486"/>
              <a:gd name="connsiteX329" fmla="*/ 2687334 w 5092081"/>
              <a:gd name="connsiteY329" fmla="*/ 3606818 h 5441486"/>
              <a:gd name="connsiteX330" fmla="*/ 2564921 w 5092081"/>
              <a:gd name="connsiteY330" fmla="*/ 3580087 h 5441486"/>
              <a:gd name="connsiteX331" fmla="*/ 541473 w 5092081"/>
              <a:gd name="connsiteY331" fmla="*/ 3578723 h 5441486"/>
              <a:gd name="connsiteX332" fmla="*/ 613969 w 5092081"/>
              <a:gd name="connsiteY332" fmla="*/ 3599779 h 5441486"/>
              <a:gd name="connsiteX333" fmla="*/ 1249267 w 5092081"/>
              <a:gd name="connsiteY333" fmla="*/ 3863437 h 5441486"/>
              <a:gd name="connsiteX334" fmla="*/ 1282797 w 5092081"/>
              <a:gd name="connsiteY334" fmla="*/ 3878137 h 5441486"/>
              <a:gd name="connsiteX335" fmla="*/ 1171154 w 5092081"/>
              <a:gd name="connsiteY335" fmla="*/ 3834365 h 5441486"/>
              <a:gd name="connsiteX336" fmla="*/ 610993 w 5092081"/>
              <a:gd name="connsiteY336" fmla="*/ 3611860 h 5441486"/>
              <a:gd name="connsiteX337" fmla="*/ 541473 w 5092081"/>
              <a:gd name="connsiteY337" fmla="*/ 3578723 h 5441486"/>
              <a:gd name="connsiteX338" fmla="*/ 2702318 w 5092081"/>
              <a:gd name="connsiteY338" fmla="*/ 3572378 h 5441486"/>
              <a:gd name="connsiteX339" fmla="*/ 2690282 w 5092081"/>
              <a:gd name="connsiteY339" fmla="*/ 3573858 h 5441486"/>
              <a:gd name="connsiteX340" fmla="*/ 2689080 w 5092081"/>
              <a:gd name="connsiteY340" fmla="*/ 3576700 h 5441486"/>
              <a:gd name="connsiteX341" fmla="*/ 2713113 w 5092081"/>
              <a:gd name="connsiteY341" fmla="*/ 3575124 h 5441486"/>
              <a:gd name="connsiteX342" fmla="*/ 2702318 w 5092081"/>
              <a:gd name="connsiteY342" fmla="*/ 3572378 h 5441486"/>
              <a:gd name="connsiteX343" fmla="*/ 2670554 w 5092081"/>
              <a:gd name="connsiteY343" fmla="*/ 3564867 h 5441486"/>
              <a:gd name="connsiteX344" fmla="*/ 2661709 w 5092081"/>
              <a:gd name="connsiteY344" fmla="*/ 3566686 h 5441486"/>
              <a:gd name="connsiteX345" fmla="*/ 2661501 w 5092081"/>
              <a:gd name="connsiteY345" fmla="*/ 3569634 h 5441486"/>
              <a:gd name="connsiteX346" fmla="*/ 2680004 w 5092081"/>
              <a:gd name="connsiteY346" fmla="*/ 3567470 h 5441486"/>
              <a:gd name="connsiteX347" fmla="*/ 2670554 w 5092081"/>
              <a:gd name="connsiteY347" fmla="*/ 3564867 h 5441486"/>
              <a:gd name="connsiteX348" fmla="*/ 2501990 w 5092081"/>
              <a:gd name="connsiteY348" fmla="*/ 3562879 h 5441486"/>
              <a:gd name="connsiteX349" fmla="*/ 2498913 w 5092081"/>
              <a:gd name="connsiteY349" fmla="*/ 3565425 h 5441486"/>
              <a:gd name="connsiteX350" fmla="*/ 2520041 w 5092081"/>
              <a:gd name="connsiteY350" fmla="*/ 3571805 h 5441486"/>
              <a:gd name="connsiteX351" fmla="*/ 2501990 w 5092081"/>
              <a:gd name="connsiteY351" fmla="*/ 3562879 h 5441486"/>
              <a:gd name="connsiteX352" fmla="*/ 3881131 w 5092081"/>
              <a:gd name="connsiteY352" fmla="*/ 3481235 h 5441486"/>
              <a:gd name="connsiteX353" fmla="*/ 4655991 w 5092081"/>
              <a:gd name="connsiteY353" fmla="*/ 3662638 h 5441486"/>
              <a:gd name="connsiteX354" fmla="*/ 3881131 w 5092081"/>
              <a:gd name="connsiteY354" fmla="*/ 3481235 h 5441486"/>
              <a:gd name="connsiteX355" fmla="*/ 3909888 w 5092081"/>
              <a:gd name="connsiteY355" fmla="*/ 3445389 h 5441486"/>
              <a:gd name="connsiteX356" fmla="*/ 4687828 w 5092081"/>
              <a:gd name="connsiteY356" fmla="*/ 3658658 h 5441486"/>
              <a:gd name="connsiteX357" fmla="*/ 4691129 w 5092081"/>
              <a:gd name="connsiteY357" fmla="*/ 3659569 h 5441486"/>
              <a:gd name="connsiteX358" fmla="*/ 4683965 w 5092081"/>
              <a:gd name="connsiteY358" fmla="*/ 3659428 h 5441486"/>
              <a:gd name="connsiteX359" fmla="*/ 4620589 w 5092081"/>
              <a:gd name="connsiteY359" fmla="*/ 3641987 h 5441486"/>
              <a:gd name="connsiteX360" fmla="*/ 3909888 w 5092081"/>
              <a:gd name="connsiteY360" fmla="*/ 3445389 h 5441486"/>
              <a:gd name="connsiteX361" fmla="*/ 941440 w 5092081"/>
              <a:gd name="connsiteY361" fmla="*/ 3403031 h 5441486"/>
              <a:gd name="connsiteX362" fmla="*/ 1731019 w 5092081"/>
              <a:gd name="connsiteY362" fmla="*/ 3698549 h 5441486"/>
              <a:gd name="connsiteX363" fmla="*/ 1732380 w 5092081"/>
              <a:gd name="connsiteY363" fmla="*/ 3701526 h 5441486"/>
              <a:gd name="connsiteX364" fmla="*/ 1731776 w 5092081"/>
              <a:gd name="connsiteY364" fmla="*/ 3700203 h 5441486"/>
              <a:gd name="connsiteX365" fmla="*/ 1731019 w 5092081"/>
              <a:gd name="connsiteY365" fmla="*/ 3698549 h 5441486"/>
              <a:gd name="connsiteX366" fmla="*/ 1730767 w 5092081"/>
              <a:gd name="connsiteY366" fmla="*/ 3697997 h 5441486"/>
              <a:gd name="connsiteX367" fmla="*/ 941440 w 5092081"/>
              <a:gd name="connsiteY367" fmla="*/ 3403031 h 5441486"/>
              <a:gd name="connsiteX368" fmla="*/ 1175021 w 5092081"/>
              <a:gd name="connsiteY368" fmla="*/ 3392986 h 5441486"/>
              <a:gd name="connsiteX369" fmla="*/ 1753692 w 5092081"/>
              <a:gd name="connsiteY369" fmla="*/ 3661093 h 5441486"/>
              <a:gd name="connsiteX370" fmla="*/ 1776734 w 5092081"/>
              <a:gd name="connsiteY370" fmla="*/ 3663544 h 5441486"/>
              <a:gd name="connsiteX371" fmla="*/ 1790182 w 5092081"/>
              <a:gd name="connsiteY371" fmla="*/ 3678060 h 5441486"/>
              <a:gd name="connsiteX372" fmla="*/ 1922547 w 5092081"/>
              <a:gd name="connsiteY372" fmla="*/ 3712802 h 5441486"/>
              <a:gd name="connsiteX373" fmla="*/ 2324301 w 5092081"/>
              <a:gd name="connsiteY373" fmla="*/ 3826916 h 5441486"/>
              <a:gd name="connsiteX374" fmla="*/ 2382468 w 5092081"/>
              <a:gd name="connsiteY374" fmla="*/ 3840796 h 5441486"/>
              <a:gd name="connsiteX375" fmla="*/ 2569689 w 5092081"/>
              <a:gd name="connsiteY375" fmla="*/ 3896862 h 5441486"/>
              <a:gd name="connsiteX376" fmla="*/ 3290547 w 5092081"/>
              <a:gd name="connsiteY376" fmla="*/ 4096512 h 5441486"/>
              <a:gd name="connsiteX377" fmla="*/ 2679400 w 5092081"/>
              <a:gd name="connsiteY377" fmla="*/ 3900060 h 5441486"/>
              <a:gd name="connsiteX378" fmla="*/ 2466781 w 5092081"/>
              <a:gd name="connsiteY378" fmla="*/ 3860915 h 5441486"/>
              <a:gd name="connsiteX379" fmla="*/ 2382468 w 5092081"/>
              <a:gd name="connsiteY379" fmla="*/ 3840796 h 5441486"/>
              <a:gd name="connsiteX380" fmla="*/ 2356273 w 5092081"/>
              <a:gd name="connsiteY380" fmla="*/ 3832952 h 5441486"/>
              <a:gd name="connsiteX381" fmla="*/ 1882347 w 5092081"/>
              <a:gd name="connsiteY381" fmla="*/ 3687863 h 5441486"/>
              <a:gd name="connsiteX382" fmla="*/ 1755676 w 5092081"/>
              <a:gd name="connsiteY382" fmla="*/ 3653039 h 5441486"/>
              <a:gd name="connsiteX383" fmla="*/ 1175021 w 5092081"/>
              <a:gd name="connsiteY383" fmla="*/ 3392986 h 5441486"/>
              <a:gd name="connsiteX384" fmla="*/ 1385079 w 5092081"/>
              <a:gd name="connsiteY384" fmla="*/ 3303925 h 5441486"/>
              <a:gd name="connsiteX385" fmla="*/ 2101524 w 5092081"/>
              <a:gd name="connsiteY385" fmla="*/ 3604424 h 5441486"/>
              <a:gd name="connsiteX386" fmla="*/ 2188563 w 5092081"/>
              <a:gd name="connsiteY386" fmla="*/ 3635034 h 5441486"/>
              <a:gd name="connsiteX387" fmla="*/ 2347421 w 5092081"/>
              <a:gd name="connsiteY387" fmla="*/ 3677414 h 5441486"/>
              <a:gd name="connsiteX388" fmla="*/ 2519252 w 5092081"/>
              <a:gd name="connsiteY388" fmla="*/ 3717043 h 5441486"/>
              <a:gd name="connsiteX389" fmla="*/ 2148764 w 5092081"/>
              <a:gd name="connsiteY389" fmla="*/ 3604628 h 5441486"/>
              <a:gd name="connsiteX390" fmla="*/ 1385079 w 5092081"/>
              <a:gd name="connsiteY390" fmla="*/ 3303925 h 5441486"/>
              <a:gd name="connsiteX391" fmla="*/ 1294012 w 5092081"/>
              <a:gd name="connsiteY391" fmla="*/ 3100586 h 5441486"/>
              <a:gd name="connsiteX392" fmla="*/ 2476864 w 5092081"/>
              <a:gd name="connsiteY392" fmla="*/ 3558948 h 5441486"/>
              <a:gd name="connsiteX393" fmla="*/ 2494611 w 5092081"/>
              <a:gd name="connsiteY393" fmla="*/ 3556014 h 5441486"/>
              <a:gd name="connsiteX394" fmla="*/ 1294012 w 5092081"/>
              <a:gd name="connsiteY394" fmla="*/ 3100586 h 5441486"/>
              <a:gd name="connsiteX395" fmla="*/ 1776324 w 5092081"/>
              <a:gd name="connsiteY395" fmla="*/ 2896000 h 5441486"/>
              <a:gd name="connsiteX396" fmla="*/ 1764651 w 5092081"/>
              <a:gd name="connsiteY396" fmla="*/ 2902592 h 5441486"/>
              <a:gd name="connsiteX397" fmla="*/ 1691323 w 5092081"/>
              <a:gd name="connsiteY397" fmla="*/ 2916143 h 5441486"/>
              <a:gd name="connsiteX398" fmla="*/ 1764651 w 5092081"/>
              <a:gd name="connsiteY398" fmla="*/ 2902592 h 5441486"/>
              <a:gd name="connsiteX399" fmla="*/ 1795371 w 5092081"/>
              <a:gd name="connsiteY399" fmla="*/ 2896906 h 5441486"/>
              <a:gd name="connsiteX400" fmla="*/ 1776324 w 5092081"/>
              <a:gd name="connsiteY400" fmla="*/ 2896000 h 5441486"/>
              <a:gd name="connsiteX401" fmla="*/ 1812900 w 5092081"/>
              <a:gd name="connsiteY401" fmla="*/ 2891023 h 5441486"/>
              <a:gd name="connsiteX402" fmla="*/ 1807424 w 5092081"/>
              <a:gd name="connsiteY402" fmla="*/ 2894056 h 5441486"/>
              <a:gd name="connsiteX403" fmla="*/ 1825927 w 5092081"/>
              <a:gd name="connsiteY403" fmla="*/ 2891892 h 5441486"/>
              <a:gd name="connsiteX404" fmla="*/ 1812900 w 5092081"/>
              <a:gd name="connsiteY404" fmla="*/ 2891023 h 5441486"/>
              <a:gd name="connsiteX405" fmla="*/ 2936194 w 5092081"/>
              <a:gd name="connsiteY405" fmla="*/ 2800618 h 5441486"/>
              <a:gd name="connsiteX406" fmla="*/ 2937305 w 5092081"/>
              <a:gd name="connsiteY406" fmla="*/ 2800736 h 5441486"/>
              <a:gd name="connsiteX407" fmla="*/ 2938860 w 5092081"/>
              <a:gd name="connsiteY407" fmla="*/ 2800902 h 5441486"/>
              <a:gd name="connsiteX408" fmla="*/ 2934194 w 5092081"/>
              <a:gd name="connsiteY408" fmla="*/ 2800405 h 5441486"/>
              <a:gd name="connsiteX409" fmla="*/ 2936194 w 5092081"/>
              <a:gd name="connsiteY409" fmla="*/ 2800618 h 5441486"/>
              <a:gd name="connsiteX410" fmla="*/ 2934713 w 5092081"/>
              <a:gd name="connsiteY410" fmla="*/ 2800461 h 5441486"/>
              <a:gd name="connsiteX411" fmla="*/ 2919487 w 5092081"/>
              <a:gd name="connsiteY411" fmla="*/ 2799874 h 5441486"/>
              <a:gd name="connsiteX412" fmla="*/ 2926808 w 5092081"/>
              <a:gd name="connsiteY412" fmla="*/ 2803752 h 5441486"/>
              <a:gd name="connsiteX413" fmla="*/ 2914827 w 5092081"/>
              <a:gd name="connsiteY413" fmla="*/ 2802477 h 5441486"/>
              <a:gd name="connsiteX414" fmla="*/ 2919487 w 5092081"/>
              <a:gd name="connsiteY414" fmla="*/ 2799874 h 5441486"/>
              <a:gd name="connsiteX415" fmla="*/ 2720095 w 5092081"/>
              <a:gd name="connsiteY415" fmla="*/ 2765480 h 5441486"/>
              <a:gd name="connsiteX416" fmla="*/ 2701215 w 5092081"/>
              <a:gd name="connsiteY416" fmla="*/ 2767358 h 5441486"/>
              <a:gd name="connsiteX417" fmla="*/ 2674205 w 5092081"/>
              <a:gd name="connsiteY417" fmla="*/ 2781015 h 5441486"/>
              <a:gd name="connsiteX418" fmla="*/ 2417048 w 5092081"/>
              <a:gd name="connsiteY418" fmla="*/ 2826666 h 5441486"/>
              <a:gd name="connsiteX419" fmla="*/ 2398545 w 5092081"/>
              <a:gd name="connsiteY419" fmla="*/ 2828830 h 5441486"/>
              <a:gd name="connsiteX420" fmla="*/ 2380041 w 5092081"/>
              <a:gd name="connsiteY420" fmla="*/ 2830995 h 5441486"/>
              <a:gd name="connsiteX421" fmla="*/ 2362459 w 5092081"/>
              <a:gd name="connsiteY421" fmla="*/ 2833256 h 5441486"/>
              <a:gd name="connsiteX422" fmla="*/ 2295653 w 5092081"/>
              <a:gd name="connsiteY422" fmla="*/ 2843368 h 5441486"/>
              <a:gd name="connsiteX423" fmla="*/ 2277150 w 5092081"/>
              <a:gd name="connsiteY423" fmla="*/ 2845533 h 5441486"/>
              <a:gd name="connsiteX424" fmla="*/ 2191839 w 5092081"/>
              <a:gd name="connsiteY424" fmla="*/ 2857809 h 5441486"/>
              <a:gd name="connsiteX425" fmla="*/ 2075809 w 5092081"/>
              <a:gd name="connsiteY425" fmla="*/ 2875771 h 5441486"/>
              <a:gd name="connsiteX426" fmla="*/ 2039723 w 5092081"/>
              <a:gd name="connsiteY426" fmla="*/ 2880197 h 5441486"/>
              <a:gd name="connsiteX427" fmla="*/ 2022141 w 5092081"/>
              <a:gd name="connsiteY427" fmla="*/ 2882460 h 5441486"/>
              <a:gd name="connsiteX428" fmla="*/ 2039723 w 5092081"/>
              <a:gd name="connsiteY428" fmla="*/ 2880197 h 5441486"/>
              <a:gd name="connsiteX429" fmla="*/ 2075809 w 5092081"/>
              <a:gd name="connsiteY429" fmla="*/ 2875771 h 5441486"/>
              <a:gd name="connsiteX430" fmla="*/ 2191839 w 5092081"/>
              <a:gd name="connsiteY430" fmla="*/ 2857809 h 5441486"/>
              <a:gd name="connsiteX431" fmla="*/ 2277150 w 5092081"/>
              <a:gd name="connsiteY431" fmla="*/ 2845533 h 5441486"/>
              <a:gd name="connsiteX432" fmla="*/ 2295653 w 5092081"/>
              <a:gd name="connsiteY432" fmla="*/ 2843368 h 5441486"/>
              <a:gd name="connsiteX433" fmla="*/ 2362459 w 5092081"/>
              <a:gd name="connsiteY433" fmla="*/ 2833256 h 5441486"/>
              <a:gd name="connsiteX434" fmla="*/ 2380041 w 5092081"/>
              <a:gd name="connsiteY434" fmla="*/ 2830995 h 5441486"/>
              <a:gd name="connsiteX435" fmla="*/ 2398545 w 5092081"/>
              <a:gd name="connsiteY435" fmla="*/ 2828830 h 5441486"/>
              <a:gd name="connsiteX436" fmla="*/ 2417048 w 5092081"/>
              <a:gd name="connsiteY436" fmla="*/ 2826666 h 5441486"/>
              <a:gd name="connsiteX437" fmla="*/ 2704886 w 5092081"/>
              <a:gd name="connsiteY437" fmla="*/ 2784731 h 5441486"/>
              <a:gd name="connsiteX438" fmla="*/ 2816228 w 5092081"/>
              <a:gd name="connsiteY438" fmla="*/ 2765480 h 5441486"/>
              <a:gd name="connsiteX439" fmla="*/ 2651001 w 5092081"/>
              <a:gd name="connsiteY439" fmla="*/ 2765480 h 5441486"/>
              <a:gd name="connsiteX440" fmla="*/ 2637321 w 5092081"/>
              <a:gd name="connsiteY440" fmla="*/ 2767751 h 5441486"/>
              <a:gd name="connsiteX441" fmla="*/ 1990095 w 5092081"/>
              <a:gd name="connsiteY441" fmla="*/ 2866653 h 5441486"/>
              <a:gd name="connsiteX442" fmla="*/ 1954010 w 5092081"/>
              <a:gd name="connsiteY442" fmla="*/ 2871080 h 5441486"/>
              <a:gd name="connsiteX443" fmla="*/ 1917924 w 5092081"/>
              <a:gd name="connsiteY443" fmla="*/ 2875506 h 5441486"/>
              <a:gd name="connsiteX444" fmla="*/ 1887203 w 5092081"/>
              <a:gd name="connsiteY444" fmla="*/ 2881192 h 5441486"/>
              <a:gd name="connsiteX445" fmla="*/ 1877484 w 5092081"/>
              <a:gd name="connsiteY445" fmla="*/ 2880158 h 5441486"/>
              <a:gd name="connsiteX446" fmla="*/ 1887203 w 5092081"/>
              <a:gd name="connsiteY446" fmla="*/ 2881192 h 5441486"/>
              <a:gd name="connsiteX447" fmla="*/ 1917924 w 5092081"/>
              <a:gd name="connsiteY447" fmla="*/ 2875506 h 5441486"/>
              <a:gd name="connsiteX448" fmla="*/ 1954010 w 5092081"/>
              <a:gd name="connsiteY448" fmla="*/ 2871080 h 5441486"/>
              <a:gd name="connsiteX449" fmla="*/ 1990095 w 5092081"/>
              <a:gd name="connsiteY449" fmla="*/ 2866653 h 5441486"/>
              <a:gd name="connsiteX450" fmla="*/ 2693405 w 5092081"/>
              <a:gd name="connsiteY450" fmla="*/ 2765480 h 5441486"/>
              <a:gd name="connsiteX451" fmla="*/ 2549556 w 5092081"/>
              <a:gd name="connsiteY451" fmla="*/ 2765480 h 5441486"/>
              <a:gd name="connsiteX452" fmla="*/ 2542409 w 5092081"/>
              <a:gd name="connsiteY452" fmla="*/ 2766996 h 5441486"/>
              <a:gd name="connsiteX453" fmla="*/ 2548524 w 5092081"/>
              <a:gd name="connsiteY453" fmla="*/ 2767130 h 5441486"/>
              <a:gd name="connsiteX454" fmla="*/ 2552445 w 5092081"/>
              <a:gd name="connsiteY454" fmla="*/ 2765480 h 5441486"/>
              <a:gd name="connsiteX455" fmla="*/ 2263110 w 5092081"/>
              <a:gd name="connsiteY455" fmla="*/ 2765480 h 5441486"/>
              <a:gd name="connsiteX456" fmla="*/ 2002518 w 5092081"/>
              <a:gd name="connsiteY456" fmla="*/ 2801354 h 5441486"/>
              <a:gd name="connsiteX457" fmla="*/ 1643440 w 5092081"/>
              <a:gd name="connsiteY457" fmla="*/ 2872481 h 5441486"/>
              <a:gd name="connsiteX458" fmla="*/ 1618004 w 5092081"/>
              <a:gd name="connsiteY458" fmla="*/ 2879869 h 5441486"/>
              <a:gd name="connsiteX459" fmla="*/ 1673169 w 5092081"/>
              <a:gd name="connsiteY459" fmla="*/ 2870822 h 5441486"/>
              <a:gd name="connsiteX460" fmla="*/ 1934699 w 5092081"/>
              <a:gd name="connsiteY460" fmla="*/ 2830457 h 5441486"/>
              <a:gd name="connsiteX461" fmla="*/ 2329605 w 5092081"/>
              <a:gd name="connsiteY461" fmla="*/ 2774663 h 5441486"/>
              <a:gd name="connsiteX462" fmla="*/ 2393791 w 5092081"/>
              <a:gd name="connsiteY462" fmla="*/ 2765480 h 5441486"/>
              <a:gd name="connsiteX463" fmla="*/ 2122726 w 5092081"/>
              <a:gd name="connsiteY463" fmla="*/ 2765480 h 5441486"/>
              <a:gd name="connsiteX464" fmla="*/ 1967909 w 5092081"/>
              <a:gd name="connsiteY464" fmla="*/ 2788813 h 5441486"/>
              <a:gd name="connsiteX465" fmla="*/ 1752615 w 5092081"/>
              <a:gd name="connsiteY465" fmla="*/ 2832439 h 5441486"/>
              <a:gd name="connsiteX466" fmla="*/ 1742871 w 5092081"/>
              <a:gd name="connsiteY466" fmla="*/ 2831499 h 5441486"/>
              <a:gd name="connsiteX467" fmla="*/ 1752615 w 5092081"/>
              <a:gd name="connsiteY467" fmla="*/ 2832439 h 5441486"/>
              <a:gd name="connsiteX468" fmla="*/ 2201012 w 5092081"/>
              <a:gd name="connsiteY468" fmla="*/ 2769293 h 5441486"/>
              <a:gd name="connsiteX469" fmla="*/ 2226845 w 5092081"/>
              <a:gd name="connsiteY469" fmla="*/ 2765480 h 5441486"/>
              <a:gd name="connsiteX470" fmla="*/ 3301227 w 5092081"/>
              <a:gd name="connsiteY470" fmla="*/ 2758177 h 5441486"/>
              <a:gd name="connsiteX471" fmla="*/ 3289174 w 5092081"/>
              <a:gd name="connsiteY471" fmla="*/ 2761027 h 5441486"/>
              <a:gd name="connsiteX472" fmla="*/ 3276036 w 5092081"/>
              <a:gd name="connsiteY472" fmla="*/ 2764450 h 5441486"/>
              <a:gd name="connsiteX473" fmla="*/ 3263984 w 5092081"/>
              <a:gd name="connsiteY473" fmla="*/ 2767302 h 5441486"/>
              <a:gd name="connsiteX474" fmla="*/ 3251932 w 5092081"/>
              <a:gd name="connsiteY474" fmla="*/ 2770152 h 5441486"/>
              <a:gd name="connsiteX475" fmla="*/ 3242211 w 5092081"/>
              <a:gd name="connsiteY475" fmla="*/ 2769118 h 5441486"/>
              <a:gd name="connsiteX476" fmla="*/ 3251932 w 5092081"/>
              <a:gd name="connsiteY476" fmla="*/ 2770152 h 5441486"/>
              <a:gd name="connsiteX477" fmla="*/ 3263984 w 5092081"/>
              <a:gd name="connsiteY477" fmla="*/ 2767302 h 5441486"/>
              <a:gd name="connsiteX478" fmla="*/ 3276036 w 5092081"/>
              <a:gd name="connsiteY478" fmla="*/ 2764450 h 5441486"/>
              <a:gd name="connsiteX479" fmla="*/ 3289174 w 5092081"/>
              <a:gd name="connsiteY479" fmla="*/ 2761027 h 5441486"/>
              <a:gd name="connsiteX480" fmla="*/ 3301227 w 5092081"/>
              <a:gd name="connsiteY480" fmla="*/ 2758177 h 5441486"/>
              <a:gd name="connsiteX481" fmla="*/ 3323393 w 5092081"/>
              <a:gd name="connsiteY481" fmla="*/ 2730433 h 5441486"/>
              <a:gd name="connsiteX482" fmla="*/ 3051636 w 5092081"/>
              <a:gd name="connsiteY482" fmla="*/ 2789911 h 5441486"/>
              <a:gd name="connsiteX483" fmla="*/ 2573921 w 5092081"/>
              <a:gd name="connsiteY483" fmla="*/ 2877101 h 5441486"/>
              <a:gd name="connsiteX484" fmla="*/ 2501585 w 5092081"/>
              <a:gd name="connsiteY484" fmla="*/ 2886624 h 5441486"/>
              <a:gd name="connsiteX485" fmla="*/ 2465335 w 5092081"/>
              <a:gd name="connsiteY485" fmla="*/ 2891722 h 5441486"/>
              <a:gd name="connsiteX486" fmla="*/ 2455835 w 5092081"/>
              <a:gd name="connsiteY486" fmla="*/ 2907241 h 5441486"/>
              <a:gd name="connsiteX487" fmla="*/ 2594813 w 5092081"/>
              <a:gd name="connsiteY487" fmla="*/ 2888277 h 5441486"/>
              <a:gd name="connsiteX488" fmla="*/ 3292112 w 5092081"/>
              <a:gd name="connsiteY488" fmla="*/ 2750244 h 5441486"/>
              <a:gd name="connsiteX489" fmla="*/ 3363008 w 5092081"/>
              <a:gd name="connsiteY489" fmla="*/ 2730433 h 5441486"/>
              <a:gd name="connsiteX490" fmla="*/ 3103991 w 5092081"/>
              <a:gd name="connsiteY490" fmla="*/ 2730433 h 5441486"/>
              <a:gd name="connsiteX491" fmla="*/ 2973187 w 5092081"/>
              <a:gd name="connsiteY491" fmla="*/ 2757547 h 5441486"/>
              <a:gd name="connsiteX492" fmla="*/ 2972308 w 5092081"/>
              <a:gd name="connsiteY492" fmla="*/ 2757699 h 5441486"/>
              <a:gd name="connsiteX493" fmla="*/ 2972308 w 5092081"/>
              <a:gd name="connsiteY493" fmla="*/ 2765480 h 5441486"/>
              <a:gd name="connsiteX494" fmla="*/ 2927281 w 5092081"/>
              <a:gd name="connsiteY494" fmla="*/ 2765480 h 5441486"/>
              <a:gd name="connsiteX495" fmla="*/ 2559735 w 5092081"/>
              <a:gd name="connsiteY495" fmla="*/ 2828995 h 5441486"/>
              <a:gd name="connsiteX496" fmla="*/ 2130967 w 5092081"/>
              <a:gd name="connsiteY496" fmla="*/ 2889902 h 5441486"/>
              <a:gd name="connsiteX497" fmla="*/ 1623340 w 5092081"/>
              <a:gd name="connsiteY497" fmla="*/ 2977095 h 5441486"/>
              <a:gd name="connsiteX498" fmla="*/ 1605734 w 5092081"/>
              <a:gd name="connsiteY498" fmla="*/ 2981877 h 5441486"/>
              <a:gd name="connsiteX499" fmla="*/ 1689558 w 5092081"/>
              <a:gd name="connsiteY499" fmla="*/ 2992404 h 5441486"/>
              <a:gd name="connsiteX500" fmla="*/ 1933506 w 5092081"/>
              <a:gd name="connsiteY500" fmla="*/ 2954301 h 5441486"/>
              <a:gd name="connsiteX501" fmla="*/ 2914827 w 5092081"/>
              <a:gd name="connsiteY501" fmla="*/ 2802477 h 5441486"/>
              <a:gd name="connsiteX502" fmla="*/ 2926808 w 5092081"/>
              <a:gd name="connsiteY502" fmla="*/ 2803752 h 5441486"/>
              <a:gd name="connsiteX503" fmla="*/ 2938860 w 5092081"/>
              <a:gd name="connsiteY503" fmla="*/ 2800902 h 5441486"/>
              <a:gd name="connsiteX504" fmla="*/ 2989076 w 5092081"/>
              <a:gd name="connsiteY504" fmla="*/ 2789025 h 5441486"/>
              <a:gd name="connsiteX505" fmla="*/ 2995598 w 5092081"/>
              <a:gd name="connsiteY505" fmla="*/ 2785587 h 5441486"/>
              <a:gd name="connsiteX506" fmla="*/ 3019632 w 5092081"/>
              <a:gd name="connsiteY506" fmla="*/ 2784011 h 5441486"/>
              <a:gd name="connsiteX507" fmla="*/ 3038371 w 5092081"/>
              <a:gd name="connsiteY507" fmla="*/ 2777050 h 5441486"/>
              <a:gd name="connsiteX508" fmla="*/ 3062405 w 5092081"/>
              <a:gd name="connsiteY508" fmla="*/ 2775474 h 5441486"/>
              <a:gd name="connsiteX509" fmla="*/ 3074457 w 5092081"/>
              <a:gd name="connsiteY509" fmla="*/ 2772624 h 5441486"/>
              <a:gd name="connsiteX510" fmla="*/ 3087430 w 5092081"/>
              <a:gd name="connsiteY510" fmla="*/ 2769872 h 5441486"/>
              <a:gd name="connsiteX511" fmla="*/ 3232607 w 5092081"/>
              <a:gd name="connsiteY511" fmla="*/ 2742301 h 5441486"/>
              <a:gd name="connsiteX512" fmla="*/ 3287317 w 5092081"/>
              <a:gd name="connsiteY512" fmla="*/ 2730433 h 5441486"/>
              <a:gd name="connsiteX513" fmla="*/ 2972308 w 5092081"/>
              <a:gd name="connsiteY513" fmla="*/ 2730433 h 5441486"/>
              <a:gd name="connsiteX514" fmla="*/ 2972308 w 5092081"/>
              <a:gd name="connsiteY514" fmla="*/ 2738495 h 5441486"/>
              <a:gd name="connsiteX515" fmla="*/ 2999368 w 5092081"/>
              <a:gd name="connsiteY515" fmla="*/ 2733816 h 5441486"/>
              <a:gd name="connsiteX516" fmla="*/ 3016083 w 5092081"/>
              <a:gd name="connsiteY516" fmla="*/ 2730433 h 5441486"/>
              <a:gd name="connsiteX517" fmla="*/ 1785898 w 5092081"/>
              <a:gd name="connsiteY517" fmla="*/ 2730433 h 5441486"/>
              <a:gd name="connsiteX518" fmla="*/ 1777087 w 5092081"/>
              <a:gd name="connsiteY518" fmla="*/ 2733110 h 5441486"/>
              <a:gd name="connsiteX519" fmla="*/ 1786163 w 5092081"/>
              <a:gd name="connsiteY519" fmla="*/ 2742341 h 5441486"/>
              <a:gd name="connsiteX520" fmla="*/ 1723894 w 5092081"/>
              <a:gd name="connsiteY520" fmla="*/ 2757067 h 5441486"/>
              <a:gd name="connsiteX521" fmla="*/ 1895218 w 5092081"/>
              <a:gd name="connsiteY521" fmla="*/ 2730433 h 5441486"/>
              <a:gd name="connsiteX522" fmla="*/ 3762762 w 5092081"/>
              <a:gd name="connsiteY522" fmla="*/ 2572425 h 5441486"/>
              <a:gd name="connsiteX523" fmla="*/ 3755459 w 5092081"/>
              <a:gd name="connsiteY523" fmla="*/ 2580591 h 5441486"/>
              <a:gd name="connsiteX524" fmla="*/ 3673947 w 5092081"/>
              <a:gd name="connsiteY524" fmla="*/ 2600631 h 5441486"/>
              <a:gd name="connsiteX525" fmla="*/ 3673947 w 5092081"/>
              <a:gd name="connsiteY525" fmla="*/ 2635410 h 5441486"/>
              <a:gd name="connsiteX526" fmla="*/ 3696149 w 5092081"/>
              <a:gd name="connsiteY526" fmla="*/ 2629381 h 5441486"/>
              <a:gd name="connsiteX527" fmla="*/ 3774533 w 5092081"/>
              <a:gd name="connsiteY527" fmla="*/ 2599150 h 5441486"/>
              <a:gd name="connsiteX528" fmla="*/ 3755459 w 5092081"/>
              <a:gd name="connsiteY528" fmla="*/ 2580591 h 5441486"/>
              <a:gd name="connsiteX529" fmla="*/ 3777509 w 5092081"/>
              <a:gd name="connsiteY529" fmla="*/ 2587069 h 5441486"/>
              <a:gd name="connsiteX530" fmla="*/ 3762762 w 5092081"/>
              <a:gd name="connsiteY530" fmla="*/ 2572425 h 5441486"/>
              <a:gd name="connsiteX531" fmla="*/ 3700063 w 5092081"/>
              <a:gd name="connsiteY531" fmla="*/ 2544395 h 5441486"/>
              <a:gd name="connsiteX532" fmla="*/ 3673947 w 5092081"/>
              <a:gd name="connsiteY532" fmla="*/ 2550799 h 5441486"/>
              <a:gd name="connsiteX533" fmla="*/ 3673947 w 5092081"/>
              <a:gd name="connsiteY533" fmla="*/ 2559067 h 5441486"/>
              <a:gd name="connsiteX534" fmla="*/ 3696921 w 5092081"/>
              <a:gd name="connsiteY534" fmla="*/ 2557146 h 5441486"/>
              <a:gd name="connsiteX535" fmla="*/ 3676829 w 5092081"/>
              <a:gd name="connsiteY535" fmla="*/ 2563360 h 5441486"/>
              <a:gd name="connsiteX536" fmla="*/ 3673947 w 5092081"/>
              <a:gd name="connsiteY536" fmla="*/ 2564133 h 5441486"/>
              <a:gd name="connsiteX537" fmla="*/ 3673947 w 5092081"/>
              <a:gd name="connsiteY537" fmla="*/ 2579298 h 5441486"/>
              <a:gd name="connsiteX538" fmla="*/ 3700171 w 5092081"/>
              <a:gd name="connsiteY538" fmla="*/ 2570890 h 5441486"/>
              <a:gd name="connsiteX539" fmla="*/ 3719963 w 5092081"/>
              <a:gd name="connsiteY539" fmla="*/ 2559597 h 5441486"/>
              <a:gd name="connsiteX540" fmla="*/ 3696921 w 5092081"/>
              <a:gd name="connsiteY540" fmla="*/ 2557146 h 5441486"/>
              <a:gd name="connsiteX541" fmla="*/ 3700063 w 5092081"/>
              <a:gd name="connsiteY541" fmla="*/ 2544395 h 5441486"/>
              <a:gd name="connsiteX542" fmla="*/ 4507775 w 5092081"/>
              <a:gd name="connsiteY542" fmla="*/ 1897463 h 5441486"/>
              <a:gd name="connsiteX543" fmla="*/ 4509271 w 5092081"/>
              <a:gd name="connsiteY543" fmla="*/ 1901108 h 5441486"/>
              <a:gd name="connsiteX544" fmla="*/ 4507775 w 5092081"/>
              <a:gd name="connsiteY544" fmla="*/ 1897463 h 5441486"/>
              <a:gd name="connsiteX545" fmla="*/ 4484096 w 5092081"/>
              <a:gd name="connsiteY545" fmla="*/ 1834379 h 5441486"/>
              <a:gd name="connsiteX546" fmla="*/ 4560479 w 5092081"/>
              <a:gd name="connsiteY546" fmla="*/ 1885205 h 5441486"/>
              <a:gd name="connsiteX547" fmla="*/ 4484096 w 5092081"/>
              <a:gd name="connsiteY547" fmla="*/ 1834379 h 5441486"/>
              <a:gd name="connsiteX548" fmla="*/ 4419623 w 5092081"/>
              <a:gd name="connsiteY548" fmla="*/ 1788952 h 5441486"/>
              <a:gd name="connsiteX549" fmla="*/ 4406484 w 5092081"/>
              <a:gd name="connsiteY549" fmla="*/ 1792375 h 5441486"/>
              <a:gd name="connsiteX550" fmla="*/ 4419623 w 5092081"/>
              <a:gd name="connsiteY550" fmla="*/ 1788952 h 5441486"/>
              <a:gd name="connsiteX551" fmla="*/ 4463223 w 5092081"/>
              <a:gd name="connsiteY551" fmla="*/ 1777060 h 5441486"/>
              <a:gd name="connsiteX552" fmla="*/ 4515239 w 5092081"/>
              <a:gd name="connsiteY552" fmla="*/ 1803944 h 5441486"/>
              <a:gd name="connsiteX553" fmla="*/ 4463223 w 5092081"/>
              <a:gd name="connsiteY553" fmla="*/ 1777060 h 5441486"/>
              <a:gd name="connsiteX554" fmla="*/ 4521957 w 5092081"/>
              <a:gd name="connsiteY554" fmla="*/ 1736550 h 5441486"/>
              <a:gd name="connsiteX555" fmla="*/ 4544161 w 5092081"/>
              <a:gd name="connsiteY555" fmla="*/ 1759498 h 5441486"/>
              <a:gd name="connsiteX556" fmla="*/ 4601707 w 5092081"/>
              <a:gd name="connsiteY556" fmla="*/ 1786969 h 5441486"/>
              <a:gd name="connsiteX557" fmla="*/ 4521957 w 5092081"/>
              <a:gd name="connsiteY557" fmla="*/ 1736550 h 5441486"/>
              <a:gd name="connsiteX558" fmla="*/ 294945 w 5092081"/>
              <a:gd name="connsiteY558" fmla="*/ 1713543 h 5441486"/>
              <a:gd name="connsiteX559" fmla="*/ 306115 w 5092081"/>
              <a:gd name="connsiteY559" fmla="*/ 1717338 h 5441486"/>
              <a:gd name="connsiteX560" fmla="*/ 314914 w 5092081"/>
              <a:gd name="connsiteY560" fmla="*/ 1720150 h 5441486"/>
              <a:gd name="connsiteX561" fmla="*/ 313436 w 5092081"/>
              <a:gd name="connsiteY561" fmla="*/ 1720306 h 5441486"/>
              <a:gd name="connsiteX562" fmla="*/ 294945 w 5092081"/>
              <a:gd name="connsiteY562" fmla="*/ 1713543 h 5441486"/>
              <a:gd name="connsiteX563" fmla="*/ 4128636 w 5092081"/>
              <a:gd name="connsiteY563" fmla="*/ 1707033 h 5441486"/>
              <a:gd name="connsiteX564" fmla="*/ 4188096 w 5092081"/>
              <a:gd name="connsiteY564" fmla="*/ 1730576 h 5441486"/>
              <a:gd name="connsiteX565" fmla="*/ 4292199 w 5092081"/>
              <a:gd name="connsiteY565" fmla="*/ 1780219 h 5441486"/>
              <a:gd name="connsiteX566" fmla="*/ 4246635 w 5092081"/>
              <a:gd name="connsiteY566" fmla="*/ 1754021 h 5441486"/>
              <a:gd name="connsiteX567" fmla="*/ 4188096 w 5092081"/>
              <a:gd name="connsiteY567" fmla="*/ 1730576 h 5441486"/>
              <a:gd name="connsiteX568" fmla="*/ 4128636 w 5092081"/>
              <a:gd name="connsiteY568" fmla="*/ 1707033 h 5441486"/>
              <a:gd name="connsiteX569" fmla="*/ 320174 w 5092081"/>
              <a:gd name="connsiteY569" fmla="*/ 1701335 h 5441486"/>
              <a:gd name="connsiteX570" fmla="*/ 320185 w 5092081"/>
              <a:gd name="connsiteY570" fmla="*/ 1701386 h 5441486"/>
              <a:gd name="connsiteX571" fmla="*/ 300570 w 5092081"/>
              <a:gd name="connsiteY571" fmla="*/ 1705428 h 5441486"/>
              <a:gd name="connsiteX572" fmla="*/ 308822 w 5092081"/>
              <a:gd name="connsiteY572" fmla="*/ 1703719 h 5441486"/>
              <a:gd name="connsiteX573" fmla="*/ 4092147 w 5092081"/>
              <a:gd name="connsiteY573" fmla="*/ 1690066 h 5441486"/>
              <a:gd name="connsiteX574" fmla="*/ 4078339 w 5092081"/>
              <a:gd name="connsiteY574" fmla="*/ 1692666 h 5441486"/>
              <a:gd name="connsiteX575" fmla="*/ 4079929 w 5092081"/>
              <a:gd name="connsiteY575" fmla="*/ 1693588 h 5441486"/>
              <a:gd name="connsiteX576" fmla="*/ 4092147 w 5092081"/>
              <a:gd name="connsiteY576" fmla="*/ 1690066 h 5441486"/>
              <a:gd name="connsiteX577" fmla="*/ 4710217 w 5092081"/>
              <a:gd name="connsiteY577" fmla="*/ 1685638 h 5441486"/>
              <a:gd name="connsiteX578" fmla="*/ 4708513 w 5092081"/>
              <a:gd name="connsiteY578" fmla="*/ 1687445 h 5441486"/>
              <a:gd name="connsiteX579" fmla="*/ 4734935 w 5092081"/>
              <a:gd name="connsiteY579" fmla="*/ 1699209 h 5441486"/>
              <a:gd name="connsiteX580" fmla="*/ 4710217 w 5092081"/>
              <a:gd name="connsiteY580" fmla="*/ 1685638 h 5441486"/>
              <a:gd name="connsiteX581" fmla="*/ 4686821 w 5092081"/>
              <a:gd name="connsiteY581" fmla="*/ 1660603 h 5441486"/>
              <a:gd name="connsiteX582" fmla="*/ 4685067 w 5092081"/>
              <a:gd name="connsiteY582" fmla="*/ 1663601 h 5441486"/>
              <a:gd name="connsiteX583" fmla="*/ 4707116 w 5092081"/>
              <a:gd name="connsiteY583" fmla="*/ 1670079 h 5441486"/>
              <a:gd name="connsiteX584" fmla="*/ 4686821 w 5092081"/>
              <a:gd name="connsiteY584" fmla="*/ 1660603 h 5441486"/>
              <a:gd name="connsiteX585" fmla="*/ 4069878 w 5092081"/>
              <a:gd name="connsiteY585" fmla="*/ 1615381 h 5441486"/>
              <a:gd name="connsiteX586" fmla="*/ 4085475 w 5092081"/>
              <a:gd name="connsiteY586" fmla="*/ 1621173 h 5441486"/>
              <a:gd name="connsiteX587" fmla="*/ 4107525 w 5092081"/>
              <a:gd name="connsiteY587" fmla="*/ 1627650 h 5441486"/>
              <a:gd name="connsiteX588" fmla="*/ 4085475 w 5092081"/>
              <a:gd name="connsiteY588" fmla="*/ 1621173 h 5441486"/>
              <a:gd name="connsiteX589" fmla="*/ 4069878 w 5092081"/>
              <a:gd name="connsiteY589" fmla="*/ 1615381 h 5441486"/>
              <a:gd name="connsiteX590" fmla="*/ 3835484 w 5092081"/>
              <a:gd name="connsiteY590" fmla="*/ 1578817 h 5441486"/>
              <a:gd name="connsiteX591" fmla="*/ 3833302 w 5092081"/>
              <a:gd name="connsiteY591" fmla="*/ 1578939 h 5441486"/>
              <a:gd name="connsiteX592" fmla="*/ 3831386 w 5092081"/>
              <a:gd name="connsiteY592" fmla="*/ 1579045 h 5441486"/>
              <a:gd name="connsiteX593" fmla="*/ 3831909 w 5092081"/>
              <a:gd name="connsiteY593" fmla="*/ 1579016 h 5441486"/>
              <a:gd name="connsiteX594" fmla="*/ 3837020 w 5092081"/>
              <a:gd name="connsiteY594" fmla="*/ 1578731 h 5441486"/>
              <a:gd name="connsiteX595" fmla="*/ 3835914 w 5092081"/>
              <a:gd name="connsiteY595" fmla="*/ 1578793 h 5441486"/>
              <a:gd name="connsiteX596" fmla="*/ 3835484 w 5092081"/>
              <a:gd name="connsiteY596" fmla="*/ 1578817 h 5441486"/>
              <a:gd name="connsiteX597" fmla="*/ 3844450 w 5092081"/>
              <a:gd name="connsiteY597" fmla="*/ 1578317 h 5441486"/>
              <a:gd name="connsiteX598" fmla="*/ 3840270 w 5092081"/>
              <a:gd name="connsiteY598" fmla="*/ 1578550 h 5441486"/>
              <a:gd name="connsiteX599" fmla="*/ 3837020 w 5092081"/>
              <a:gd name="connsiteY599" fmla="*/ 1578731 h 5441486"/>
              <a:gd name="connsiteX600" fmla="*/ 3844450 w 5092081"/>
              <a:gd name="connsiteY600" fmla="*/ 1578317 h 5441486"/>
              <a:gd name="connsiteX601" fmla="*/ 3865413 w 5092081"/>
              <a:gd name="connsiteY601" fmla="*/ 1585367 h 5441486"/>
              <a:gd name="connsiteX602" fmla="*/ 3843293 w 5092081"/>
              <a:gd name="connsiteY602" fmla="*/ 1583014 h 5441486"/>
              <a:gd name="connsiteX603" fmla="*/ 303793 w 5092081"/>
              <a:gd name="connsiteY603" fmla="*/ 1568919 h 5441486"/>
              <a:gd name="connsiteX604" fmla="*/ 304074 w 5092081"/>
              <a:gd name="connsiteY604" fmla="*/ 1569879 h 5441486"/>
              <a:gd name="connsiteX605" fmla="*/ 293414 w 5092081"/>
              <a:gd name="connsiteY605" fmla="*/ 1571352 h 5441486"/>
              <a:gd name="connsiteX606" fmla="*/ 297990 w 5092081"/>
              <a:gd name="connsiteY606" fmla="*/ 1570280 h 5441486"/>
              <a:gd name="connsiteX607" fmla="*/ 3905561 w 5092081"/>
              <a:gd name="connsiteY607" fmla="*/ 1568287 h 5441486"/>
              <a:gd name="connsiteX608" fmla="*/ 3933140 w 5092081"/>
              <a:gd name="connsiteY608" fmla="*/ 1575353 h 5441486"/>
              <a:gd name="connsiteX609" fmla="*/ 3981847 w 5092081"/>
              <a:gd name="connsiteY609" fmla="*/ 1588799 h 5441486"/>
              <a:gd name="connsiteX610" fmla="*/ 3933140 w 5092081"/>
              <a:gd name="connsiteY610" fmla="*/ 1575353 h 5441486"/>
              <a:gd name="connsiteX611" fmla="*/ 3905561 w 5092081"/>
              <a:gd name="connsiteY611" fmla="*/ 1568287 h 5441486"/>
              <a:gd name="connsiteX612" fmla="*/ 3817863 w 5092081"/>
              <a:gd name="connsiteY612" fmla="*/ 1567224 h 5441486"/>
              <a:gd name="connsiteX613" fmla="*/ 3799359 w 5092081"/>
              <a:gd name="connsiteY613" fmla="*/ 1569388 h 5441486"/>
              <a:gd name="connsiteX614" fmla="*/ 3799011 w 5092081"/>
              <a:gd name="connsiteY614" fmla="*/ 1568705 h 5441486"/>
              <a:gd name="connsiteX615" fmla="*/ 3817863 w 5092081"/>
              <a:gd name="connsiteY615" fmla="*/ 1567224 h 5441486"/>
              <a:gd name="connsiteX616" fmla="*/ 3801932 w 5092081"/>
              <a:gd name="connsiteY616" fmla="*/ 1535914 h 5441486"/>
              <a:gd name="connsiteX617" fmla="*/ 3778543 w 5092081"/>
              <a:gd name="connsiteY617" fmla="*/ 1536913 h 5441486"/>
              <a:gd name="connsiteX618" fmla="*/ 3777898 w 5092081"/>
              <a:gd name="connsiteY618" fmla="*/ 1537490 h 5441486"/>
              <a:gd name="connsiteX619" fmla="*/ 3801932 w 5092081"/>
              <a:gd name="connsiteY619" fmla="*/ 1535914 h 5441486"/>
              <a:gd name="connsiteX620" fmla="*/ 4438543 w 5092081"/>
              <a:gd name="connsiteY620" fmla="*/ 1521241 h 5441486"/>
              <a:gd name="connsiteX621" fmla="*/ 4490045 w 5092081"/>
              <a:gd name="connsiteY621" fmla="*/ 1549189 h 5441486"/>
              <a:gd name="connsiteX622" fmla="*/ 4459086 w 5092081"/>
              <a:gd name="connsiteY622" fmla="*/ 1532810 h 5441486"/>
              <a:gd name="connsiteX623" fmla="*/ 4438543 w 5092081"/>
              <a:gd name="connsiteY623" fmla="*/ 1521241 h 5441486"/>
              <a:gd name="connsiteX624" fmla="*/ 3746939 w 5092081"/>
              <a:gd name="connsiteY624" fmla="*/ 1521111 h 5441486"/>
              <a:gd name="connsiteX625" fmla="*/ 3722741 w 5092081"/>
              <a:gd name="connsiteY625" fmla="*/ 1523358 h 5441486"/>
              <a:gd name="connsiteX626" fmla="*/ 3746939 w 5092081"/>
              <a:gd name="connsiteY626" fmla="*/ 1521111 h 5441486"/>
              <a:gd name="connsiteX627" fmla="*/ 3707379 w 5092081"/>
              <a:gd name="connsiteY627" fmla="*/ 1512771 h 5441486"/>
              <a:gd name="connsiteX628" fmla="*/ 3695327 w 5092081"/>
              <a:gd name="connsiteY628" fmla="*/ 1515621 h 5441486"/>
              <a:gd name="connsiteX629" fmla="*/ 3707379 w 5092081"/>
              <a:gd name="connsiteY629" fmla="*/ 1512771 h 5441486"/>
              <a:gd name="connsiteX630" fmla="*/ 3395833 w 5092081"/>
              <a:gd name="connsiteY630" fmla="*/ 1445195 h 5441486"/>
              <a:gd name="connsiteX631" fmla="*/ 3383616 w 5092081"/>
              <a:gd name="connsiteY631" fmla="*/ 1448716 h 5441486"/>
              <a:gd name="connsiteX632" fmla="*/ 3395833 w 5092081"/>
              <a:gd name="connsiteY632" fmla="*/ 1445195 h 5441486"/>
              <a:gd name="connsiteX633" fmla="*/ 3328252 w 5092081"/>
              <a:gd name="connsiteY633" fmla="*/ 1436820 h 5441486"/>
              <a:gd name="connsiteX634" fmla="*/ 3327631 w 5092081"/>
              <a:gd name="connsiteY634" fmla="*/ 1437940 h 5441486"/>
              <a:gd name="connsiteX635" fmla="*/ 3345142 w 5092081"/>
              <a:gd name="connsiteY635" fmla="*/ 1439803 h 5441486"/>
              <a:gd name="connsiteX636" fmla="*/ 3328252 w 5092081"/>
              <a:gd name="connsiteY636" fmla="*/ 1436820 h 5441486"/>
              <a:gd name="connsiteX637" fmla="*/ 3181903 w 5092081"/>
              <a:gd name="connsiteY637" fmla="*/ 1406329 h 5441486"/>
              <a:gd name="connsiteX638" fmla="*/ 3221852 w 5092081"/>
              <a:gd name="connsiteY638" fmla="*/ 1414291 h 5441486"/>
              <a:gd name="connsiteX639" fmla="*/ 3278003 w 5092081"/>
              <a:gd name="connsiteY639" fmla="*/ 1424396 h 5441486"/>
              <a:gd name="connsiteX640" fmla="*/ 3181903 w 5092081"/>
              <a:gd name="connsiteY640" fmla="*/ 1406329 h 5441486"/>
              <a:gd name="connsiteX641" fmla="*/ 2340634 w 5092081"/>
              <a:gd name="connsiteY641" fmla="*/ 1398773 h 5441486"/>
              <a:gd name="connsiteX642" fmla="*/ 2334334 w 5092081"/>
              <a:gd name="connsiteY642" fmla="*/ 1399767 h 5441486"/>
              <a:gd name="connsiteX643" fmla="*/ 2390294 w 5092081"/>
              <a:gd name="connsiteY643" fmla="*/ 1411240 h 5441486"/>
              <a:gd name="connsiteX644" fmla="*/ 3942419 w 5092081"/>
              <a:gd name="connsiteY644" fmla="*/ 1725794 h 5441486"/>
              <a:gd name="connsiteX645" fmla="*/ 4314801 w 5092081"/>
              <a:gd name="connsiteY645" fmla="*/ 1880422 h 5441486"/>
              <a:gd name="connsiteX646" fmla="*/ 4398770 w 5092081"/>
              <a:gd name="connsiteY646" fmla="*/ 1919658 h 5441486"/>
              <a:gd name="connsiteX647" fmla="*/ 4314801 w 5092081"/>
              <a:gd name="connsiteY647" fmla="*/ 1880422 h 5441486"/>
              <a:gd name="connsiteX648" fmla="*/ 3942419 w 5092081"/>
              <a:gd name="connsiteY648" fmla="*/ 1725794 h 5441486"/>
              <a:gd name="connsiteX649" fmla="*/ 3570774 w 5092081"/>
              <a:gd name="connsiteY649" fmla="*/ 1618078 h 5441486"/>
              <a:gd name="connsiteX650" fmla="*/ 2544210 w 5092081"/>
              <a:gd name="connsiteY650" fmla="*/ 1427612 h 5441486"/>
              <a:gd name="connsiteX651" fmla="*/ 2358343 w 5092081"/>
              <a:gd name="connsiteY651" fmla="*/ 1398888 h 5441486"/>
              <a:gd name="connsiteX652" fmla="*/ 2340634 w 5092081"/>
              <a:gd name="connsiteY652" fmla="*/ 1398773 h 5441486"/>
              <a:gd name="connsiteX653" fmla="*/ 3160679 w 5092081"/>
              <a:gd name="connsiteY653" fmla="*/ 1398422 h 5441486"/>
              <a:gd name="connsiteX654" fmla="*/ 3120541 w 5092081"/>
              <a:gd name="connsiteY654" fmla="*/ 1399382 h 5441486"/>
              <a:gd name="connsiteX655" fmla="*/ 3172389 w 5092081"/>
              <a:gd name="connsiteY655" fmla="*/ 1400076 h 5441486"/>
              <a:gd name="connsiteX656" fmla="*/ 3160679 w 5092081"/>
              <a:gd name="connsiteY656" fmla="*/ 1398422 h 5441486"/>
              <a:gd name="connsiteX657" fmla="*/ 2443907 w 5092081"/>
              <a:gd name="connsiteY657" fmla="*/ 1335673 h 5441486"/>
              <a:gd name="connsiteX658" fmla="*/ 2437386 w 5092081"/>
              <a:gd name="connsiteY658" fmla="*/ 1339112 h 5441486"/>
              <a:gd name="connsiteX659" fmla="*/ 2400136 w 5092081"/>
              <a:gd name="connsiteY659" fmla="*/ 1349699 h 5441486"/>
              <a:gd name="connsiteX660" fmla="*/ 2385185 w 5092081"/>
              <a:gd name="connsiteY660" fmla="*/ 1359042 h 5441486"/>
              <a:gd name="connsiteX661" fmla="*/ 2411607 w 5092081"/>
              <a:gd name="connsiteY661" fmla="*/ 1370806 h 5441486"/>
              <a:gd name="connsiteX662" fmla="*/ 2613001 w 5092081"/>
              <a:gd name="connsiteY662" fmla="*/ 1409447 h 5441486"/>
              <a:gd name="connsiteX663" fmla="*/ 3632050 w 5092081"/>
              <a:gd name="connsiteY663" fmla="*/ 1607378 h 5441486"/>
              <a:gd name="connsiteX664" fmla="*/ 3776302 w 5092081"/>
              <a:gd name="connsiteY664" fmla="*/ 1639940 h 5441486"/>
              <a:gd name="connsiteX665" fmla="*/ 3807023 w 5092081"/>
              <a:gd name="connsiteY665" fmla="*/ 1634255 h 5441486"/>
              <a:gd name="connsiteX666" fmla="*/ 3884065 w 5092081"/>
              <a:gd name="connsiteY666" fmla="*/ 1655535 h 5441486"/>
              <a:gd name="connsiteX667" fmla="*/ 3967795 w 5092081"/>
              <a:gd name="connsiteY667" fmla="*/ 1672707 h 5441486"/>
              <a:gd name="connsiteX668" fmla="*/ 4261574 w 5092081"/>
              <a:gd name="connsiteY668" fmla="*/ 1789358 h 5441486"/>
              <a:gd name="connsiteX669" fmla="*/ 4458650 w 5092081"/>
              <a:gd name="connsiteY669" fmla="*/ 1891591 h 5441486"/>
              <a:gd name="connsiteX670" fmla="*/ 4514213 w 5092081"/>
              <a:gd name="connsiteY670" fmla="*/ 1927117 h 5441486"/>
              <a:gd name="connsiteX671" fmla="*/ 4348683 w 5092081"/>
              <a:gd name="connsiteY671" fmla="*/ 1815842 h 5441486"/>
              <a:gd name="connsiteX672" fmla="*/ 3783577 w 5092081"/>
              <a:gd name="connsiteY672" fmla="*/ 1610410 h 5441486"/>
              <a:gd name="connsiteX673" fmla="*/ 3656907 w 5092081"/>
              <a:gd name="connsiteY673" fmla="*/ 1575586 h 5441486"/>
              <a:gd name="connsiteX674" fmla="*/ 3621411 w 5092081"/>
              <a:gd name="connsiteY674" fmla="*/ 1554592 h 5441486"/>
              <a:gd name="connsiteX675" fmla="*/ 3337278 w 5092081"/>
              <a:gd name="connsiteY675" fmla="*/ 1494753 h 5441486"/>
              <a:gd name="connsiteX676" fmla="*/ 2443907 w 5092081"/>
              <a:gd name="connsiteY676" fmla="*/ 1335673 h 5441486"/>
              <a:gd name="connsiteX677" fmla="*/ 2532440 w 5092081"/>
              <a:gd name="connsiteY677" fmla="*/ 1319672 h 5441486"/>
              <a:gd name="connsiteX678" fmla="*/ 2557789 w 5092081"/>
              <a:gd name="connsiteY678" fmla="*/ 1326437 h 5441486"/>
              <a:gd name="connsiteX679" fmla="*/ 2783216 w 5092081"/>
              <a:gd name="connsiteY679" fmla="*/ 1363501 h 5441486"/>
              <a:gd name="connsiteX680" fmla="*/ 3843293 w 5092081"/>
              <a:gd name="connsiteY680" fmla="*/ 1583014 h 5441486"/>
              <a:gd name="connsiteX681" fmla="*/ 3865413 w 5092081"/>
              <a:gd name="connsiteY681" fmla="*/ 1585367 h 5441486"/>
              <a:gd name="connsiteX682" fmla="*/ 3887461 w 5092081"/>
              <a:gd name="connsiteY682" fmla="*/ 1591845 h 5441486"/>
              <a:gd name="connsiteX683" fmla="*/ 4164318 w 5092081"/>
              <a:gd name="connsiteY683" fmla="*/ 1681214 h 5441486"/>
              <a:gd name="connsiteX684" fmla="*/ 4199341 w 5092081"/>
              <a:gd name="connsiteY684" fmla="*/ 1684939 h 5441486"/>
              <a:gd name="connsiteX685" fmla="*/ 4112301 w 5092081"/>
              <a:gd name="connsiteY685" fmla="*/ 1654330 h 5441486"/>
              <a:gd name="connsiteX686" fmla="*/ 2631520 w 5092081"/>
              <a:gd name="connsiteY686" fmla="*/ 1334279 h 5441486"/>
              <a:gd name="connsiteX687" fmla="*/ 2532440 w 5092081"/>
              <a:gd name="connsiteY687" fmla="*/ 1319672 h 5441486"/>
              <a:gd name="connsiteX688" fmla="*/ 2583402 w 5092081"/>
              <a:gd name="connsiteY688" fmla="*/ 1307996 h 5441486"/>
              <a:gd name="connsiteX689" fmla="*/ 2579708 w 5092081"/>
              <a:gd name="connsiteY689" fmla="*/ 1308128 h 5441486"/>
              <a:gd name="connsiteX690" fmla="*/ 2634661 w 5092081"/>
              <a:gd name="connsiteY690" fmla="*/ 1321528 h 5441486"/>
              <a:gd name="connsiteX691" fmla="*/ 2802948 w 5092081"/>
              <a:gd name="connsiteY691" fmla="*/ 1352514 h 5441486"/>
              <a:gd name="connsiteX692" fmla="*/ 3053567 w 5092081"/>
              <a:gd name="connsiteY692" fmla="*/ 1383305 h 5441486"/>
              <a:gd name="connsiteX693" fmla="*/ 3087668 w 5092081"/>
              <a:gd name="connsiteY693" fmla="*/ 1386932 h 5441486"/>
              <a:gd name="connsiteX694" fmla="*/ 3053567 w 5092081"/>
              <a:gd name="connsiteY694" fmla="*/ 1383305 h 5441486"/>
              <a:gd name="connsiteX695" fmla="*/ 2692797 w 5092081"/>
              <a:gd name="connsiteY695" fmla="*/ 1323579 h 5441486"/>
              <a:gd name="connsiteX696" fmla="*/ 2597015 w 5092081"/>
              <a:gd name="connsiteY696" fmla="*/ 1309259 h 5441486"/>
              <a:gd name="connsiteX697" fmla="*/ 2583402 w 5092081"/>
              <a:gd name="connsiteY697" fmla="*/ 1307996 h 5441486"/>
              <a:gd name="connsiteX698" fmla="*/ 2771305 w 5092081"/>
              <a:gd name="connsiteY698" fmla="*/ 1252414 h 5441486"/>
              <a:gd name="connsiteX699" fmla="*/ 2738730 w 5092081"/>
              <a:gd name="connsiteY699" fmla="*/ 1256149 h 5441486"/>
              <a:gd name="connsiteX700" fmla="*/ 2814780 w 5092081"/>
              <a:gd name="connsiteY700" fmla="*/ 1281457 h 5441486"/>
              <a:gd name="connsiteX701" fmla="*/ 3421042 w 5092081"/>
              <a:gd name="connsiteY701" fmla="*/ 1392778 h 5441486"/>
              <a:gd name="connsiteX702" fmla="*/ 3992687 w 5092081"/>
              <a:gd name="connsiteY702" fmla="*/ 1521768 h 5441486"/>
              <a:gd name="connsiteX703" fmla="*/ 4173357 w 5092081"/>
              <a:gd name="connsiteY703" fmla="*/ 1575423 h 5441486"/>
              <a:gd name="connsiteX704" fmla="*/ 4370196 w 5092081"/>
              <a:gd name="connsiteY704" fmla="*/ 1655591 h 5441486"/>
              <a:gd name="connsiteX705" fmla="*/ 4345593 w 5092081"/>
              <a:gd name="connsiteY705" fmla="*/ 1636444 h 5441486"/>
              <a:gd name="connsiteX706" fmla="*/ 4173357 w 5092081"/>
              <a:gd name="connsiteY706" fmla="*/ 1575423 h 5441486"/>
              <a:gd name="connsiteX707" fmla="*/ 2903636 w 5092081"/>
              <a:gd name="connsiteY707" fmla="*/ 1277822 h 5441486"/>
              <a:gd name="connsiteX708" fmla="*/ 2771305 w 5092081"/>
              <a:gd name="connsiteY708" fmla="*/ 1252414 h 5441486"/>
              <a:gd name="connsiteX709" fmla="*/ 2983813 w 5092081"/>
              <a:gd name="connsiteY709" fmla="*/ 1199350 h 5441486"/>
              <a:gd name="connsiteX710" fmla="*/ 2974969 w 5092081"/>
              <a:gd name="connsiteY710" fmla="*/ 1201170 h 5441486"/>
              <a:gd name="connsiteX711" fmla="*/ 2974760 w 5092081"/>
              <a:gd name="connsiteY711" fmla="*/ 1204118 h 5441486"/>
              <a:gd name="connsiteX712" fmla="*/ 2993263 w 5092081"/>
              <a:gd name="connsiteY712" fmla="*/ 1201953 h 5441486"/>
              <a:gd name="connsiteX713" fmla="*/ 2983813 w 5092081"/>
              <a:gd name="connsiteY713" fmla="*/ 1199350 h 5441486"/>
              <a:gd name="connsiteX714" fmla="*/ 1052064 w 5092081"/>
              <a:gd name="connsiteY714" fmla="*/ 1165235 h 5441486"/>
              <a:gd name="connsiteX715" fmla="*/ 995528 w 5092081"/>
              <a:gd name="connsiteY715" fmla="*/ 1181785 h 5441486"/>
              <a:gd name="connsiteX716" fmla="*/ 988342 w 5092081"/>
              <a:gd name="connsiteY716" fmla="*/ 1183294 h 5441486"/>
              <a:gd name="connsiteX717" fmla="*/ 951539 w 5092081"/>
              <a:gd name="connsiteY717" fmla="*/ 1190774 h 5441486"/>
              <a:gd name="connsiteX718" fmla="*/ 973448 w 5092081"/>
              <a:gd name="connsiteY718" fmla="*/ 1185165 h 5441486"/>
              <a:gd name="connsiteX719" fmla="*/ 1041850 w 5092081"/>
              <a:gd name="connsiteY719" fmla="*/ 1167785 h 5441486"/>
              <a:gd name="connsiteX720" fmla="*/ 3044319 w 5092081"/>
              <a:gd name="connsiteY720" fmla="*/ 1153926 h 5441486"/>
              <a:gd name="connsiteX721" fmla="*/ 3023468 w 5092081"/>
              <a:gd name="connsiteY721" fmla="*/ 1155654 h 5441486"/>
              <a:gd name="connsiteX722" fmla="*/ 3012591 w 5092081"/>
              <a:gd name="connsiteY722" fmla="*/ 1169573 h 5441486"/>
              <a:gd name="connsiteX723" fmla="*/ 3190944 w 5092081"/>
              <a:gd name="connsiteY723" fmla="*/ 1205763 h 5441486"/>
              <a:gd name="connsiteX724" fmla="*/ 3643362 w 5092081"/>
              <a:gd name="connsiteY724" fmla="*/ 1296588 h 5441486"/>
              <a:gd name="connsiteX725" fmla="*/ 4063003 w 5092081"/>
              <a:gd name="connsiteY725" fmla="*/ 1405277 h 5441486"/>
              <a:gd name="connsiteX726" fmla="*/ 4494513 w 5092081"/>
              <a:gd name="connsiteY726" fmla="*/ 1557929 h 5441486"/>
              <a:gd name="connsiteX727" fmla="*/ 4490045 w 5092081"/>
              <a:gd name="connsiteY727" fmla="*/ 1549189 h 5441486"/>
              <a:gd name="connsiteX728" fmla="*/ 4644111 w 5092081"/>
              <a:gd name="connsiteY728" fmla="*/ 1637893 h 5441486"/>
              <a:gd name="connsiteX729" fmla="*/ 4241357 w 5092081"/>
              <a:gd name="connsiteY729" fmla="*/ 1441467 h 5441486"/>
              <a:gd name="connsiteX730" fmla="*/ 3107803 w 5092081"/>
              <a:gd name="connsiteY730" fmla="*/ 1163171 h 5441486"/>
              <a:gd name="connsiteX731" fmla="*/ 3044319 w 5092081"/>
              <a:gd name="connsiteY731" fmla="*/ 1153926 h 5441486"/>
              <a:gd name="connsiteX732" fmla="*/ 3079544 w 5092081"/>
              <a:gd name="connsiteY732" fmla="*/ 1140574 h 5441486"/>
              <a:gd name="connsiteX733" fmla="*/ 3077836 w 5092081"/>
              <a:gd name="connsiteY733" fmla="*/ 1142766 h 5441486"/>
              <a:gd name="connsiteX734" fmla="*/ 3223246 w 5092081"/>
              <a:gd name="connsiteY734" fmla="*/ 1170630 h 5441486"/>
              <a:gd name="connsiteX735" fmla="*/ 3902487 w 5092081"/>
              <a:gd name="connsiteY735" fmla="*/ 1315886 h 5441486"/>
              <a:gd name="connsiteX736" fmla="*/ 4148383 w 5092081"/>
              <a:gd name="connsiteY736" fmla="*/ 1388876 h 5441486"/>
              <a:gd name="connsiteX737" fmla="*/ 4156819 w 5092081"/>
              <a:gd name="connsiteY737" fmla="*/ 1381508 h 5441486"/>
              <a:gd name="connsiteX738" fmla="*/ 4297103 w 5092081"/>
              <a:gd name="connsiteY738" fmla="*/ 1430178 h 5441486"/>
              <a:gd name="connsiteX739" fmla="*/ 4436229 w 5092081"/>
              <a:gd name="connsiteY739" fmla="*/ 1483546 h 5441486"/>
              <a:gd name="connsiteX740" fmla="*/ 3158020 w 5092081"/>
              <a:gd name="connsiteY740" fmla="*/ 1151295 h 5441486"/>
              <a:gd name="connsiteX741" fmla="*/ 3079544 w 5092081"/>
              <a:gd name="connsiteY741" fmla="*/ 1140574 h 5441486"/>
              <a:gd name="connsiteX742" fmla="*/ 1477997 w 5092081"/>
              <a:gd name="connsiteY742" fmla="*/ 1044906 h 5441486"/>
              <a:gd name="connsiteX743" fmla="*/ 1353645 w 5092081"/>
              <a:gd name="connsiteY743" fmla="*/ 1089611 h 5441486"/>
              <a:gd name="connsiteX744" fmla="*/ 1340404 w 5092081"/>
              <a:gd name="connsiteY744" fmla="*/ 1094642 h 5441486"/>
              <a:gd name="connsiteX745" fmla="*/ 1295800 w 5092081"/>
              <a:gd name="connsiteY745" fmla="*/ 1108631 h 5441486"/>
              <a:gd name="connsiteX746" fmla="*/ 1103500 w 5092081"/>
              <a:gd name="connsiteY746" fmla="*/ 1166752 h 5441486"/>
              <a:gd name="connsiteX747" fmla="*/ 979396 w 5092081"/>
              <a:gd name="connsiteY747" fmla="*/ 1203508 h 5441486"/>
              <a:gd name="connsiteX748" fmla="*/ 841475 w 5092081"/>
              <a:gd name="connsiteY748" fmla="*/ 1240569 h 5441486"/>
              <a:gd name="connsiteX749" fmla="*/ 454750 w 5092081"/>
              <a:gd name="connsiteY749" fmla="*/ 1342340 h 5441486"/>
              <a:gd name="connsiteX750" fmla="*/ 964222 w 5092081"/>
              <a:gd name="connsiteY750" fmla="*/ 1190949 h 5441486"/>
              <a:gd name="connsiteX751" fmla="*/ 995528 w 5092081"/>
              <a:gd name="connsiteY751" fmla="*/ 1181785 h 5441486"/>
              <a:gd name="connsiteX752" fmla="*/ 1089313 w 5092081"/>
              <a:gd name="connsiteY752" fmla="*/ 1162084 h 5441486"/>
              <a:gd name="connsiteX753" fmla="*/ 1184441 w 5092081"/>
              <a:gd name="connsiteY753" fmla="*/ 1135050 h 5441486"/>
              <a:gd name="connsiteX754" fmla="*/ 1099794 w 5092081"/>
              <a:gd name="connsiteY754" fmla="*/ 1153312 h 5441486"/>
              <a:gd name="connsiteX755" fmla="*/ 1052064 w 5092081"/>
              <a:gd name="connsiteY755" fmla="*/ 1165235 h 5441486"/>
              <a:gd name="connsiteX756" fmla="*/ 1151115 w 5092081"/>
              <a:gd name="connsiteY756" fmla="*/ 1136239 h 5441486"/>
              <a:gd name="connsiteX757" fmla="*/ 1477997 w 5092081"/>
              <a:gd name="connsiteY757" fmla="*/ 1044906 h 5441486"/>
              <a:gd name="connsiteX758" fmla="*/ 3394892 w 5092081"/>
              <a:gd name="connsiteY758" fmla="*/ 1022905 h 5441486"/>
              <a:gd name="connsiteX759" fmla="*/ 3524186 w 5092081"/>
              <a:gd name="connsiteY759" fmla="*/ 1066273 h 5441486"/>
              <a:gd name="connsiteX760" fmla="*/ 3686942 w 5092081"/>
              <a:gd name="connsiteY760" fmla="*/ 1096671 h 5441486"/>
              <a:gd name="connsiteX761" fmla="*/ 4032683 w 5092081"/>
              <a:gd name="connsiteY761" fmla="*/ 1171328 h 5441486"/>
              <a:gd name="connsiteX762" fmla="*/ 4617759 w 5092081"/>
              <a:gd name="connsiteY762" fmla="*/ 1387838 h 5441486"/>
              <a:gd name="connsiteX763" fmla="*/ 4651790 w 5092081"/>
              <a:gd name="connsiteY763" fmla="*/ 1395590 h 5441486"/>
              <a:gd name="connsiteX764" fmla="*/ 4509353 w 5092081"/>
              <a:gd name="connsiteY764" fmla="*/ 1328784 h 5441486"/>
              <a:gd name="connsiteX765" fmla="*/ 4032683 w 5092081"/>
              <a:gd name="connsiteY765" fmla="*/ 1171328 h 5441486"/>
              <a:gd name="connsiteX766" fmla="*/ 3550369 w 5092081"/>
              <a:gd name="connsiteY766" fmla="*/ 1055972 h 5441486"/>
              <a:gd name="connsiteX767" fmla="*/ 3394892 w 5092081"/>
              <a:gd name="connsiteY767" fmla="*/ 1022905 h 5441486"/>
              <a:gd name="connsiteX768" fmla="*/ 1525993 w 5092081"/>
              <a:gd name="connsiteY768" fmla="*/ 976097 h 5441486"/>
              <a:gd name="connsiteX769" fmla="*/ 1517214 w 5092081"/>
              <a:gd name="connsiteY769" fmla="*/ 977924 h 5441486"/>
              <a:gd name="connsiteX770" fmla="*/ 1517408 w 5092081"/>
              <a:gd name="connsiteY770" fmla="*/ 980915 h 5441486"/>
              <a:gd name="connsiteX771" fmla="*/ 1534990 w 5092081"/>
              <a:gd name="connsiteY771" fmla="*/ 978652 h 5441486"/>
              <a:gd name="connsiteX772" fmla="*/ 1525993 w 5092081"/>
              <a:gd name="connsiteY772" fmla="*/ 976097 h 5441486"/>
              <a:gd name="connsiteX773" fmla="*/ 3638452 w 5092081"/>
              <a:gd name="connsiteY773" fmla="*/ 890405 h 5441486"/>
              <a:gd name="connsiteX774" fmla="*/ 3631931 w 5092081"/>
              <a:gd name="connsiteY774" fmla="*/ 893844 h 5441486"/>
              <a:gd name="connsiteX775" fmla="*/ 3633118 w 5092081"/>
              <a:gd name="connsiteY775" fmla="*/ 891903 h 5441486"/>
              <a:gd name="connsiteX776" fmla="*/ 3638452 w 5092081"/>
              <a:gd name="connsiteY776" fmla="*/ 890405 h 5441486"/>
              <a:gd name="connsiteX777" fmla="*/ 3670992 w 5092081"/>
              <a:gd name="connsiteY777" fmla="*/ 877337 h 5441486"/>
              <a:gd name="connsiteX778" fmla="*/ 3638452 w 5092081"/>
              <a:gd name="connsiteY778" fmla="*/ 890405 h 5441486"/>
              <a:gd name="connsiteX779" fmla="*/ 3660215 w 5092081"/>
              <a:gd name="connsiteY779" fmla="*/ 878192 h 5441486"/>
              <a:gd name="connsiteX780" fmla="*/ 3670992 w 5092081"/>
              <a:gd name="connsiteY780" fmla="*/ 877337 h 5441486"/>
              <a:gd name="connsiteX781" fmla="*/ 3677679 w 5092081"/>
              <a:gd name="connsiteY781" fmla="*/ 873227 h 5441486"/>
              <a:gd name="connsiteX782" fmla="*/ 3670992 w 5092081"/>
              <a:gd name="connsiteY782" fmla="*/ 877337 h 5441486"/>
              <a:gd name="connsiteX783" fmla="*/ 3672262 w 5092081"/>
              <a:gd name="connsiteY783" fmla="*/ 875061 h 5441486"/>
              <a:gd name="connsiteX784" fmla="*/ 3677679 w 5092081"/>
              <a:gd name="connsiteY784" fmla="*/ 873227 h 5441486"/>
              <a:gd name="connsiteX785" fmla="*/ 1651072 w 5092081"/>
              <a:gd name="connsiteY785" fmla="*/ 768542 h 5441486"/>
              <a:gd name="connsiteX786" fmla="*/ 1637653 w 5092081"/>
              <a:gd name="connsiteY786" fmla="*/ 771182 h 5441486"/>
              <a:gd name="connsiteX787" fmla="*/ 1638855 w 5092081"/>
              <a:gd name="connsiteY787" fmla="*/ 772063 h 5441486"/>
              <a:gd name="connsiteX788" fmla="*/ 1651072 w 5092081"/>
              <a:gd name="connsiteY788" fmla="*/ 768542 h 5441486"/>
              <a:gd name="connsiteX789" fmla="*/ 1599008 w 5092081"/>
              <a:gd name="connsiteY789" fmla="*/ 706379 h 5441486"/>
              <a:gd name="connsiteX790" fmla="*/ 1596097 w 5092081"/>
              <a:gd name="connsiteY790" fmla="*/ 707596 h 5441486"/>
              <a:gd name="connsiteX791" fmla="*/ 1591375 w 5092081"/>
              <a:gd name="connsiteY791" fmla="*/ 749794 h 5441486"/>
              <a:gd name="connsiteX792" fmla="*/ 1599008 w 5092081"/>
              <a:gd name="connsiteY792" fmla="*/ 706379 h 5441486"/>
              <a:gd name="connsiteX793" fmla="*/ 3618484 w 5092081"/>
              <a:gd name="connsiteY793" fmla="*/ 680662 h 5441486"/>
              <a:gd name="connsiteX794" fmla="*/ 3605394 w 5092081"/>
              <a:gd name="connsiteY794" fmla="*/ 690601 h 5441486"/>
              <a:gd name="connsiteX795" fmla="*/ 3598872 w 5092081"/>
              <a:gd name="connsiteY795" fmla="*/ 694040 h 5441486"/>
              <a:gd name="connsiteX796" fmla="*/ 3605394 w 5092081"/>
              <a:gd name="connsiteY796" fmla="*/ 690601 h 5441486"/>
              <a:gd name="connsiteX797" fmla="*/ 3618484 w 5092081"/>
              <a:gd name="connsiteY797" fmla="*/ 680662 h 5441486"/>
              <a:gd name="connsiteX798" fmla="*/ 1667483 w 5092081"/>
              <a:gd name="connsiteY798" fmla="*/ 665515 h 5441486"/>
              <a:gd name="connsiteX799" fmla="*/ 1664485 w 5092081"/>
              <a:gd name="connsiteY799" fmla="*/ 668036 h 5441486"/>
              <a:gd name="connsiteX800" fmla="*/ 1664888 w 5092081"/>
              <a:gd name="connsiteY800" fmla="*/ 689430 h 5441486"/>
              <a:gd name="connsiteX801" fmla="*/ 1667483 w 5092081"/>
              <a:gd name="connsiteY801" fmla="*/ 665515 h 5441486"/>
              <a:gd name="connsiteX802" fmla="*/ 2763858 w 5092081"/>
              <a:gd name="connsiteY802" fmla="*/ 655114 h 5441486"/>
              <a:gd name="connsiteX803" fmla="*/ 2763312 w 5092081"/>
              <a:gd name="connsiteY803" fmla="*/ 657332 h 5441486"/>
              <a:gd name="connsiteX804" fmla="*/ 2763171 w 5092081"/>
              <a:gd name="connsiteY804" fmla="*/ 657898 h 5441486"/>
              <a:gd name="connsiteX805" fmla="*/ 2764428 w 5092081"/>
              <a:gd name="connsiteY805" fmla="*/ 652802 h 5441486"/>
              <a:gd name="connsiteX806" fmla="*/ 2763858 w 5092081"/>
              <a:gd name="connsiteY806" fmla="*/ 655114 h 5441486"/>
              <a:gd name="connsiteX807" fmla="*/ 2764009 w 5092081"/>
              <a:gd name="connsiteY807" fmla="*/ 654501 h 5441486"/>
              <a:gd name="connsiteX808" fmla="*/ 2771457 w 5092081"/>
              <a:gd name="connsiteY808" fmla="*/ 647782 h 5441486"/>
              <a:gd name="connsiteX809" fmla="*/ 2777566 w 5092081"/>
              <a:gd name="connsiteY809" fmla="*/ 649378 h 5441486"/>
              <a:gd name="connsiteX810" fmla="*/ 2764428 w 5092081"/>
              <a:gd name="connsiteY810" fmla="*/ 652802 h 5441486"/>
              <a:gd name="connsiteX811" fmla="*/ 2771457 w 5092081"/>
              <a:gd name="connsiteY811" fmla="*/ 647782 h 5441486"/>
              <a:gd name="connsiteX812" fmla="*/ 2793668 w 5092081"/>
              <a:gd name="connsiteY812" fmla="*/ 638549 h 5441486"/>
              <a:gd name="connsiteX813" fmla="*/ 2734865 w 5092081"/>
              <a:gd name="connsiteY813" fmla="*/ 653790 h 5441486"/>
              <a:gd name="connsiteX814" fmla="*/ 2600663 w 5092081"/>
              <a:gd name="connsiteY814" fmla="*/ 699434 h 5441486"/>
              <a:gd name="connsiteX815" fmla="*/ 2555672 w 5092081"/>
              <a:gd name="connsiteY815" fmla="*/ 715052 h 5441486"/>
              <a:gd name="connsiteX816" fmla="*/ 2586627 w 5092081"/>
              <a:gd name="connsiteY816" fmla="*/ 710338 h 5441486"/>
              <a:gd name="connsiteX817" fmla="*/ 2736260 w 5092081"/>
              <a:gd name="connsiteY817" fmla="*/ 671156 h 5441486"/>
              <a:gd name="connsiteX818" fmla="*/ 2777566 w 5092081"/>
              <a:gd name="connsiteY818" fmla="*/ 649378 h 5441486"/>
              <a:gd name="connsiteX819" fmla="*/ 2793668 w 5092081"/>
              <a:gd name="connsiteY819" fmla="*/ 638549 h 5441486"/>
              <a:gd name="connsiteX820" fmla="*/ 2860393 w 5092081"/>
              <a:gd name="connsiteY820" fmla="*/ 620309 h 5441486"/>
              <a:gd name="connsiteX821" fmla="*/ 2859401 w 5092081"/>
              <a:gd name="connsiteY821" fmla="*/ 624335 h 5441486"/>
              <a:gd name="connsiteX822" fmla="*/ 1690220 w 5092081"/>
              <a:gd name="connsiteY822" fmla="*/ 590215 h 5441486"/>
              <a:gd name="connsiteX823" fmla="*/ 1688534 w 5092081"/>
              <a:gd name="connsiteY823" fmla="*/ 593457 h 5441486"/>
              <a:gd name="connsiteX824" fmla="*/ 1693072 w 5092081"/>
              <a:gd name="connsiteY824" fmla="*/ 598072 h 5441486"/>
              <a:gd name="connsiteX825" fmla="*/ 1690220 w 5092081"/>
              <a:gd name="connsiteY825" fmla="*/ 590215 h 5441486"/>
              <a:gd name="connsiteX826" fmla="*/ 3674385 w 5092081"/>
              <a:gd name="connsiteY826" fmla="*/ 552619 h 5441486"/>
              <a:gd name="connsiteX827" fmla="*/ 3667698 w 5092081"/>
              <a:gd name="connsiteY827" fmla="*/ 556728 h 5441486"/>
              <a:gd name="connsiteX828" fmla="*/ 3671476 w 5092081"/>
              <a:gd name="connsiteY828" fmla="*/ 552912 h 5441486"/>
              <a:gd name="connsiteX829" fmla="*/ 3674385 w 5092081"/>
              <a:gd name="connsiteY829" fmla="*/ 552619 h 5441486"/>
              <a:gd name="connsiteX830" fmla="*/ 3681829 w 5092081"/>
              <a:gd name="connsiteY830" fmla="*/ 549278 h 5441486"/>
              <a:gd name="connsiteX831" fmla="*/ 3674385 w 5092081"/>
              <a:gd name="connsiteY831" fmla="*/ 552619 h 5441486"/>
              <a:gd name="connsiteX832" fmla="*/ 3678479 w 5092081"/>
              <a:gd name="connsiteY832" fmla="*/ 549438 h 5441486"/>
              <a:gd name="connsiteX833" fmla="*/ 3681829 w 5092081"/>
              <a:gd name="connsiteY833" fmla="*/ 549278 h 5441486"/>
              <a:gd name="connsiteX834" fmla="*/ 3688227 w 5092081"/>
              <a:gd name="connsiteY834" fmla="*/ 546342 h 5441486"/>
              <a:gd name="connsiteX835" fmla="*/ 3693881 w 5092081"/>
              <a:gd name="connsiteY835" fmla="*/ 546427 h 5441486"/>
              <a:gd name="connsiteX836" fmla="*/ 3681829 w 5092081"/>
              <a:gd name="connsiteY836" fmla="*/ 549278 h 5441486"/>
              <a:gd name="connsiteX837" fmla="*/ 3688227 w 5092081"/>
              <a:gd name="connsiteY837" fmla="*/ 546342 h 5441486"/>
              <a:gd name="connsiteX838" fmla="*/ 3836184 w 5092081"/>
              <a:gd name="connsiteY838" fmla="*/ 467897 h 5441486"/>
              <a:gd name="connsiteX839" fmla="*/ 3817610 w 5092081"/>
              <a:gd name="connsiteY839" fmla="*/ 474186 h 5441486"/>
              <a:gd name="connsiteX840" fmla="*/ 3827269 w 5092081"/>
              <a:gd name="connsiteY840" fmla="*/ 469532 h 5441486"/>
              <a:gd name="connsiteX841" fmla="*/ 3836184 w 5092081"/>
              <a:gd name="connsiteY841" fmla="*/ 467897 h 5441486"/>
              <a:gd name="connsiteX842" fmla="*/ 3190371 w 5092081"/>
              <a:gd name="connsiteY842" fmla="*/ 416334 h 5441486"/>
              <a:gd name="connsiteX843" fmla="*/ 3185901 w 5092081"/>
              <a:gd name="connsiteY843" fmla="*/ 420077 h 5441486"/>
              <a:gd name="connsiteX844" fmla="*/ 3198119 w 5092081"/>
              <a:gd name="connsiteY844" fmla="*/ 416556 h 5441486"/>
              <a:gd name="connsiteX845" fmla="*/ 3190371 w 5092081"/>
              <a:gd name="connsiteY845" fmla="*/ 416334 h 5441486"/>
              <a:gd name="connsiteX846" fmla="*/ 3503985 w 5092081"/>
              <a:gd name="connsiteY846" fmla="*/ 411211 h 5441486"/>
              <a:gd name="connsiteX847" fmla="*/ 3485411 w 5092081"/>
              <a:gd name="connsiteY847" fmla="*/ 417500 h 5441486"/>
              <a:gd name="connsiteX848" fmla="*/ 3490923 w 5092081"/>
              <a:gd name="connsiteY848" fmla="*/ 412404 h 5441486"/>
              <a:gd name="connsiteX849" fmla="*/ 3503985 w 5092081"/>
              <a:gd name="connsiteY849" fmla="*/ 411211 h 5441486"/>
              <a:gd name="connsiteX850" fmla="*/ 3523647 w 5092081"/>
              <a:gd name="connsiteY850" fmla="*/ 404349 h 5441486"/>
              <a:gd name="connsiteX851" fmla="*/ 3503985 w 5092081"/>
              <a:gd name="connsiteY851" fmla="*/ 411211 h 5441486"/>
              <a:gd name="connsiteX852" fmla="*/ 3510040 w 5092081"/>
              <a:gd name="connsiteY852" fmla="*/ 405828 h 5441486"/>
              <a:gd name="connsiteX853" fmla="*/ 3523647 w 5092081"/>
              <a:gd name="connsiteY853" fmla="*/ 404349 h 5441486"/>
              <a:gd name="connsiteX854" fmla="*/ 3525897 w 5092081"/>
              <a:gd name="connsiteY854" fmla="*/ 400972 h 5441486"/>
              <a:gd name="connsiteX855" fmla="*/ 3535699 w 5092081"/>
              <a:gd name="connsiteY855" fmla="*/ 401498 h 5441486"/>
              <a:gd name="connsiteX856" fmla="*/ 3523647 w 5092081"/>
              <a:gd name="connsiteY856" fmla="*/ 404349 h 5441486"/>
              <a:gd name="connsiteX857" fmla="*/ 3525897 w 5092081"/>
              <a:gd name="connsiteY857" fmla="*/ 400972 h 5441486"/>
              <a:gd name="connsiteX858" fmla="*/ 3542220 w 5092081"/>
              <a:gd name="connsiteY858" fmla="*/ 398060 h 5441486"/>
              <a:gd name="connsiteX859" fmla="*/ 3535699 w 5092081"/>
              <a:gd name="connsiteY859" fmla="*/ 401498 h 5441486"/>
              <a:gd name="connsiteX860" fmla="*/ 3536885 w 5092081"/>
              <a:gd name="connsiteY860" fmla="*/ 399558 h 5441486"/>
              <a:gd name="connsiteX861" fmla="*/ 3542220 w 5092081"/>
              <a:gd name="connsiteY861" fmla="*/ 398060 h 5441486"/>
              <a:gd name="connsiteX862" fmla="*/ 3501597 w 5092081"/>
              <a:gd name="connsiteY862" fmla="*/ 397871 h 5441486"/>
              <a:gd name="connsiteX863" fmla="*/ 3482858 w 5092081"/>
              <a:gd name="connsiteY863" fmla="*/ 404831 h 5441486"/>
              <a:gd name="connsiteX864" fmla="*/ 3488514 w 5092081"/>
              <a:gd name="connsiteY864" fmla="*/ 399148 h 5441486"/>
              <a:gd name="connsiteX865" fmla="*/ 3501597 w 5092081"/>
              <a:gd name="connsiteY865" fmla="*/ 397871 h 5441486"/>
              <a:gd name="connsiteX866" fmla="*/ 3261379 w 5092081"/>
              <a:gd name="connsiteY866" fmla="*/ 397802 h 5441486"/>
              <a:gd name="connsiteX867" fmla="*/ 3229666 w 5092081"/>
              <a:gd name="connsiteY867" fmla="*/ 407514 h 5441486"/>
              <a:gd name="connsiteX868" fmla="*/ 3216693 w 5092081"/>
              <a:gd name="connsiteY868" fmla="*/ 410266 h 5441486"/>
              <a:gd name="connsiteX869" fmla="*/ 3229666 w 5092081"/>
              <a:gd name="connsiteY869" fmla="*/ 407514 h 5441486"/>
              <a:gd name="connsiteX870" fmla="*/ 3261379 w 5092081"/>
              <a:gd name="connsiteY870" fmla="*/ 397802 h 5441486"/>
              <a:gd name="connsiteX871" fmla="*/ 3542963 w 5092081"/>
              <a:gd name="connsiteY871" fmla="*/ 395042 h 5441486"/>
              <a:gd name="connsiteX872" fmla="*/ 3542662 w 5092081"/>
              <a:gd name="connsiteY872" fmla="*/ 396266 h 5441486"/>
              <a:gd name="connsiteX873" fmla="*/ 3542220 w 5092081"/>
              <a:gd name="connsiteY873" fmla="*/ 398060 h 5441486"/>
              <a:gd name="connsiteX874" fmla="*/ 3543545 w 5092081"/>
              <a:gd name="connsiteY874" fmla="*/ 392680 h 5441486"/>
              <a:gd name="connsiteX875" fmla="*/ 3543399 w 5092081"/>
              <a:gd name="connsiteY875" fmla="*/ 393278 h 5441486"/>
              <a:gd name="connsiteX876" fmla="*/ 3542963 w 5092081"/>
              <a:gd name="connsiteY876" fmla="*/ 395042 h 5441486"/>
              <a:gd name="connsiteX877" fmla="*/ 3521093 w 5092081"/>
              <a:gd name="connsiteY877" fmla="*/ 391680 h 5441486"/>
              <a:gd name="connsiteX878" fmla="*/ 3501597 w 5092081"/>
              <a:gd name="connsiteY878" fmla="*/ 397871 h 5441486"/>
              <a:gd name="connsiteX879" fmla="*/ 3507224 w 5092081"/>
              <a:gd name="connsiteY879" fmla="*/ 392787 h 5441486"/>
              <a:gd name="connsiteX880" fmla="*/ 3521093 w 5092081"/>
              <a:gd name="connsiteY880" fmla="*/ 391680 h 5441486"/>
              <a:gd name="connsiteX881" fmla="*/ 3539832 w 5092081"/>
              <a:gd name="connsiteY881" fmla="*/ 384720 h 5441486"/>
              <a:gd name="connsiteX882" fmla="*/ 3521093 w 5092081"/>
              <a:gd name="connsiteY882" fmla="*/ 391680 h 5441486"/>
              <a:gd name="connsiteX883" fmla="*/ 3526749 w 5092081"/>
              <a:gd name="connsiteY883" fmla="*/ 385997 h 5441486"/>
              <a:gd name="connsiteX884" fmla="*/ 3539832 w 5092081"/>
              <a:gd name="connsiteY884" fmla="*/ 384720 h 5441486"/>
              <a:gd name="connsiteX885" fmla="*/ 2324463 w 5092081"/>
              <a:gd name="connsiteY885" fmla="*/ 319492 h 5441486"/>
              <a:gd name="connsiteX886" fmla="*/ 2292750 w 5092081"/>
              <a:gd name="connsiteY886" fmla="*/ 329205 h 5441486"/>
              <a:gd name="connsiteX887" fmla="*/ 2307684 w 5092081"/>
              <a:gd name="connsiteY887" fmla="*/ 320893 h 5441486"/>
              <a:gd name="connsiteX888" fmla="*/ 2324463 w 5092081"/>
              <a:gd name="connsiteY888" fmla="*/ 319492 h 5441486"/>
              <a:gd name="connsiteX889" fmla="*/ 2329248 w 5092081"/>
              <a:gd name="connsiteY889" fmla="*/ 316385 h 5441486"/>
              <a:gd name="connsiteX890" fmla="*/ 2337437 w 5092081"/>
              <a:gd name="connsiteY890" fmla="*/ 316740 h 5441486"/>
              <a:gd name="connsiteX891" fmla="*/ 2324463 w 5092081"/>
              <a:gd name="connsiteY891" fmla="*/ 319492 h 5441486"/>
              <a:gd name="connsiteX892" fmla="*/ 2329248 w 5092081"/>
              <a:gd name="connsiteY892" fmla="*/ 316385 h 5441486"/>
              <a:gd name="connsiteX893" fmla="*/ 2356932 w 5092081"/>
              <a:gd name="connsiteY893" fmla="*/ 310549 h 5441486"/>
              <a:gd name="connsiteX894" fmla="*/ 2337437 w 5092081"/>
              <a:gd name="connsiteY894" fmla="*/ 316740 h 5441486"/>
              <a:gd name="connsiteX895" fmla="*/ 2343063 w 5092081"/>
              <a:gd name="connsiteY895" fmla="*/ 311656 h 5441486"/>
              <a:gd name="connsiteX896" fmla="*/ 2356932 w 5092081"/>
              <a:gd name="connsiteY896" fmla="*/ 310549 h 5441486"/>
              <a:gd name="connsiteX897" fmla="*/ 2361401 w 5092081"/>
              <a:gd name="connsiteY897" fmla="*/ 306806 h 5441486"/>
              <a:gd name="connsiteX898" fmla="*/ 2369149 w 5092081"/>
              <a:gd name="connsiteY898" fmla="*/ 307027 h 5441486"/>
              <a:gd name="connsiteX899" fmla="*/ 2356932 w 5092081"/>
              <a:gd name="connsiteY899" fmla="*/ 310549 h 5441486"/>
              <a:gd name="connsiteX900" fmla="*/ 2361401 w 5092081"/>
              <a:gd name="connsiteY900" fmla="*/ 306806 h 5441486"/>
              <a:gd name="connsiteX901" fmla="*/ 3628723 w 5092081"/>
              <a:gd name="connsiteY901" fmla="*/ 261939 h 5441486"/>
              <a:gd name="connsiteX902" fmla="*/ 3621799 w 5092081"/>
              <a:gd name="connsiteY902" fmla="*/ 266110 h 5441486"/>
              <a:gd name="connsiteX903" fmla="*/ 3621423 w 5092081"/>
              <a:gd name="connsiteY903" fmla="*/ 266097 h 5441486"/>
              <a:gd name="connsiteX904" fmla="*/ 3301780 w 5092081"/>
              <a:gd name="connsiteY904" fmla="*/ 91311 h 5441486"/>
              <a:gd name="connsiteX905" fmla="*/ 3313078 w 5092081"/>
              <a:gd name="connsiteY905" fmla="*/ 91996 h 5441486"/>
              <a:gd name="connsiteX906" fmla="*/ 3269479 w 5092081"/>
              <a:gd name="connsiteY906" fmla="*/ 103888 h 5441486"/>
              <a:gd name="connsiteX907" fmla="*/ 3276993 w 5092081"/>
              <a:gd name="connsiteY907" fmla="*/ 96423 h 5441486"/>
              <a:gd name="connsiteX908" fmla="*/ 3289045 w 5092081"/>
              <a:gd name="connsiteY908" fmla="*/ 93572 h 5441486"/>
              <a:gd name="connsiteX909" fmla="*/ 3301780 w 5092081"/>
              <a:gd name="connsiteY909" fmla="*/ 91311 h 5441486"/>
              <a:gd name="connsiteX910" fmla="*/ 3333492 w 5092081"/>
              <a:gd name="connsiteY910" fmla="*/ 81598 h 5441486"/>
              <a:gd name="connsiteX911" fmla="*/ 3344792 w 5092081"/>
              <a:gd name="connsiteY911" fmla="*/ 82284 h 5441486"/>
              <a:gd name="connsiteX912" fmla="*/ 3313078 w 5092081"/>
              <a:gd name="connsiteY912" fmla="*/ 91996 h 5441486"/>
              <a:gd name="connsiteX913" fmla="*/ 3320758 w 5092081"/>
              <a:gd name="connsiteY913" fmla="*/ 83860 h 5441486"/>
              <a:gd name="connsiteX914" fmla="*/ 3333492 w 5092081"/>
              <a:gd name="connsiteY914" fmla="*/ 81598 h 5441486"/>
              <a:gd name="connsiteX915" fmla="*/ 3349603 w 5092081"/>
              <a:gd name="connsiteY915" fmla="*/ 77630 h 5441486"/>
              <a:gd name="connsiteX916" fmla="*/ 3357765 w 5092081"/>
              <a:gd name="connsiteY916" fmla="*/ 79531 h 5441486"/>
              <a:gd name="connsiteX917" fmla="*/ 3344792 w 5092081"/>
              <a:gd name="connsiteY917" fmla="*/ 82284 h 5441486"/>
              <a:gd name="connsiteX918" fmla="*/ 3349603 w 5092081"/>
              <a:gd name="connsiteY918" fmla="*/ 77630 h 5441486"/>
              <a:gd name="connsiteX919" fmla="*/ 3359697 w 5092081"/>
              <a:gd name="connsiteY919" fmla="*/ 74571 h 5441486"/>
              <a:gd name="connsiteX920" fmla="*/ 3364287 w 5092081"/>
              <a:gd name="connsiteY920" fmla="*/ 76093 h 5441486"/>
              <a:gd name="connsiteX921" fmla="*/ 3357765 w 5092081"/>
              <a:gd name="connsiteY921" fmla="*/ 79531 h 5441486"/>
              <a:gd name="connsiteX922" fmla="*/ 3359697 w 5092081"/>
              <a:gd name="connsiteY922" fmla="*/ 74571 h 5441486"/>
              <a:gd name="connsiteX923" fmla="*/ 3365279 w 5092081"/>
              <a:gd name="connsiteY923" fmla="*/ 72066 h 5441486"/>
              <a:gd name="connsiteX924" fmla="*/ 3376339 w 5092081"/>
              <a:gd name="connsiteY924" fmla="*/ 73242 h 5441486"/>
              <a:gd name="connsiteX925" fmla="*/ 3364287 w 5092081"/>
              <a:gd name="connsiteY925" fmla="*/ 76093 h 5441486"/>
              <a:gd name="connsiteX926" fmla="*/ 3377496 w 5092081"/>
              <a:gd name="connsiteY926" fmla="*/ 68544 h 5441486"/>
              <a:gd name="connsiteX927" fmla="*/ 3376339 w 5092081"/>
              <a:gd name="connsiteY927" fmla="*/ 73242 h 5441486"/>
              <a:gd name="connsiteX928" fmla="*/ 3775545 w 5092081"/>
              <a:gd name="connsiteY928" fmla="*/ 0 h 5441486"/>
              <a:gd name="connsiteX929" fmla="*/ 3761343 w 5092081"/>
              <a:gd name="connsiteY929" fmla="*/ 11575 h 5441486"/>
              <a:gd name="connsiteX930" fmla="*/ 3835075 w 5092081"/>
              <a:gd name="connsiteY930" fmla="*/ 19418 h 5441486"/>
              <a:gd name="connsiteX931" fmla="*/ 3845073 w 5092081"/>
              <a:gd name="connsiteY931" fmla="*/ 28746 h 5441486"/>
              <a:gd name="connsiteX932" fmla="*/ 3715409 w 5092081"/>
              <a:gd name="connsiteY932" fmla="*/ 79005 h 5441486"/>
              <a:gd name="connsiteX933" fmla="*/ 3706737 w 5092081"/>
              <a:gd name="connsiteY933" fmla="*/ 91169 h 5441486"/>
              <a:gd name="connsiteX934" fmla="*/ 3597798 w 5092081"/>
              <a:gd name="connsiteY934" fmla="*/ 126414 h 5441486"/>
              <a:gd name="connsiteX935" fmla="*/ 3673041 w 5092081"/>
              <a:gd name="connsiteY935" fmla="*/ 108935 h 5441486"/>
              <a:gd name="connsiteX936" fmla="*/ 3734387 w 5092081"/>
              <a:gd name="connsiteY936" fmla="*/ 94110 h 5441486"/>
              <a:gd name="connsiteX937" fmla="*/ 3560959 w 5092081"/>
              <a:gd name="connsiteY937" fmla="*/ 156932 h 5441486"/>
              <a:gd name="connsiteX938" fmla="*/ 3585159 w 5092081"/>
              <a:gd name="connsiteY938" fmla="*/ 154685 h 5441486"/>
              <a:gd name="connsiteX939" fmla="*/ 3561364 w 5092081"/>
              <a:gd name="connsiteY939" fmla="*/ 178326 h 5441486"/>
              <a:gd name="connsiteX940" fmla="*/ 3621647 w 5092081"/>
              <a:gd name="connsiteY940" fmla="*/ 171652 h 5441486"/>
              <a:gd name="connsiteX941" fmla="*/ 3660804 w 5092081"/>
              <a:gd name="connsiteY941" fmla="*/ 158599 h 5441486"/>
              <a:gd name="connsiteX942" fmla="*/ 3681932 w 5092081"/>
              <a:gd name="connsiteY942" fmla="*/ 164979 h 5441486"/>
              <a:gd name="connsiteX943" fmla="*/ 3589346 w 5092081"/>
              <a:gd name="connsiteY943" fmla="*/ 206785 h 5441486"/>
              <a:gd name="connsiteX944" fmla="*/ 3665746 w 5092081"/>
              <a:gd name="connsiteY944" fmla="*/ 184608 h 5441486"/>
              <a:gd name="connsiteX945" fmla="*/ 3767242 w 5092081"/>
              <a:gd name="connsiteY945" fmla="*/ 152703 h 5441486"/>
              <a:gd name="connsiteX946" fmla="*/ 3676806 w 5092081"/>
              <a:gd name="connsiteY946" fmla="*/ 185784 h 5441486"/>
              <a:gd name="connsiteX947" fmla="*/ 3719342 w 5092081"/>
              <a:gd name="connsiteY947" fmla="*/ 182044 h 5441486"/>
              <a:gd name="connsiteX948" fmla="*/ 3800350 w 5092081"/>
              <a:gd name="connsiteY948" fmla="*/ 160357 h 5441486"/>
              <a:gd name="connsiteX949" fmla="*/ 3729410 w 5092081"/>
              <a:gd name="connsiteY949" fmla="*/ 187247 h 5441486"/>
              <a:gd name="connsiteX950" fmla="*/ 3808198 w 5092081"/>
              <a:gd name="connsiteY950" fmla="*/ 178410 h 5441486"/>
              <a:gd name="connsiteX951" fmla="*/ 3871459 w 5092081"/>
              <a:gd name="connsiteY951" fmla="*/ 159656 h 5441486"/>
              <a:gd name="connsiteX952" fmla="*/ 3619647 w 5092081"/>
              <a:gd name="connsiteY952" fmla="*/ 252709 h 5441486"/>
              <a:gd name="connsiteX953" fmla="*/ 3611114 w 5092081"/>
              <a:gd name="connsiteY953" fmla="*/ 265748 h 5441486"/>
              <a:gd name="connsiteX954" fmla="*/ 3621423 w 5092081"/>
              <a:gd name="connsiteY954" fmla="*/ 266097 h 5441486"/>
              <a:gd name="connsiteX955" fmla="*/ 3592554 w 5092081"/>
              <a:gd name="connsiteY955" fmla="*/ 282542 h 5441486"/>
              <a:gd name="connsiteX956" fmla="*/ 3544738 w 5092081"/>
              <a:gd name="connsiteY956" fmla="*/ 295707 h 5441486"/>
              <a:gd name="connsiteX957" fmla="*/ 3273431 w 5092081"/>
              <a:gd name="connsiteY957" fmla="*/ 394951 h 5441486"/>
              <a:gd name="connsiteX958" fmla="*/ 3634586 w 5092081"/>
              <a:gd name="connsiteY958" fmla="*/ 288046 h 5441486"/>
              <a:gd name="connsiteX959" fmla="*/ 3736081 w 5092081"/>
              <a:gd name="connsiteY959" fmla="*/ 256141 h 5441486"/>
              <a:gd name="connsiteX960" fmla="*/ 3541008 w 5092081"/>
              <a:gd name="connsiteY960" fmla="*/ 333879 h 5441486"/>
              <a:gd name="connsiteX961" fmla="*/ 3521513 w 5092081"/>
              <a:gd name="connsiteY961" fmla="*/ 340070 h 5441486"/>
              <a:gd name="connsiteX962" fmla="*/ 3502773 w 5092081"/>
              <a:gd name="connsiteY962" fmla="*/ 347030 h 5441486"/>
              <a:gd name="connsiteX963" fmla="*/ 3489800 w 5092081"/>
              <a:gd name="connsiteY963" fmla="*/ 349782 h 5441486"/>
              <a:gd name="connsiteX964" fmla="*/ 3502773 w 5092081"/>
              <a:gd name="connsiteY964" fmla="*/ 347030 h 5441486"/>
              <a:gd name="connsiteX965" fmla="*/ 3521513 w 5092081"/>
              <a:gd name="connsiteY965" fmla="*/ 340070 h 5441486"/>
              <a:gd name="connsiteX966" fmla="*/ 3541008 w 5092081"/>
              <a:gd name="connsiteY966" fmla="*/ 333879 h 5441486"/>
              <a:gd name="connsiteX967" fmla="*/ 3655478 w 5092081"/>
              <a:gd name="connsiteY967" fmla="*/ 299222 h 5441486"/>
              <a:gd name="connsiteX968" fmla="*/ 3765645 w 5092081"/>
              <a:gd name="connsiteY968" fmla="*/ 255153 h 5441486"/>
              <a:gd name="connsiteX969" fmla="*/ 3716824 w 5092081"/>
              <a:gd name="connsiteY969" fmla="*/ 284397 h 5441486"/>
              <a:gd name="connsiteX970" fmla="*/ 3653494 w 5092081"/>
              <a:gd name="connsiteY970" fmla="*/ 307276 h 5441486"/>
              <a:gd name="connsiteX971" fmla="*/ 3557598 w 5092081"/>
              <a:gd name="connsiteY971" fmla="*/ 335644 h 5441486"/>
              <a:gd name="connsiteX972" fmla="*/ 3601293 w 5092081"/>
              <a:gd name="connsiteY972" fmla="*/ 327206 h 5441486"/>
              <a:gd name="connsiteX973" fmla="*/ 3653494 w 5092081"/>
              <a:gd name="connsiteY973" fmla="*/ 307276 h 5441486"/>
              <a:gd name="connsiteX974" fmla="*/ 3740857 w 5092081"/>
              <a:gd name="connsiteY974" fmla="*/ 282821 h 5441486"/>
              <a:gd name="connsiteX975" fmla="*/ 3784552 w 5092081"/>
              <a:gd name="connsiteY975" fmla="*/ 274383 h 5441486"/>
              <a:gd name="connsiteX976" fmla="*/ 3417280 w 5092081"/>
              <a:gd name="connsiteY976" fmla="*/ 406120 h 5441486"/>
              <a:gd name="connsiteX977" fmla="*/ 3460974 w 5092081"/>
              <a:gd name="connsiteY977" fmla="*/ 397682 h 5441486"/>
              <a:gd name="connsiteX978" fmla="*/ 3482858 w 5092081"/>
              <a:gd name="connsiteY978" fmla="*/ 404831 h 5441486"/>
              <a:gd name="connsiteX979" fmla="*/ 3485411 w 5092081"/>
              <a:gd name="connsiteY979" fmla="*/ 417500 h 5441486"/>
              <a:gd name="connsiteX980" fmla="*/ 3151835 w 5092081"/>
              <a:gd name="connsiteY980" fmla="*/ 531471 h 5441486"/>
              <a:gd name="connsiteX981" fmla="*/ 3097011 w 5092081"/>
              <a:gd name="connsiteY981" fmla="*/ 542857 h 5441486"/>
              <a:gd name="connsiteX982" fmla="*/ 3086426 w 5092081"/>
              <a:gd name="connsiteY982" fmla="*/ 558950 h 5441486"/>
              <a:gd name="connsiteX983" fmla="*/ 3083045 w 5092081"/>
              <a:gd name="connsiteY983" fmla="*/ 549637 h 5441486"/>
              <a:gd name="connsiteX984" fmla="*/ 2975027 w 5092081"/>
              <a:gd name="connsiteY984" fmla="*/ 584980 h 5441486"/>
              <a:gd name="connsiteX985" fmla="*/ 2860393 w 5092081"/>
              <a:gd name="connsiteY985" fmla="*/ 620309 h 5441486"/>
              <a:gd name="connsiteX986" fmla="*/ 2859401 w 5092081"/>
              <a:gd name="connsiteY986" fmla="*/ 624335 h 5441486"/>
              <a:gd name="connsiteX987" fmla="*/ 2819182 w 5092081"/>
              <a:gd name="connsiteY987" fmla="*/ 645540 h 5441486"/>
              <a:gd name="connsiteX988" fmla="*/ 2855267 w 5092081"/>
              <a:gd name="connsiteY988" fmla="*/ 641114 h 5441486"/>
              <a:gd name="connsiteX989" fmla="*/ 3221952 w 5092081"/>
              <a:gd name="connsiteY989" fmla="*/ 534797 h 5441486"/>
              <a:gd name="connsiteX990" fmla="*/ 3355161 w 5092081"/>
              <a:gd name="connsiteY990" fmla="*/ 493179 h 5441486"/>
              <a:gd name="connsiteX991" fmla="*/ 3346489 w 5092081"/>
              <a:gd name="connsiteY991" fmla="*/ 505343 h 5441486"/>
              <a:gd name="connsiteX992" fmla="*/ 3501746 w 5092081"/>
              <a:gd name="connsiteY992" fmla="*/ 470203 h 5441486"/>
              <a:gd name="connsiteX993" fmla="*/ 3454910 w 5092081"/>
              <a:gd name="connsiteY993" fmla="*/ 491393 h 5441486"/>
              <a:gd name="connsiteX994" fmla="*/ 3511648 w 5092081"/>
              <a:gd name="connsiteY994" fmla="*/ 476077 h 5441486"/>
              <a:gd name="connsiteX995" fmla="*/ 3575074 w 5092081"/>
              <a:gd name="connsiteY995" fmla="*/ 456653 h 5441486"/>
              <a:gd name="connsiteX996" fmla="*/ 3638335 w 5092081"/>
              <a:gd name="connsiteY996" fmla="*/ 437898 h 5441486"/>
              <a:gd name="connsiteX997" fmla="*/ 3687394 w 5092081"/>
              <a:gd name="connsiteY997" fmla="*/ 430720 h 5441486"/>
              <a:gd name="connsiteX998" fmla="*/ 3600504 w 5092081"/>
              <a:gd name="connsiteY998" fmla="*/ 472443 h 5441486"/>
              <a:gd name="connsiteX999" fmla="*/ 3645261 w 5092081"/>
              <a:gd name="connsiteY999" fmla="*/ 455854 h 5441486"/>
              <a:gd name="connsiteX1000" fmla="*/ 3661781 w 5092081"/>
              <a:gd name="connsiteY1000" fmla="*/ 461743 h 5441486"/>
              <a:gd name="connsiteX1001" fmla="*/ 3763276 w 5092081"/>
              <a:gd name="connsiteY1001" fmla="*/ 429838 h 5441486"/>
              <a:gd name="connsiteX1002" fmla="*/ 3651124 w 5092081"/>
              <a:gd name="connsiteY1002" fmla="*/ 481960 h 5441486"/>
              <a:gd name="connsiteX1003" fmla="*/ 3580184 w 5092081"/>
              <a:gd name="connsiteY1003" fmla="*/ 508851 h 5441486"/>
              <a:gd name="connsiteX1004" fmla="*/ 3651124 w 5092081"/>
              <a:gd name="connsiteY1004" fmla="*/ 481960 h 5441486"/>
              <a:gd name="connsiteX1005" fmla="*/ 3758150 w 5092081"/>
              <a:gd name="connsiteY1005" fmla="*/ 450643 h 5441486"/>
              <a:gd name="connsiteX1006" fmla="*/ 3845444 w 5092081"/>
              <a:gd name="connsiteY1006" fmla="*/ 430313 h 5441486"/>
              <a:gd name="connsiteX1007" fmla="*/ 3819260 w 5092081"/>
              <a:gd name="connsiteY1007" fmla="*/ 440614 h 5441486"/>
              <a:gd name="connsiteX1008" fmla="*/ 3789109 w 5092081"/>
              <a:gd name="connsiteY1008" fmla="*/ 467022 h 5441486"/>
              <a:gd name="connsiteX1009" fmla="*/ 3694065 w 5092081"/>
              <a:gd name="connsiteY1009" fmla="*/ 499614 h 5441486"/>
              <a:gd name="connsiteX1010" fmla="*/ 3454472 w 5092081"/>
              <a:gd name="connsiteY1010" fmla="*/ 589146 h 5441486"/>
              <a:gd name="connsiteX1011" fmla="*/ 3432756 w 5092081"/>
              <a:gd name="connsiteY1011" fmla="*/ 608186 h 5441486"/>
              <a:gd name="connsiteX1012" fmla="*/ 3515747 w 5092081"/>
              <a:gd name="connsiteY1012" fmla="*/ 578445 h 5441486"/>
              <a:gd name="connsiteX1013" fmla="*/ 3698603 w 5092081"/>
              <a:gd name="connsiteY1013" fmla="*/ 504229 h 5441486"/>
              <a:gd name="connsiteX1014" fmla="*/ 3721644 w 5092081"/>
              <a:gd name="connsiteY1014" fmla="*/ 506679 h 5441486"/>
              <a:gd name="connsiteX1015" fmla="*/ 3817610 w 5092081"/>
              <a:gd name="connsiteY1015" fmla="*/ 474186 h 5441486"/>
              <a:gd name="connsiteX1016" fmla="*/ 3725025 w 5092081"/>
              <a:gd name="connsiteY1016" fmla="*/ 515993 h 5441486"/>
              <a:gd name="connsiteX1017" fmla="*/ 3667698 w 5092081"/>
              <a:gd name="connsiteY1017" fmla="*/ 556728 h 5441486"/>
              <a:gd name="connsiteX1018" fmla="*/ 3564218 w 5092081"/>
              <a:gd name="connsiteY1018" fmla="*/ 596687 h 5441486"/>
              <a:gd name="connsiteX1019" fmla="*/ 3505899 w 5092081"/>
              <a:gd name="connsiteY1019" fmla="*/ 641449 h 5441486"/>
              <a:gd name="connsiteX1020" fmla="*/ 3805778 w 5092081"/>
              <a:gd name="connsiteY1020" fmla="*/ 545244 h 5441486"/>
              <a:gd name="connsiteX1021" fmla="*/ 3833191 w 5092081"/>
              <a:gd name="connsiteY1021" fmla="*/ 552981 h 5441486"/>
              <a:gd name="connsiteX1022" fmla="*/ 3700551 w 5092081"/>
              <a:gd name="connsiteY1022" fmla="*/ 615321 h 5441486"/>
              <a:gd name="connsiteX1023" fmla="*/ 3677915 w 5092081"/>
              <a:gd name="connsiteY1023" fmla="*/ 634264 h 5441486"/>
              <a:gd name="connsiteX1024" fmla="*/ 3734653 w 5092081"/>
              <a:gd name="connsiteY1024" fmla="*/ 618948 h 5441486"/>
              <a:gd name="connsiteX1025" fmla="*/ 3776269 w 5092081"/>
              <a:gd name="connsiteY1025" fmla="*/ 615110 h 5441486"/>
              <a:gd name="connsiteX1026" fmla="*/ 3632569 w 5092081"/>
              <a:gd name="connsiteY1026" fmla="*/ 676274 h 5441486"/>
              <a:gd name="connsiteX1027" fmla="*/ 3729527 w 5092081"/>
              <a:gd name="connsiteY1027" fmla="*/ 639754 h 5441486"/>
              <a:gd name="connsiteX1028" fmla="*/ 3817813 w 5092081"/>
              <a:gd name="connsiteY1028" fmla="*/ 615397 h 5441486"/>
              <a:gd name="connsiteX1029" fmla="*/ 3781140 w 5092081"/>
              <a:gd name="connsiteY1029" fmla="*/ 645244 h 5441486"/>
              <a:gd name="connsiteX1030" fmla="*/ 3876113 w 5092081"/>
              <a:gd name="connsiteY1030" fmla="*/ 616778 h 5441486"/>
              <a:gd name="connsiteX1031" fmla="*/ 3827293 w 5092081"/>
              <a:gd name="connsiteY1031" fmla="*/ 646021 h 5441486"/>
              <a:gd name="connsiteX1032" fmla="*/ 3820771 w 5092081"/>
              <a:gd name="connsiteY1032" fmla="*/ 649459 h 5441486"/>
              <a:gd name="connsiteX1033" fmla="*/ 3814249 w 5092081"/>
              <a:gd name="connsiteY1033" fmla="*/ 652898 h 5441486"/>
              <a:gd name="connsiteX1034" fmla="*/ 3807561 w 5092081"/>
              <a:gd name="connsiteY1034" fmla="*/ 657008 h 5441486"/>
              <a:gd name="connsiteX1035" fmla="*/ 3814249 w 5092081"/>
              <a:gd name="connsiteY1035" fmla="*/ 652898 h 5441486"/>
              <a:gd name="connsiteX1036" fmla="*/ 3820771 w 5092081"/>
              <a:gd name="connsiteY1036" fmla="*/ 649459 h 5441486"/>
              <a:gd name="connsiteX1037" fmla="*/ 3827293 w 5092081"/>
              <a:gd name="connsiteY1037" fmla="*/ 646021 h 5441486"/>
              <a:gd name="connsiteX1038" fmla="*/ 3876517 w 5092081"/>
              <a:gd name="connsiteY1038" fmla="*/ 638171 h 5441486"/>
              <a:gd name="connsiteX1039" fmla="*/ 3781947 w 5092081"/>
              <a:gd name="connsiteY1039" fmla="*/ 688031 h 5441486"/>
              <a:gd name="connsiteX1040" fmla="*/ 3714553 w 5092081"/>
              <a:gd name="connsiteY1040" fmla="*/ 723563 h 5441486"/>
              <a:gd name="connsiteX1041" fmla="*/ 3851143 w 5092081"/>
              <a:gd name="connsiteY1041" fmla="*/ 691258 h 5441486"/>
              <a:gd name="connsiteX1042" fmla="*/ 3831411 w 5092081"/>
              <a:gd name="connsiteY1042" fmla="*/ 702246 h 5441486"/>
              <a:gd name="connsiteX1043" fmla="*/ 3767562 w 5092081"/>
              <a:gd name="connsiteY1043" fmla="*/ 746420 h 5441486"/>
              <a:gd name="connsiteX1044" fmla="*/ 3673984 w 5092081"/>
              <a:gd name="connsiteY1044" fmla="*/ 792253 h 5441486"/>
              <a:gd name="connsiteX1045" fmla="*/ 3755915 w 5092081"/>
              <a:gd name="connsiteY1045" fmla="*/ 770664 h 5441486"/>
              <a:gd name="connsiteX1046" fmla="*/ 3699579 w 5092081"/>
              <a:gd name="connsiteY1046" fmla="*/ 807373 h 5441486"/>
              <a:gd name="connsiteX1047" fmla="*/ 3803392 w 5092081"/>
              <a:gd name="connsiteY1047" fmla="*/ 792932 h 5441486"/>
              <a:gd name="connsiteX1048" fmla="*/ 3742519 w 5092081"/>
              <a:gd name="connsiteY1048" fmla="*/ 825026 h 5441486"/>
              <a:gd name="connsiteX1049" fmla="*/ 3575026 w 5092081"/>
              <a:gd name="connsiteY1049" fmla="*/ 909830 h 5441486"/>
              <a:gd name="connsiteX1050" fmla="*/ 3631931 w 5092081"/>
              <a:gd name="connsiteY1050" fmla="*/ 893844 h 5441486"/>
              <a:gd name="connsiteX1051" fmla="*/ 3505647 w 5092081"/>
              <a:gd name="connsiteY1051" fmla="*/ 953416 h 5441486"/>
              <a:gd name="connsiteX1052" fmla="*/ 3495984 w 5092081"/>
              <a:gd name="connsiteY1052" fmla="*/ 969606 h 5441486"/>
              <a:gd name="connsiteX1053" fmla="*/ 3428589 w 5092081"/>
              <a:gd name="connsiteY1053" fmla="*/ 1005139 h 5441486"/>
              <a:gd name="connsiteX1054" fmla="*/ 3521228 w 5092081"/>
              <a:gd name="connsiteY1054" fmla="*/ 1032211 h 5441486"/>
              <a:gd name="connsiteX1055" fmla="*/ 3754740 w 5092081"/>
              <a:gd name="connsiteY1055" fmla="*/ 1082533 h 5441486"/>
              <a:gd name="connsiteX1056" fmla="*/ 4175540 w 5092081"/>
              <a:gd name="connsiteY1056" fmla="*/ 1186524 h 5441486"/>
              <a:gd name="connsiteX1057" fmla="*/ 4367271 w 5092081"/>
              <a:gd name="connsiteY1057" fmla="*/ 1241354 h 5441486"/>
              <a:gd name="connsiteX1058" fmla="*/ 4805521 w 5092081"/>
              <a:gd name="connsiteY1058" fmla="*/ 1458776 h 5441486"/>
              <a:gd name="connsiteX1059" fmla="*/ 4918614 w 5092081"/>
              <a:gd name="connsiteY1059" fmla="*/ 1594777 h 5441486"/>
              <a:gd name="connsiteX1060" fmla="*/ 4942797 w 5092081"/>
              <a:gd name="connsiteY1060" fmla="*/ 1665533 h 5441486"/>
              <a:gd name="connsiteX1061" fmla="*/ 4833402 w 5092081"/>
              <a:gd name="connsiteY1061" fmla="*/ 1871534 h 5441486"/>
              <a:gd name="connsiteX1062" fmla="*/ 4820429 w 5092081"/>
              <a:gd name="connsiteY1062" fmla="*/ 1874286 h 5441486"/>
              <a:gd name="connsiteX1063" fmla="*/ 4818279 w 5092081"/>
              <a:gd name="connsiteY1063" fmla="*/ 1883011 h 5441486"/>
              <a:gd name="connsiteX1064" fmla="*/ 4793587 w 5092081"/>
              <a:gd name="connsiteY1064" fmla="*/ 1914132 h 5441486"/>
              <a:gd name="connsiteX1065" fmla="*/ 4802497 w 5092081"/>
              <a:gd name="connsiteY1065" fmla="*/ 1924034 h 5441486"/>
              <a:gd name="connsiteX1066" fmla="*/ 4681893 w 5092081"/>
              <a:gd name="connsiteY1066" fmla="*/ 2056526 h 5441486"/>
              <a:gd name="connsiteX1067" fmla="*/ 4636951 w 5092081"/>
              <a:gd name="connsiteY1067" fmla="*/ 2119930 h 5441486"/>
              <a:gd name="connsiteX1068" fmla="*/ 4649757 w 5092081"/>
              <a:gd name="connsiteY1068" fmla="*/ 2090988 h 5441486"/>
              <a:gd name="connsiteX1069" fmla="*/ 4613911 w 5092081"/>
              <a:gd name="connsiteY1069" fmla="*/ 2117479 h 5441486"/>
              <a:gd name="connsiteX1070" fmla="*/ 4630430 w 5092081"/>
              <a:gd name="connsiteY1070" fmla="*/ 2123369 h 5441486"/>
              <a:gd name="connsiteX1071" fmla="*/ 4599287 w 5092081"/>
              <a:gd name="connsiteY1071" fmla="*/ 2153804 h 5441486"/>
              <a:gd name="connsiteX1072" fmla="*/ 4593003 w 5092081"/>
              <a:gd name="connsiteY1072" fmla="*/ 2179307 h 5441486"/>
              <a:gd name="connsiteX1073" fmla="*/ 4561859 w 5092081"/>
              <a:gd name="connsiteY1073" fmla="*/ 2209742 h 5441486"/>
              <a:gd name="connsiteX1074" fmla="*/ 4541689 w 5092081"/>
              <a:gd name="connsiteY1074" fmla="*/ 2318481 h 5441486"/>
              <a:gd name="connsiteX1075" fmla="*/ 4526161 w 5092081"/>
              <a:gd name="connsiteY1075" fmla="*/ 2308565 h 5441486"/>
              <a:gd name="connsiteX1076" fmla="*/ 4533087 w 5092081"/>
              <a:gd name="connsiteY1076" fmla="*/ 2326520 h 5441486"/>
              <a:gd name="connsiteX1077" fmla="*/ 4456837 w 5092081"/>
              <a:gd name="connsiteY1077" fmla="*/ 2421029 h 5441486"/>
              <a:gd name="connsiteX1078" fmla="*/ 4440063 w 5092081"/>
              <a:gd name="connsiteY1078" fmla="*/ 2466079 h 5441486"/>
              <a:gd name="connsiteX1079" fmla="*/ 4351338 w 5092081"/>
              <a:gd name="connsiteY1079" fmla="*/ 2588188 h 5441486"/>
              <a:gd name="connsiteX1080" fmla="*/ 4345219 w 5092081"/>
              <a:gd name="connsiteY1080" fmla="*/ 2613020 h 5441486"/>
              <a:gd name="connsiteX1081" fmla="*/ 4259305 w 5092081"/>
              <a:gd name="connsiteY1081" fmla="*/ 2723720 h 5441486"/>
              <a:gd name="connsiteX1082" fmla="*/ 4202717 w 5092081"/>
              <a:gd name="connsiteY1082" fmla="*/ 2811367 h 5441486"/>
              <a:gd name="connsiteX1083" fmla="*/ 3960701 w 5092081"/>
              <a:gd name="connsiteY1083" fmla="*/ 3033566 h 5441486"/>
              <a:gd name="connsiteX1084" fmla="*/ 2986420 w 5092081"/>
              <a:gd name="connsiteY1084" fmla="*/ 3394822 h 5441486"/>
              <a:gd name="connsiteX1085" fmla="*/ 2984271 w 5092081"/>
              <a:gd name="connsiteY1085" fmla="*/ 3403547 h 5441486"/>
              <a:gd name="connsiteX1086" fmla="*/ 2979145 w 5092081"/>
              <a:gd name="connsiteY1086" fmla="*/ 3424353 h 5441486"/>
              <a:gd name="connsiteX1087" fmla="*/ 3091578 w 5092081"/>
              <a:gd name="connsiteY1087" fmla="*/ 3399794 h 5441486"/>
              <a:gd name="connsiteX1088" fmla="*/ 4163982 w 5092081"/>
              <a:gd name="connsiteY1088" fmla="*/ 3018759 h 5441486"/>
              <a:gd name="connsiteX1089" fmla="*/ 3736754 w 5092081"/>
              <a:gd name="connsiteY1089" fmla="*/ 3433070 h 5441486"/>
              <a:gd name="connsiteX1090" fmla="*/ 4865469 w 5092081"/>
              <a:gd name="connsiteY1090" fmla="*/ 3714536 h 5441486"/>
              <a:gd name="connsiteX1091" fmla="*/ 4844412 w 5092081"/>
              <a:gd name="connsiteY1091" fmla="*/ 3704032 h 5441486"/>
              <a:gd name="connsiteX1092" fmla="*/ 4751327 w 5092081"/>
              <a:gd name="connsiteY1092" fmla="*/ 3677999 h 5441486"/>
              <a:gd name="connsiteX1093" fmla="*/ 4715399 w 5092081"/>
              <a:gd name="connsiteY1093" fmla="*/ 3668092 h 5441486"/>
              <a:gd name="connsiteX1094" fmla="*/ 4728971 w 5092081"/>
              <a:gd name="connsiteY1094" fmla="*/ 3670015 h 5441486"/>
              <a:gd name="connsiteX1095" fmla="*/ 4746322 w 5092081"/>
              <a:gd name="connsiteY1095" fmla="*/ 3674805 h 5441486"/>
              <a:gd name="connsiteX1096" fmla="*/ 4794075 w 5092081"/>
              <a:gd name="connsiteY1096" fmla="*/ 3687971 h 5441486"/>
              <a:gd name="connsiteX1097" fmla="*/ 4795885 w 5092081"/>
              <a:gd name="connsiteY1097" fmla="*/ 3688469 h 5441486"/>
              <a:gd name="connsiteX1098" fmla="*/ 4795880 w 5092081"/>
              <a:gd name="connsiteY1098" fmla="*/ 3688903 h 5441486"/>
              <a:gd name="connsiteX1099" fmla="*/ 4795725 w 5092081"/>
              <a:gd name="connsiteY1099" fmla="*/ 3688890 h 5441486"/>
              <a:gd name="connsiteX1100" fmla="*/ 4795870 w 5092081"/>
              <a:gd name="connsiteY1100" fmla="*/ 3689915 h 5441486"/>
              <a:gd name="connsiteX1101" fmla="*/ 4795880 w 5092081"/>
              <a:gd name="connsiteY1101" fmla="*/ 3688903 h 5441486"/>
              <a:gd name="connsiteX1102" fmla="*/ 4798077 w 5092081"/>
              <a:gd name="connsiteY1102" fmla="*/ 3689071 h 5441486"/>
              <a:gd name="connsiteX1103" fmla="*/ 4828980 w 5092081"/>
              <a:gd name="connsiteY1103" fmla="*/ 3697569 h 5441486"/>
              <a:gd name="connsiteX1104" fmla="*/ 4798741 w 5092081"/>
              <a:gd name="connsiteY1104" fmla="*/ 3689122 h 5441486"/>
              <a:gd name="connsiteX1105" fmla="*/ 4798077 w 5092081"/>
              <a:gd name="connsiteY1105" fmla="*/ 3689071 h 5441486"/>
              <a:gd name="connsiteX1106" fmla="*/ 4795885 w 5092081"/>
              <a:gd name="connsiteY1106" fmla="*/ 3688469 h 5441486"/>
              <a:gd name="connsiteX1107" fmla="*/ 4795908 w 5092081"/>
              <a:gd name="connsiteY1107" fmla="*/ 3686005 h 5441486"/>
              <a:gd name="connsiteX1108" fmla="*/ 4819973 w 5092081"/>
              <a:gd name="connsiteY1108" fmla="*/ 3684214 h 5441486"/>
              <a:gd name="connsiteX1109" fmla="*/ 4737463 w 5092081"/>
              <a:gd name="connsiteY1109" fmla="*/ 3671219 h 5441486"/>
              <a:gd name="connsiteX1110" fmla="*/ 4728971 w 5092081"/>
              <a:gd name="connsiteY1110" fmla="*/ 3670015 h 5441486"/>
              <a:gd name="connsiteX1111" fmla="*/ 4691129 w 5092081"/>
              <a:gd name="connsiteY1111" fmla="*/ 3659569 h 5441486"/>
              <a:gd name="connsiteX1112" fmla="*/ 4722977 w 5092081"/>
              <a:gd name="connsiteY1112" fmla="*/ 3660197 h 5441486"/>
              <a:gd name="connsiteX1113" fmla="*/ 4876713 w 5092081"/>
              <a:gd name="connsiteY1113" fmla="*/ 3668899 h 5441486"/>
              <a:gd name="connsiteX1114" fmla="*/ 4909823 w 5092081"/>
              <a:gd name="connsiteY1114" fmla="*/ 3676553 h 5441486"/>
              <a:gd name="connsiteX1115" fmla="*/ 4922207 w 5092081"/>
              <a:gd name="connsiteY1115" fmla="*/ 3699221 h 5441486"/>
              <a:gd name="connsiteX1116" fmla="*/ 4836493 w 5092081"/>
              <a:gd name="connsiteY1116" fmla="*/ 3690103 h 5441486"/>
              <a:gd name="connsiteX1117" fmla="*/ 4852021 w 5092081"/>
              <a:gd name="connsiteY1117" fmla="*/ 3700020 h 5441486"/>
              <a:gd name="connsiteX1118" fmla="*/ 4924596 w 5092081"/>
              <a:gd name="connsiteY1118" fmla="*/ 3712561 h 5441486"/>
              <a:gd name="connsiteX1119" fmla="*/ 4936981 w 5092081"/>
              <a:gd name="connsiteY1119" fmla="*/ 3735229 h 5441486"/>
              <a:gd name="connsiteX1120" fmla="*/ 4953571 w 5092081"/>
              <a:gd name="connsiteY1120" fmla="*/ 3736993 h 5441486"/>
              <a:gd name="connsiteX1121" fmla="*/ 4946057 w 5092081"/>
              <a:gd name="connsiteY1121" fmla="*/ 3744459 h 5441486"/>
              <a:gd name="connsiteX1122" fmla="*/ 4994527 w 5092081"/>
              <a:gd name="connsiteY1122" fmla="*/ 3762700 h 5441486"/>
              <a:gd name="connsiteX1123" fmla="*/ 4981887 w 5092081"/>
              <a:gd name="connsiteY1123" fmla="*/ 3790971 h 5441486"/>
              <a:gd name="connsiteX1124" fmla="*/ 5048693 w 5092081"/>
              <a:gd name="connsiteY1124" fmla="*/ 3780859 h 5441486"/>
              <a:gd name="connsiteX1125" fmla="*/ 5028040 w 5092081"/>
              <a:gd name="connsiteY1125" fmla="*/ 3791748 h 5441486"/>
              <a:gd name="connsiteX1126" fmla="*/ 5025063 w 5092081"/>
              <a:gd name="connsiteY1126" fmla="*/ 3803829 h 5441486"/>
              <a:gd name="connsiteX1127" fmla="*/ 5049501 w 5092081"/>
              <a:gd name="connsiteY1127" fmla="*/ 3823646 h 5441486"/>
              <a:gd name="connsiteX1128" fmla="*/ 5092038 w 5092081"/>
              <a:gd name="connsiteY1128" fmla="*/ 3819906 h 5441486"/>
              <a:gd name="connsiteX1129" fmla="*/ 5059333 w 5092081"/>
              <a:gd name="connsiteY1129" fmla="*/ 3833646 h 5441486"/>
              <a:gd name="connsiteX1130" fmla="*/ 5066425 w 5092081"/>
              <a:gd name="connsiteY1130" fmla="*/ 3850929 h 5441486"/>
              <a:gd name="connsiteX1131" fmla="*/ 5020105 w 5092081"/>
              <a:gd name="connsiteY1131" fmla="*/ 3850824 h 5441486"/>
              <a:gd name="connsiteX1132" fmla="*/ 5009685 w 5092081"/>
              <a:gd name="connsiteY1132" fmla="*/ 3866244 h 5441486"/>
              <a:gd name="connsiteX1133" fmla="*/ 5037099 w 5092081"/>
              <a:gd name="connsiteY1133" fmla="*/ 3873982 h 5441486"/>
              <a:gd name="connsiteX1134" fmla="*/ 5014391 w 5092081"/>
              <a:gd name="connsiteY1134" fmla="*/ 3897049 h 5441486"/>
              <a:gd name="connsiteX1135" fmla="*/ 4975569 w 5092081"/>
              <a:gd name="connsiteY1135" fmla="*/ 3935620 h 5441486"/>
              <a:gd name="connsiteX1136" fmla="*/ 4962929 w 5092081"/>
              <a:gd name="connsiteY1136" fmla="*/ 3963891 h 5441486"/>
              <a:gd name="connsiteX1137" fmla="*/ 4977535 w 5092081"/>
              <a:gd name="connsiteY1137" fmla="*/ 3973710 h 5441486"/>
              <a:gd name="connsiteX1138" fmla="*/ 4919568 w 5092081"/>
              <a:gd name="connsiteY1138" fmla="*/ 3997848 h 5441486"/>
              <a:gd name="connsiteX1139" fmla="*/ 4890074 w 5092081"/>
              <a:gd name="connsiteY1139" fmla="*/ 3994711 h 5441486"/>
              <a:gd name="connsiteX1140" fmla="*/ 4873889 w 5092081"/>
              <a:gd name="connsiteY1140" fmla="*/ 4014340 h 5441486"/>
              <a:gd name="connsiteX1141" fmla="*/ 4913449 w 5092081"/>
              <a:gd name="connsiteY1141" fmla="*/ 4022680 h 5441486"/>
              <a:gd name="connsiteX1142" fmla="*/ 4891805 w 5092081"/>
              <a:gd name="connsiteY1142" fmla="*/ 4037596 h 5441486"/>
              <a:gd name="connsiteX1143" fmla="*/ 4861652 w 5092081"/>
              <a:gd name="connsiteY1143" fmla="*/ 4064004 h 5441486"/>
              <a:gd name="connsiteX1144" fmla="*/ 4844309 w 5092081"/>
              <a:gd name="connsiteY1144" fmla="*/ 4088331 h 5441486"/>
              <a:gd name="connsiteX1145" fmla="*/ 4825805 w 5092081"/>
              <a:gd name="connsiteY1145" fmla="*/ 4090495 h 5441486"/>
              <a:gd name="connsiteX1146" fmla="*/ 4822829 w 5092081"/>
              <a:gd name="connsiteY1146" fmla="*/ 4102575 h 5441486"/>
              <a:gd name="connsiteX1147" fmla="*/ 4792109 w 5092081"/>
              <a:gd name="connsiteY1147" fmla="*/ 4108261 h 5441486"/>
              <a:gd name="connsiteX1148" fmla="*/ 4782610 w 5092081"/>
              <a:gd name="connsiteY1148" fmla="*/ 4123780 h 5441486"/>
              <a:gd name="connsiteX1149" fmla="*/ 4774930 w 5092081"/>
              <a:gd name="connsiteY1149" fmla="*/ 4131916 h 5441486"/>
              <a:gd name="connsiteX1150" fmla="*/ 4809435 w 5092081"/>
              <a:gd name="connsiteY1150" fmla="*/ 4156938 h 5441486"/>
              <a:gd name="connsiteX1151" fmla="*/ 4780277 w 5092081"/>
              <a:gd name="connsiteY1151" fmla="*/ 4179318 h 5441486"/>
              <a:gd name="connsiteX1152" fmla="*/ 4803317 w 5092081"/>
              <a:gd name="connsiteY1152" fmla="*/ 4181770 h 5441486"/>
              <a:gd name="connsiteX1153" fmla="*/ 4775151 w 5092081"/>
              <a:gd name="connsiteY1153" fmla="*/ 4200124 h 5441486"/>
              <a:gd name="connsiteX1154" fmla="*/ 4758561 w 5092081"/>
              <a:gd name="connsiteY1154" fmla="*/ 4198359 h 5441486"/>
              <a:gd name="connsiteX1155" fmla="*/ 4746912 w 5092081"/>
              <a:gd name="connsiteY1155" fmla="*/ 4222603 h 5441486"/>
              <a:gd name="connsiteX1156" fmla="*/ 4696696 w 5092081"/>
              <a:gd name="connsiteY1156" fmla="*/ 4234480 h 5441486"/>
              <a:gd name="connsiteX1157" fmla="*/ 4695116 w 5092081"/>
              <a:gd name="connsiteY1157" fmla="*/ 4263927 h 5441486"/>
              <a:gd name="connsiteX1158" fmla="*/ 4690981 w 5092081"/>
              <a:gd name="connsiteY1158" fmla="*/ 4280706 h 5441486"/>
              <a:gd name="connsiteX1159" fmla="*/ 4721537 w 5092081"/>
              <a:gd name="connsiteY1159" fmla="*/ 4275691 h 5441486"/>
              <a:gd name="connsiteX1160" fmla="*/ 4691385 w 5092081"/>
              <a:gd name="connsiteY1160" fmla="*/ 4302099 h 5441486"/>
              <a:gd name="connsiteX1161" fmla="*/ 4689640 w 5092081"/>
              <a:gd name="connsiteY1161" fmla="*/ 4332217 h 5441486"/>
              <a:gd name="connsiteX1162" fmla="*/ 4631839 w 5092081"/>
              <a:gd name="connsiteY1162" fmla="*/ 4355684 h 5441486"/>
              <a:gd name="connsiteX1163" fmla="*/ 4646445 w 5092081"/>
              <a:gd name="connsiteY1163" fmla="*/ 4365503 h 5441486"/>
              <a:gd name="connsiteX1164" fmla="*/ 4617119 w 5092081"/>
              <a:gd name="connsiteY1164" fmla="*/ 4388555 h 5441486"/>
              <a:gd name="connsiteX1165" fmla="*/ 4588882 w 5092081"/>
              <a:gd name="connsiteY1165" fmla="*/ 4411034 h 5441486"/>
              <a:gd name="connsiteX1166" fmla="*/ 4627520 w 5092081"/>
              <a:gd name="connsiteY1166" fmla="*/ 4419277 h 5441486"/>
              <a:gd name="connsiteX1167" fmla="*/ 4592831 w 5092081"/>
              <a:gd name="connsiteY1167" fmla="*/ 4441069 h 5441486"/>
              <a:gd name="connsiteX1168" fmla="*/ 4599757 w 5092081"/>
              <a:gd name="connsiteY1168" fmla="*/ 4459025 h 5441486"/>
              <a:gd name="connsiteX1169" fmla="*/ 4588697 w 5092081"/>
              <a:gd name="connsiteY1169" fmla="*/ 4457848 h 5441486"/>
              <a:gd name="connsiteX1170" fmla="*/ 4585555 w 5092081"/>
              <a:gd name="connsiteY1170" fmla="*/ 4470600 h 5441486"/>
              <a:gd name="connsiteX1171" fmla="*/ 4547486 w 5092081"/>
              <a:gd name="connsiteY1171" fmla="*/ 4483080 h 5441486"/>
              <a:gd name="connsiteX1172" fmla="*/ 4541957 w 5092081"/>
              <a:gd name="connsiteY1172" fmla="*/ 4482492 h 5441486"/>
              <a:gd name="connsiteX1173" fmla="*/ 4528817 w 5092081"/>
              <a:gd name="connsiteY1173" fmla="*/ 4485915 h 5441486"/>
              <a:gd name="connsiteX1174" fmla="*/ 4527825 w 5092081"/>
              <a:gd name="connsiteY1174" fmla="*/ 4489942 h 5441486"/>
              <a:gd name="connsiteX1175" fmla="*/ 4512043 w 5092081"/>
              <a:gd name="connsiteY1175" fmla="*/ 4530964 h 5441486"/>
              <a:gd name="connsiteX1176" fmla="*/ 4510059 w 5092081"/>
              <a:gd name="connsiteY1176" fmla="*/ 4539018 h 5441486"/>
              <a:gd name="connsiteX1177" fmla="*/ 4468683 w 5092081"/>
              <a:gd name="connsiteY1177" fmla="*/ 4564920 h 5441486"/>
              <a:gd name="connsiteX1178" fmla="*/ 4484565 w 5092081"/>
              <a:gd name="connsiteY1178" fmla="*/ 4581429 h 5441486"/>
              <a:gd name="connsiteX1179" fmla="*/ 4486479 w 5092081"/>
              <a:gd name="connsiteY1179" fmla="*/ 4581479 h 5441486"/>
              <a:gd name="connsiteX1180" fmla="*/ 4480284 w 5092081"/>
              <a:gd name="connsiteY1180" fmla="*/ 4587014 h 5441486"/>
              <a:gd name="connsiteX1181" fmla="*/ 4396162 w 5092081"/>
              <a:gd name="connsiteY1181" fmla="*/ 4621258 h 5441486"/>
              <a:gd name="connsiteX1182" fmla="*/ 4411759 w 5092081"/>
              <a:gd name="connsiteY1182" fmla="*/ 4627050 h 5441486"/>
              <a:gd name="connsiteX1183" fmla="*/ 4385505 w 5092081"/>
              <a:gd name="connsiteY1183" fmla="*/ 4641475 h 5441486"/>
              <a:gd name="connsiteX1184" fmla="*/ 4445790 w 5092081"/>
              <a:gd name="connsiteY1184" fmla="*/ 4634802 h 5441486"/>
              <a:gd name="connsiteX1185" fmla="*/ 4385909 w 5092081"/>
              <a:gd name="connsiteY1185" fmla="*/ 4662869 h 5441486"/>
              <a:gd name="connsiteX1186" fmla="*/ 4354766 w 5092081"/>
              <a:gd name="connsiteY1186" fmla="*/ 4693304 h 5441486"/>
              <a:gd name="connsiteX1187" fmla="*/ 4292499 w 5092081"/>
              <a:gd name="connsiteY1187" fmla="*/ 4708031 h 5441486"/>
              <a:gd name="connsiteX1188" fmla="*/ 4310009 w 5092081"/>
              <a:gd name="connsiteY1188" fmla="*/ 4709893 h 5441486"/>
              <a:gd name="connsiteX1189" fmla="*/ 4210901 w 5092081"/>
              <a:gd name="connsiteY1189" fmla="*/ 4755139 h 5441486"/>
              <a:gd name="connsiteX1190" fmla="*/ 4190818 w 5092081"/>
              <a:gd name="connsiteY1190" fmla="*/ 4786750 h 5441486"/>
              <a:gd name="connsiteX1191" fmla="*/ 4225911 w 5092081"/>
              <a:gd name="connsiteY1191" fmla="*/ 4786350 h 5441486"/>
              <a:gd name="connsiteX1192" fmla="*/ 4307675 w 5092081"/>
              <a:gd name="connsiteY1192" fmla="*/ 4765432 h 5441486"/>
              <a:gd name="connsiteX1193" fmla="*/ 4112363 w 5092081"/>
              <a:gd name="connsiteY1193" fmla="*/ 4821106 h 5441486"/>
              <a:gd name="connsiteX1194" fmla="*/ 4073136 w 5092081"/>
              <a:gd name="connsiteY1194" fmla="*/ 4838283 h 5441486"/>
              <a:gd name="connsiteX1195" fmla="*/ 4073540 w 5092081"/>
              <a:gd name="connsiteY1195" fmla="*/ 4859677 h 5441486"/>
              <a:gd name="connsiteX1196" fmla="*/ 4009711 w 5092081"/>
              <a:gd name="connsiteY1196" fmla="*/ 4857708 h 5441486"/>
              <a:gd name="connsiteX1197" fmla="*/ 4008719 w 5092081"/>
              <a:gd name="connsiteY1197" fmla="*/ 4861735 h 5441486"/>
              <a:gd name="connsiteX1198" fmla="*/ 3901525 w 5092081"/>
              <a:gd name="connsiteY1198" fmla="*/ 4866863 h 5441486"/>
              <a:gd name="connsiteX1199" fmla="*/ 3801022 w 5092081"/>
              <a:gd name="connsiteY1199" fmla="*/ 4894741 h 5441486"/>
              <a:gd name="connsiteX1200" fmla="*/ 3474152 w 5092081"/>
              <a:gd name="connsiteY1200" fmla="*/ 4958460 h 5441486"/>
              <a:gd name="connsiteX1201" fmla="*/ 2152918 w 5092081"/>
              <a:gd name="connsiteY1201" fmla="*/ 5180879 h 5441486"/>
              <a:gd name="connsiteX1202" fmla="*/ 1765455 w 5092081"/>
              <a:gd name="connsiteY1202" fmla="*/ 5233331 h 5441486"/>
              <a:gd name="connsiteX1203" fmla="*/ 2496927 w 5092081"/>
              <a:gd name="connsiteY1203" fmla="*/ 5160447 h 5441486"/>
              <a:gd name="connsiteX1204" fmla="*/ 2319158 w 5092081"/>
              <a:gd name="connsiteY1204" fmla="*/ 5194166 h 5441486"/>
              <a:gd name="connsiteX1205" fmla="*/ 2236730 w 5092081"/>
              <a:gd name="connsiteY1205" fmla="*/ 5212800 h 5441486"/>
              <a:gd name="connsiteX1206" fmla="*/ 2013298 w 5092081"/>
              <a:gd name="connsiteY1206" fmla="*/ 5254525 h 5441486"/>
              <a:gd name="connsiteX1207" fmla="*/ 1978296 w 5092081"/>
              <a:gd name="connsiteY1207" fmla="*/ 5273508 h 5441486"/>
              <a:gd name="connsiteX1208" fmla="*/ 1901762 w 5092081"/>
              <a:gd name="connsiteY1208" fmla="*/ 5292204 h 5441486"/>
              <a:gd name="connsiteX1209" fmla="*/ 1847474 w 5092081"/>
              <a:gd name="connsiteY1209" fmla="*/ 5316843 h 5441486"/>
              <a:gd name="connsiteX1210" fmla="*/ 1281748 w 5092081"/>
              <a:gd name="connsiteY1210" fmla="*/ 5361636 h 5441486"/>
              <a:gd name="connsiteX1211" fmla="*/ 1849437 w 5092081"/>
              <a:gd name="connsiteY1211" fmla="*/ 5322469 h 5441486"/>
              <a:gd name="connsiteX1212" fmla="*/ 2486637 w 5092081"/>
              <a:gd name="connsiteY1212" fmla="*/ 5270136 h 5441486"/>
              <a:gd name="connsiteX1213" fmla="*/ 1766111 w 5092081"/>
              <a:gd name="connsiteY1213" fmla="*/ 5343565 h 5441486"/>
              <a:gd name="connsiteX1214" fmla="*/ 1764162 w 5092081"/>
              <a:gd name="connsiteY1214" fmla="*/ 5345528 h 5441486"/>
              <a:gd name="connsiteX1215" fmla="*/ 1733042 w 5092081"/>
              <a:gd name="connsiteY1215" fmla="*/ 5348307 h 5441486"/>
              <a:gd name="connsiteX1216" fmla="*/ 1725581 w 5092081"/>
              <a:gd name="connsiteY1216" fmla="*/ 5348926 h 5441486"/>
              <a:gd name="connsiteX1217" fmla="*/ 1708187 w 5092081"/>
              <a:gd name="connsiteY1217" fmla="*/ 5347560 h 5441486"/>
              <a:gd name="connsiteX1218" fmla="*/ 1691817 w 5092081"/>
              <a:gd name="connsiteY1218" fmla="*/ 5351373 h 5441486"/>
              <a:gd name="connsiteX1219" fmla="*/ 1702004 w 5092081"/>
              <a:gd name="connsiteY1219" fmla="*/ 5350881 h 5441486"/>
              <a:gd name="connsiteX1220" fmla="*/ 1725581 w 5092081"/>
              <a:gd name="connsiteY1220" fmla="*/ 5348926 h 5441486"/>
              <a:gd name="connsiteX1221" fmla="*/ 1735159 w 5092081"/>
              <a:gd name="connsiteY1221" fmla="*/ 5349678 h 5441486"/>
              <a:gd name="connsiteX1222" fmla="*/ 1759033 w 5092081"/>
              <a:gd name="connsiteY1222" fmla="*/ 5350691 h 5441486"/>
              <a:gd name="connsiteX1223" fmla="*/ 1764162 w 5092081"/>
              <a:gd name="connsiteY1223" fmla="*/ 5345528 h 5441486"/>
              <a:gd name="connsiteX1224" fmla="*/ 1781976 w 5092081"/>
              <a:gd name="connsiteY1224" fmla="*/ 5343937 h 5441486"/>
              <a:gd name="connsiteX1225" fmla="*/ 2701929 w 5092081"/>
              <a:gd name="connsiteY1225" fmla="*/ 5253862 h 5441486"/>
              <a:gd name="connsiteX1226" fmla="*/ 2544888 w 5092081"/>
              <a:gd name="connsiteY1226" fmla="*/ 5274757 h 5441486"/>
              <a:gd name="connsiteX1227" fmla="*/ 2797995 w 5092081"/>
              <a:gd name="connsiteY1227" fmla="*/ 5256575 h 5441486"/>
              <a:gd name="connsiteX1228" fmla="*/ 2415372 w 5092081"/>
              <a:gd name="connsiteY1228" fmla="*/ 5306005 h 5441486"/>
              <a:gd name="connsiteX1229" fmla="*/ 2390827 w 5092081"/>
              <a:gd name="connsiteY1229" fmla="*/ 5308836 h 5441486"/>
              <a:gd name="connsiteX1230" fmla="*/ 2240367 w 5092081"/>
              <a:gd name="connsiteY1230" fmla="*/ 5322962 h 5441486"/>
              <a:gd name="connsiteX1231" fmla="*/ 1210263 w 5092081"/>
              <a:gd name="connsiteY1231" fmla="*/ 5418066 h 5441486"/>
              <a:gd name="connsiteX1232" fmla="*/ 1187477 w 5092081"/>
              <a:gd name="connsiteY1232" fmla="*/ 5419793 h 5441486"/>
              <a:gd name="connsiteX1233" fmla="*/ 1176613 w 5092081"/>
              <a:gd name="connsiteY1233" fmla="*/ 5420617 h 5441486"/>
              <a:gd name="connsiteX1234" fmla="*/ 1132519 w 5092081"/>
              <a:gd name="connsiteY1234" fmla="*/ 5422212 h 5441486"/>
              <a:gd name="connsiteX1235" fmla="*/ 1174134 w 5092081"/>
              <a:gd name="connsiteY1235" fmla="*/ 5418374 h 5441486"/>
              <a:gd name="connsiteX1236" fmla="*/ 1155227 w 5092081"/>
              <a:gd name="connsiteY1236" fmla="*/ 5399145 h 5441486"/>
              <a:gd name="connsiteX1237" fmla="*/ 1124671 w 5092081"/>
              <a:gd name="connsiteY1237" fmla="*/ 5404159 h 5441486"/>
              <a:gd name="connsiteX1238" fmla="*/ 1143763 w 5092081"/>
              <a:gd name="connsiteY1238" fmla="*/ 5376575 h 5441486"/>
              <a:gd name="connsiteX1239" fmla="*/ 812926 w 5092081"/>
              <a:gd name="connsiteY1239" fmla="*/ 5378193 h 5441486"/>
              <a:gd name="connsiteX1240" fmla="*/ 866771 w 5092081"/>
              <a:gd name="connsiteY1240" fmla="*/ 5357765 h 5441486"/>
              <a:gd name="connsiteX1241" fmla="*/ 689976 w 5092081"/>
              <a:gd name="connsiteY1241" fmla="*/ 5347372 h 5441486"/>
              <a:gd name="connsiteX1242" fmla="*/ 1176468 w 5092081"/>
              <a:gd name="connsiteY1242" fmla="*/ 5362835 h 5441486"/>
              <a:gd name="connsiteX1243" fmla="*/ 744012 w 5092081"/>
              <a:gd name="connsiteY1243" fmla="*/ 5336110 h 5441486"/>
              <a:gd name="connsiteX1244" fmla="*/ 1128586 w 5092081"/>
              <a:gd name="connsiteY1244" fmla="*/ 5319173 h 5441486"/>
              <a:gd name="connsiteX1245" fmla="*/ 1234199 w 5092081"/>
              <a:gd name="connsiteY1245" fmla="*/ 5343493 h 5441486"/>
              <a:gd name="connsiteX1246" fmla="*/ 1192250 w 5092081"/>
              <a:gd name="connsiteY1246" fmla="*/ 5321812 h 5441486"/>
              <a:gd name="connsiteX1247" fmla="*/ 1175327 w 5092081"/>
              <a:gd name="connsiteY1247" fmla="*/ 5294530 h 5441486"/>
              <a:gd name="connsiteX1248" fmla="*/ 1155427 w 5092081"/>
              <a:gd name="connsiteY1248" fmla="*/ 5279327 h 5441486"/>
              <a:gd name="connsiteX1249" fmla="*/ 1185579 w 5092081"/>
              <a:gd name="connsiteY1249" fmla="*/ 5252920 h 5441486"/>
              <a:gd name="connsiteX1250" fmla="*/ 1203090 w 5092081"/>
              <a:gd name="connsiteY1250" fmla="*/ 5254782 h 5441486"/>
              <a:gd name="connsiteX1251" fmla="*/ 1229677 w 5092081"/>
              <a:gd name="connsiteY1251" fmla="*/ 5265875 h 5441486"/>
              <a:gd name="connsiteX1252" fmla="*/ 1219680 w 5092081"/>
              <a:gd name="connsiteY1252" fmla="*/ 5256547 h 5441486"/>
              <a:gd name="connsiteX1253" fmla="*/ 1255695 w 5092081"/>
              <a:gd name="connsiteY1253" fmla="*/ 5256245 h 5441486"/>
              <a:gd name="connsiteX1254" fmla="*/ 1762110 w 5092081"/>
              <a:gd name="connsiteY1254" fmla="*/ 5211503 h 5441486"/>
              <a:gd name="connsiteX1255" fmla="*/ 1790667 w 5092081"/>
              <a:gd name="connsiteY1255" fmla="*/ 5204038 h 5441486"/>
              <a:gd name="connsiteX1256" fmla="*/ 1943434 w 5092081"/>
              <a:gd name="connsiteY1256" fmla="*/ 5187912 h 5441486"/>
              <a:gd name="connsiteX1257" fmla="*/ 1760317 w 5092081"/>
              <a:gd name="connsiteY1257" fmla="*/ 5178267 h 5441486"/>
              <a:gd name="connsiteX1258" fmla="*/ 1845367 w 5092081"/>
              <a:gd name="connsiteY1258" fmla="*/ 5181660 h 5441486"/>
              <a:gd name="connsiteX1259" fmla="*/ 1889981 w 5092081"/>
              <a:gd name="connsiteY1259" fmla="*/ 5168268 h 5441486"/>
              <a:gd name="connsiteX1260" fmla="*/ 1922316 w 5092081"/>
              <a:gd name="connsiteY1260" fmla="*/ 5164754 h 5441486"/>
              <a:gd name="connsiteX1261" fmla="*/ 2095636 w 5092081"/>
              <a:gd name="connsiteY1261" fmla="*/ 5147792 h 5441486"/>
              <a:gd name="connsiteX1262" fmla="*/ 2005842 w 5092081"/>
              <a:gd name="connsiteY1262" fmla="*/ 5136950 h 5441486"/>
              <a:gd name="connsiteX1263" fmla="*/ 1861406 w 5092081"/>
              <a:gd name="connsiteY1263" fmla="*/ 5125546 h 5441486"/>
              <a:gd name="connsiteX1264" fmla="*/ 2068079 w 5092081"/>
              <a:gd name="connsiteY1264" fmla="*/ 5107441 h 5441486"/>
              <a:gd name="connsiteX1265" fmla="*/ 1953157 w 5092081"/>
              <a:gd name="connsiteY1265" fmla="*/ 5116271 h 5441486"/>
              <a:gd name="connsiteX1266" fmla="*/ 2075486 w 5092081"/>
              <a:gd name="connsiteY1266" fmla="*/ 5092684 h 5441486"/>
              <a:gd name="connsiteX1267" fmla="*/ 2277848 w 5092081"/>
              <a:gd name="connsiteY1267" fmla="*/ 5084316 h 5441486"/>
              <a:gd name="connsiteX1268" fmla="*/ 2206861 w 5092081"/>
              <a:gd name="connsiteY1268" fmla="*/ 5065301 h 5441486"/>
              <a:gd name="connsiteX1269" fmla="*/ 2292325 w 5092081"/>
              <a:gd name="connsiteY1269" fmla="*/ 5047912 h 5441486"/>
              <a:gd name="connsiteX1270" fmla="*/ 2134518 w 5092081"/>
              <a:gd name="connsiteY1270" fmla="*/ 5033492 h 5441486"/>
              <a:gd name="connsiteX1271" fmla="*/ 2038025 w 5092081"/>
              <a:gd name="connsiteY1271" fmla="*/ 5025276 h 5441486"/>
              <a:gd name="connsiteX1272" fmla="*/ 2252943 w 5092081"/>
              <a:gd name="connsiteY1272" fmla="*/ 5016979 h 5441486"/>
              <a:gd name="connsiteX1273" fmla="*/ 2149251 w 5092081"/>
              <a:gd name="connsiteY1273" fmla="*/ 5012809 h 5441486"/>
              <a:gd name="connsiteX1274" fmla="*/ 2212132 w 5092081"/>
              <a:gd name="connsiteY1274" fmla="*/ 5002068 h 5441486"/>
              <a:gd name="connsiteX1275" fmla="*/ 2192209 w 5092081"/>
              <a:gd name="connsiteY1275" fmla="*/ 4993845 h 5441486"/>
              <a:gd name="connsiteX1276" fmla="*/ 2163397 w 5092081"/>
              <a:gd name="connsiteY1276" fmla="*/ 4980012 h 5441486"/>
              <a:gd name="connsiteX1277" fmla="*/ 2140581 w 5092081"/>
              <a:gd name="connsiteY1277" fmla="*/ 4979685 h 5441486"/>
              <a:gd name="connsiteX1278" fmla="*/ 2176609 w 5092081"/>
              <a:gd name="connsiteY1278" fmla="*/ 4969082 h 5441486"/>
              <a:gd name="connsiteX1279" fmla="*/ 2192264 w 5092081"/>
              <a:gd name="connsiteY1279" fmla="*/ 4948460 h 5441486"/>
              <a:gd name="connsiteX1280" fmla="*/ 2243913 w 5092081"/>
              <a:gd name="connsiteY1280" fmla="*/ 4941215 h 5441486"/>
              <a:gd name="connsiteX1281" fmla="*/ 2198235 w 5092081"/>
              <a:gd name="connsiteY1281" fmla="*/ 4930825 h 5441486"/>
              <a:gd name="connsiteX1282" fmla="*/ 2457995 w 5092081"/>
              <a:gd name="connsiteY1282" fmla="*/ 4914512 h 5441486"/>
              <a:gd name="connsiteX1283" fmla="*/ 2278515 w 5092081"/>
              <a:gd name="connsiteY1283" fmla="*/ 4899050 h 5441486"/>
              <a:gd name="connsiteX1284" fmla="*/ 2308844 w 5092081"/>
              <a:gd name="connsiteY1284" fmla="*/ 4866236 h 5441486"/>
              <a:gd name="connsiteX1285" fmla="*/ 2276271 w 5092081"/>
              <a:gd name="connsiteY1285" fmla="*/ 4859889 h 5441486"/>
              <a:gd name="connsiteX1286" fmla="*/ 2247273 w 5092081"/>
              <a:gd name="connsiteY1286" fmla="*/ 4859858 h 5441486"/>
              <a:gd name="connsiteX1287" fmla="*/ 2248959 w 5092081"/>
              <a:gd name="connsiteY1287" fmla="*/ 4851543 h 5441486"/>
              <a:gd name="connsiteX1288" fmla="*/ 2262864 w 5092081"/>
              <a:gd name="connsiteY1288" fmla="*/ 4841180 h 5441486"/>
              <a:gd name="connsiteX1289" fmla="*/ 2384303 w 5092081"/>
              <a:gd name="connsiteY1289" fmla="*/ 4827298 h 5441486"/>
              <a:gd name="connsiteX1290" fmla="*/ 2450417 w 5092081"/>
              <a:gd name="connsiteY1290" fmla="*/ 4822444 h 5441486"/>
              <a:gd name="connsiteX1291" fmla="*/ 2574794 w 5092081"/>
              <a:gd name="connsiteY1291" fmla="*/ 4808076 h 5441486"/>
              <a:gd name="connsiteX1292" fmla="*/ 2437180 w 5092081"/>
              <a:gd name="connsiteY1292" fmla="*/ 4792238 h 5441486"/>
              <a:gd name="connsiteX1293" fmla="*/ 2481101 w 5092081"/>
              <a:gd name="connsiteY1293" fmla="*/ 4753310 h 5441486"/>
              <a:gd name="connsiteX1294" fmla="*/ 2546966 w 5092081"/>
              <a:gd name="connsiteY1294" fmla="*/ 4722600 h 5441486"/>
              <a:gd name="connsiteX1295" fmla="*/ 2536475 w 5092081"/>
              <a:gd name="connsiteY1295" fmla="*/ 4718834 h 5441486"/>
              <a:gd name="connsiteX1296" fmla="*/ 2519246 w 5092081"/>
              <a:gd name="connsiteY1296" fmla="*/ 4715954 h 5441486"/>
              <a:gd name="connsiteX1297" fmla="*/ 2572985 w 5092081"/>
              <a:gd name="connsiteY1297" fmla="*/ 4715852 h 5441486"/>
              <a:gd name="connsiteX1298" fmla="*/ 2618823 w 5092081"/>
              <a:gd name="connsiteY1298" fmla="*/ 4713727 h 5441486"/>
              <a:gd name="connsiteX1299" fmla="*/ 2606773 w 5092081"/>
              <a:gd name="connsiteY1299" fmla="*/ 4689695 h 5441486"/>
              <a:gd name="connsiteX1300" fmla="*/ 2726318 w 5092081"/>
              <a:gd name="connsiteY1300" fmla="*/ 4648718 h 5441486"/>
              <a:gd name="connsiteX1301" fmla="*/ 2720808 w 5092081"/>
              <a:gd name="connsiteY1301" fmla="*/ 4634451 h 5441486"/>
              <a:gd name="connsiteX1302" fmla="*/ 2988784 w 5092081"/>
              <a:gd name="connsiteY1302" fmla="*/ 4459057 h 5441486"/>
              <a:gd name="connsiteX1303" fmla="*/ 2966600 w 5092081"/>
              <a:gd name="connsiteY1303" fmla="*/ 4449733 h 5441486"/>
              <a:gd name="connsiteX1304" fmla="*/ 2836035 w 5092081"/>
              <a:gd name="connsiteY1304" fmla="*/ 4423940 h 5441486"/>
              <a:gd name="connsiteX1305" fmla="*/ 2910541 w 5092081"/>
              <a:gd name="connsiteY1305" fmla="*/ 4377963 h 5441486"/>
              <a:gd name="connsiteX1306" fmla="*/ 3194663 w 5092081"/>
              <a:gd name="connsiteY1306" fmla="*/ 4216400 h 5441486"/>
              <a:gd name="connsiteX1307" fmla="*/ 2988731 w 5092081"/>
              <a:gd name="connsiteY1307" fmla="*/ 4279733 h 5441486"/>
              <a:gd name="connsiteX1308" fmla="*/ 2759300 w 5092081"/>
              <a:gd name="connsiteY1308" fmla="*/ 4310843 h 5441486"/>
              <a:gd name="connsiteX1309" fmla="*/ 2610162 w 5092081"/>
              <a:gd name="connsiteY1309" fmla="*/ 4330542 h 5441486"/>
              <a:gd name="connsiteX1310" fmla="*/ 1714365 w 5092081"/>
              <a:gd name="connsiteY1310" fmla="*/ 4557765 h 5441486"/>
              <a:gd name="connsiteX1311" fmla="*/ 279328 w 5092081"/>
              <a:gd name="connsiteY1311" fmla="*/ 4696656 h 5441486"/>
              <a:gd name="connsiteX1312" fmla="*/ 1683994 w 5092081"/>
              <a:gd name="connsiteY1312" fmla="*/ 4515965 h 5441486"/>
              <a:gd name="connsiteX1313" fmla="*/ 95 w 5092081"/>
              <a:gd name="connsiteY1313" fmla="*/ 4628877 h 5441486"/>
              <a:gd name="connsiteX1314" fmla="*/ 1630985 w 5092081"/>
              <a:gd name="connsiteY1314" fmla="*/ 4493109 h 5441486"/>
              <a:gd name="connsiteX1315" fmla="*/ 281883 w 5092081"/>
              <a:gd name="connsiteY1315" fmla="*/ 4596421 h 5441486"/>
              <a:gd name="connsiteX1316" fmla="*/ 1457758 w 5092081"/>
              <a:gd name="connsiteY1316" fmla="*/ 4436114 h 5441486"/>
              <a:gd name="connsiteX1317" fmla="*/ 15702 w 5092081"/>
              <a:gd name="connsiteY1317" fmla="*/ 4509593 h 5441486"/>
              <a:gd name="connsiteX1318" fmla="*/ 66889 w 5092081"/>
              <a:gd name="connsiteY1318" fmla="*/ 4471153 h 5441486"/>
              <a:gd name="connsiteX1319" fmla="*/ 71551 w 5092081"/>
              <a:gd name="connsiteY1319" fmla="*/ 4470228 h 5441486"/>
              <a:gd name="connsiteX1320" fmla="*/ 107156 w 5092081"/>
              <a:gd name="connsiteY1320" fmla="*/ 4479362 h 5441486"/>
              <a:gd name="connsiteX1321" fmla="*/ 1247497 w 5092081"/>
              <a:gd name="connsiteY1321" fmla="*/ 4336220 h 5441486"/>
              <a:gd name="connsiteX1322" fmla="*/ 1291370 w 5092081"/>
              <a:gd name="connsiteY1322" fmla="*/ 4328274 h 5441486"/>
              <a:gd name="connsiteX1323" fmla="*/ 1292178 w 5092081"/>
              <a:gd name="connsiteY1323" fmla="*/ 4328171 h 5441486"/>
              <a:gd name="connsiteX1324" fmla="*/ 1341932 w 5092081"/>
              <a:gd name="connsiteY1324" fmla="*/ 4319935 h 5441486"/>
              <a:gd name="connsiteX1325" fmla="*/ 1311183 w 5092081"/>
              <a:gd name="connsiteY1325" fmla="*/ 4324686 h 5441486"/>
              <a:gd name="connsiteX1326" fmla="*/ 1291370 w 5092081"/>
              <a:gd name="connsiteY1326" fmla="*/ 4328274 h 5441486"/>
              <a:gd name="connsiteX1327" fmla="*/ 1221036 w 5092081"/>
              <a:gd name="connsiteY1327" fmla="*/ 4337280 h 5441486"/>
              <a:gd name="connsiteX1328" fmla="*/ 133296 w 5092081"/>
              <a:gd name="connsiteY1328" fmla="*/ 4457966 h 5441486"/>
              <a:gd name="connsiteX1329" fmla="*/ 71551 w 5092081"/>
              <a:gd name="connsiteY1329" fmla="*/ 4470228 h 5441486"/>
              <a:gd name="connsiteX1330" fmla="*/ 67789 w 5092081"/>
              <a:gd name="connsiteY1330" fmla="*/ 4469262 h 5441486"/>
              <a:gd name="connsiteX1331" fmla="*/ 510324 w 5092081"/>
              <a:gd name="connsiteY1331" fmla="*/ 3874576 h 5441486"/>
              <a:gd name="connsiteX1332" fmla="*/ 525282 w 5092081"/>
              <a:gd name="connsiteY1332" fmla="*/ 3863771 h 5441486"/>
              <a:gd name="connsiteX1333" fmla="*/ 509515 w 5092081"/>
              <a:gd name="connsiteY1333" fmla="*/ 3831790 h 5441486"/>
              <a:gd name="connsiteX1334" fmla="*/ 533550 w 5092081"/>
              <a:gd name="connsiteY1334" fmla="*/ 3830213 h 5441486"/>
              <a:gd name="connsiteX1335" fmla="*/ 539668 w 5092081"/>
              <a:gd name="connsiteY1335" fmla="*/ 3805382 h 5441486"/>
              <a:gd name="connsiteX1336" fmla="*/ 562305 w 5092081"/>
              <a:gd name="connsiteY1336" fmla="*/ 3786438 h 5441486"/>
              <a:gd name="connsiteX1337" fmla="*/ 554457 w 5092081"/>
              <a:gd name="connsiteY1337" fmla="*/ 3768386 h 5441486"/>
              <a:gd name="connsiteX1338" fmla="*/ 570573 w 5092081"/>
              <a:gd name="connsiteY1338" fmla="*/ 3752882 h 5441486"/>
              <a:gd name="connsiteX1339" fmla="*/ 544994 w 5092081"/>
              <a:gd name="connsiteY1339" fmla="*/ 3664759 h 5441486"/>
              <a:gd name="connsiteX1340" fmla="*/ 563568 w 5092081"/>
              <a:gd name="connsiteY1340" fmla="*/ 3658470 h 5441486"/>
              <a:gd name="connsiteX1341" fmla="*/ 571177 w 5092081"/>
              <a:gd name="connsiteY1341" fmla="*/ 3654458 h 5441486"/>
              <a:gd name="connsiteX1342" fmla="*/ 1368069 w 5092081"/>
              <a:gd name="connsiteY1342" fmla="*/ 3919732 h 5441486"/>
              <a:gd name="connsiteX1343" fmla="*/ 1298242 w 5092081"/>
              <a:gd name="connsiteY1343" fmla="*/ 3884908 h 5441486"/>
              <a:gd name="connsiteX1344" fmla="*/ 1282797 w 5092081"/>
              <a:gd name="connsiteY1344" fmla="*/ 3878137 h 5441486"/>
              <a:gd name="connsiteX1345" fmla="*/ 1336210 w 5092081"/>
              <a:gd name="connsiteY1345" fmla="*/ 3899078 h 5441486"/>
              <a:gd name="connsiteX1346" fmla="*/ 1615816 w 5092081"/>
              <a:gd name="connsiteY1346" fmla="*/ 4004248 h 5441486"/>
              <a:gd name="connsiteX1347" fmla="*/ 652792 w 5092081"/>
              <a:gd name="connsiteY1347" fmla="*/ 3561208 h 5441486"/>
              <a:gd name="connsiteX1348" fmla="*/ 682776 w 5092081"/>
              <a:gd name="connsiteY1348" fmla="*/ 3508610 h 5441486"/>
              <a:gd name="connsiteX1349" fmla="*/ 727462 w 5092081"/>
              <a:gd name="connsiteY1349" fmla="*/ 3496145 h 5441486"/>
              <a:gd name="connsiteX1350" fmla="*/ 743648 w 5092081"/>
              <a:gd name="connsiteY1350" fmla="*/ 3476517 h 5441486"/>
              <a:gd name="connsiteX1351" fmla="*/ 783867 w 5092081"/>
              <a:gd name="connsiteY1351" fmla="*/ 3455312 h 5441486"/>
              <a:gd name="connsiteX1352" fmla="*/ 797429 w 5092081"/>
              <a:gd name="connsiteY1352" fmla="*/ 3427139 h 5441486"/>
              <a:gd name="connsiteX1353" fmla="*/ 824674 w 5092081"/>
              <a:gd name="connsiteY1353" fmla="*/ 3408686 h 5441486"/>
              <a:gd name="connsiteX1354" fmla="*/ 863682 w 5092081"/>
              <a:gd name="connsiteY1354" fmla="*/ 3323301 h 5441486"/>
              <a:gd name="connsiteX1355" fmla="*/ 888873 w 5092081"/>
              <a:gd name="connsiteY1355" fmla="*/ 3317027 h 5441486"/>
              <a:gd name="connsiteX1356" fmla="*/ 899528 w 5092081"/>
              <a:gd name="connsiteY1356" fmla="*/ 3296810 h 5441486"/>
              <a:gd name="connsiteX1357" fmla="*/ 900925 w 5092081"/>
              <a:gd name="connsiteY1357" fmla="*/ 3314177 h 5441486"/>
              <a:gd name="connsiteX1358" fmla="*/ 976184 w 5092081"/>
              <a:gd name="connsiteY1358" fmla="*/ 3223694 h 5441486"/>
              <a:gd name="connsiteX1359" fmla="*/ 1006739 w 5092081"/>
              <a:gd name="connsiteY1359" fmla="*/ 3218680 h 5441486"/>
              <a:gd name="connsiteX1360" fmla="*/ 1020536 w 5092081"/>
              <a:gd name="connsiteY1360" fmla="*/ 3185711 h 5441486"/>
              <a:gd name="connsiteX1361" fmla="*/ 1095041 w 5092081"/>
              <a:gd name="connsiteY1361" fmla="*/ 3121320 h 5441486"/>
              <a:gd name="connsiteX1362" fmla="*/ 1103143 w 5092081"/>
              <a:gd name="connsiteY1362" fmla="*/ 3088434 h 5441486"/>
              <a:gd name="connsiteX1363" fmla="*/ 1150234 w 5092081"/>
              <a:gd name="connsiteY1363" fmla="*/ 3016305 h 5441486"/>
              <a:gd name="connsiteX1364" fmla="*/ 1206236 w 5092081"/>
              <a:gd name="connsiteY1364" fmla="*/ 2954078 h 5441486"/>
              <a:gd name="connsiteX1365" fmla="*/ 1297864 w 5092081"/>
              <a:gd name="connsiteY1365" fmla="*/ 2797153 h 5441486"/>
              <a:gd name="connsiteX1366" fmla="*/ 1320501 w 5092081"/>
              <a:gd name="connsiteY1366" fmla="*/ 2778210 h 5441486"/>
              <a:gd name="connsiteX1367" fmla="*/ 1336283 w 5092081"/>
              <a:gd name="connsiteY1367" fmla="*/ 2737188 h 5441486"/>
              <a:gd name="connsiteX1368" fmla="*/ 1339919 w 5092081"/>
              <a:gd name="connsiteY1368" fmla="*/ 2734199 h 5441486"/>
              <a:gd name="connsiteX1369" fmla="*/ 1382620 w 5092081"/>
              <a:gd name="connsiteY1369" fmla="*/ 2691151 h 5441486"/>
              <a:gd name="connsiteX1370" fmla="*/ 1352802 w 5092081"/>
              <a:gd name="connsiteY1370" fmla="*/ 2743078 h 5441486"/>
              <a:gd name="connsiteX1371" fmla="*/ 1374518 w 5092081"/>
              <a:gd name="connsiteY1371" fmla="*/ 2724036 h 5441486"/>
              <a:gd name="connsiteX1372" fmla="*/ 1494114 w 5092081"/>
              <a:gd name="connsiteY1372" fmla="*/ 2668574 h 5441486"/>
              <a:gd name="connsiteX1373" fmla="*/ 1582565 w 5092081"/>
              <a:gd name="connsiteY1373" fmla="*/ 2643546 h 5441486"/>
              <a:gd name="connsiteX1374" fmla="*/ 1723923 w 5092081"/>
              <a:gd name="connsiteY1374" fmla="*/ 2596683 h 5441486"/>
              <a:gd name="connsiteX1375" fmla="*/ 1755227 w 5092081"/>
              <a:gd name="connsiteY1375" fmla="*/ 2589245 h 5441486"/>
              <a:gd name="connsiteX1376" fmla="*/ 1755227 w 5092081"/>
              <a:gd name="connsiteY1376" fmla="*/ 2574446 h 5441486"/>
              <a:gd name="connsiteX1377" fmla="*/ 1683791 w 5092081"/>
              <a:gd name="connsiteY1377" fmla="*/ 2590700 h 5441486"/>
              <a:gd name="connsiteX1378" fmla="*/ 1266876 w 5092081"/>
              <a:gd name="connsiteY1378" fmla="*/ 2622758 h 5441486"/>
              <a:gd name="connsiteX1379" fmla="*/ 474633 w 5092081"/>
              <a:gd name="connsiteY1379" fmla="*/ 2285145 h 5441486"/>
              <a:gd name="connsiteX1380" fmla="*/ 408686 w 5092081"/>
              <a:gd name="connsiteY1380" fmla="*/ 2257980 h 5441486"/>
              <a:gd name="connsiteX1381" fmla="*/ 336314 w 5092081"/>
              <a:gd name="connsiteY1381" fmla="*/ 2063171 h 5441486"/>
              <a:gd name="connsiteX1382" fmla="*/ 301806 w 5092081"/>
              <a:gd name="connsiteY1382" fmla="*/ 1984880 h 5441486"/>
              <a:gd name="connsiteX1383" fmla="*/ 314203 w 5092081"/>
              <a:gd name="connsiteY1383" fmla="*/ 1947005 h 5441486"/>
              <a:gd name="connsiteX1384" fmla="*/ 322522 w 5092081"/>
              <a:gd name="connsiteY1384" fmla="*/ 1927692 h 5441486"/>
              <a:gd name="connsiteX1385" fmla="*/ 318631 w 5092081"/>
              <a:gd name="connsiteY1385" fmla="*/ 1876445 h 5441486"/>
              <a:gd name="connsiteX1386" fmla="*/ 255571 w 5092081"/>
              <a:gd name="connsiteY1386" fmla="*/ 1871356 h 5441486"/>
              <a:gd name="connsiteX1387" fmla="*/ 276397 w 5092081"/>
              <a:gd name="connsiteY1387" fmla="*/ 1836581 h 5441486"/>
              <a:gd name="connsiteX1388" fmla="*/ 293565 w 5092081"/>
              <a:gd name="connsiteY1388" fmla="*/ 1821077 h 5441486"/>
              <a:gd name="connsiteX1389" fmla="*/ 287756 w 5092081"/>
              <a:gd name="connsiteY1389" fmla="*/ 1791176 h 5441486"/>
              <a:gd name="connsiteX1390" fmla="*/ 280689 w 5092081"/>
              <a:gd name="connsiteY1390" fmla="*/ 1748201 h 5441486"/>
              <a:gd name="connsiteX1391" fmla="*/ 347817 w 5092081"/>
              <a:gd name="connsiteY1391" fmla="*/ 1734334 h 5441486"/>
              <a:gd name="connsiteX1392" fmla="*/ 325598 w 5092081"/>
              <a:gd name="connsiteY1392" fmla="*/ 1723565 h 5441486"/>
              <a:gd name="connsiteX1393" fmla="*/ 314914 w 5092081"/>
              <a:gd name="connsiteY1393" fmla="*/ 1720150 h 5441486"/>
              <a:gd name="connsiteX1394" fmla="*/ 319476 w 5092081"/>
              <a:gd name="connsiteY1394" fmla="*/ 1719672 h 5441486"/>
              <a:gd name="connsiteX1395" fmla="*/ 320809 w 5092081"/>
              <a:gd name="connsiteY1395" fmla="*/ 1704296 h 5441486"/>
              <a:gd name="connsiteX1396" fmla="*/ 320185 w 5092081"/>
              <a:gd name="connsiteY1396" fmla="*/ 1701386 h 5441486"/>
              <a:gd name="connsiteX1397" fmla="*/ 1215093 w 5092081"/>
              <a:gd name="connsiteY1397" fmla="*/ 1516958 h 5441486"/>
              <a:gd name="connsiteX1398" fmla="*/ 1203112 w 5092081"/>
              <a:gd name="connsiteY1398" fmla="*/ 1515683 h 5441486"/>
              <a:gd name="connsiteX1399" fmla="*/ 332735 w 5092081"/>
              <a:gd name="connsiteY1399" fmla="*/ 1698698 h 5441486"/>
              <a:gd name="connsiteX1400" fmla="*/ 320174 w 5092081"/>
              <a:gd name="connsiteY1400" fmla="*/ 1701335 h 5441486"/>
              <a:gd name="connsiteX1401" fmla="*/ 316893 w 5092081"/>
              <a:gd name="connsiteY1401" fmla="*/ 1686020 h 5441486"/>
              <a:gd name="connsiteX1402" fmla="*/ 299436 w 5092081"/>
              <a:gd name="connsiteY1402" fmla="*/ 1668948 h 5441486"/>
              <a:gd name="connsiteX1403" fmla="*/ 287035 w 5092081"/>
              <a:gd name="connsiteY1403" fmla="*/ 1658100 h 5441486"/>
              <a:gd name="connsiteX1404" fmla="*/ 323679 w 5092081"/>
              <a:gd name="connsiteY1404" fmla="*/ 1643428 h 5441486"/>
              <a:gd name="connsiteX1405" fmla="*/ 354101 w 5092081"/>
              <a:gd name="connsiteY1405" fmla="*/ 1631224 h 5441486"/>
              <a:gd name="connsiteX1406" fmla="*/ 383696 w 5092081"/>
              <a:gd name="connsiteY1406" fmla="*/ 1617931 h 5441486"/>
              <a:gd name="connsiteX1407" fmla="*/ 401138 w 5092081"/>
              <a:gd name="connsiteY1407" fmla="*/ 1613765 h 5441486"/>
              <a:gd name="connsiteX1408" fmla="*/ 372019 w 5092081"/>
              <a:gd name="connsiteY1408" fmla="*/ 1605728 h 5441486"/>
              <a:gd name="connsiteX1409" fmla="*/ 1262438 w 5092081"/>
              <a:gd name="connsiteY1409" fmla="*/ 1393890 h 5441486"/>
              <a:gd name="connsiteX1410" fmla="*/ 339637 w 5092081"/>
              <a:gd name="connsiteY1410" fmla="*/ 1589858 h 5441486"/>
              <a:gd name="connsiteX1411" fmla="*/ 885257 w 5092081"/>
              <a:gd name="connsiteY1411" fmla="*/ 1437110 h 5441486"/>
              <a:gd name="connsiteX1412" fmla="*/ 315068 w 5092081"/>
              <a:gd name="connsiteY1412" fmla="*/ 1566276 h 5441486"/>
              <a:gd name="connsiteX1413" fmla="*/ 303793 w 5092081"/>
              <a:gd name="connsiteY1413" fmla="*/ 1568919 h 5441486"/>
              <a:gd name="connsiteX1414" fmla="*/ 302345 w 5092081"/>
              <a:gd name="connsiteY1414" fmla="*/ 1563988 h 5441486"/>
              <a:gd name="connsiteX1415" fmla="*/ 324308 w 5092081"/>
              <a:gd name="connsiteY1415" fmla="*/ 1541062 h 5441486"/>
              <a:gd name="connsiteX1416" fmla="*/ 528320 w 5092081"/>
              <a:gd name="connsiteY1416" fmla="*/ 1462488 h 5441486"/>
              <a:gd name="connsiteX1417" fmla="*/ 634909 w 5092081"/>
              <a:gd name="connsiteY1417" fmla="*/ 1433314 h 5441486"/>
              <a:gd name="connsiteX1418" fmla="*/ 679875 w 5092081"/>
              <a:gd name="connsiteY1418" fmla="*/ 1422640 h 5441486"/>
              <a:gd name="connsiteX1419" fmla="*/ 777130 w 5092081"/>
              <a:gd name="connsiteY1419" fmla="*/ 1397092 h 5441486"/>
              <a:gd name="connsiteX1420" fmla="*/ 839303 w 5092081"/>
              <a:gd name="connsiteY1420" fmla="*/ 1380039 h 5441486"/>
              <a:gd name="connsiteX1421" fmla="*/ 898832 w 5092081"/>
              <a:gd name="connsiteY1421" fmla="*/ 1364811 h 5441486"/>
              <a:gd name="connsiteX1422" fmla="*/ 1025596 w 5092081"/>
              <a:gd name="connsiteY1422" fmla="*/ 1330345 h 5441486"/>
              <a:gd name="connsiteX1423" fmla="*/ 874354 w 5092081"/>
              <a:gd name="connsiteY1423" fmla="*/ 1370426 h 5441486"/>
              <a:gd name="connsiteX1424" fmla="*/ 839303 w 5092081"/>
              <a:gd name="connsiteY1424" fmla="*/ 1380039 h 5441486"/>
              <a:gd name="connsiteX1425" fmla="*/ 783421 w 5092081"/>
              <a:gd name="connsiteY1425" fmla="*/ 1394334 h 5441486"/>
              <a:gd name="connsiteX1426" fmla="*/ 654598 w 5092081"/>
              <a:gd name="connsiteY1426" fmla="*/ 1427925 h 5441486"/>
              <a:gd name="connsiteX1427" fmla="*/ 634909 w 5092081"/>
              <a:gd name="connsiteY1427" fmla="*/ 1433314 h 5441486"/>
              <a:gd name="connsiteX1428" fmla="*/ 596610 w 5092081"/>
              <a:gd name="connsiteY1428" fmla="*/ 1442406 h 5441486"/>
              <a:gd name="connsiteX1429" fmla="*/ 528147 w 5092081"/>
              <a:gd name="connsiteY1429" fmla="*/ 1445942 h 5441486"/>
              <a:gd name="connsiteX1430" fmla="*/ 561964 w 5092081"/>
              <a:gd name="connsiteY1430" fmla="*/ 1419071 h 5441486"/>
              <a:gd name="connsiteX1431" fmla="*/ 626405 w 5092081"/>
              <a:gd name="connsiteY1431" fmla="*/ 1389847 h 5441486"/>
              <a:gd name="connsiteX1432" fmla="*/ 215717 w 5092081"/>
              <a:gd name="connsiteY1432" fmla="*/ 1460310 h 5441486"/>
              <a:gd name="connsiteX1433" fmla="*/ 262021 w 5092081"/>
              <a:gd name="connsiteY1433" fmla="*/ 1423877 h 5441486"/>
              <a:gd name="connsiteX1434" fmla="*/ 881467 w 5092081"/>
              <a:gd name="connsiteY1434" fmla="*/ 1232511 h 5441486"/>
              <a:gd name="connsiteX1435" fmla="*/ 979396 w 5092081"/>
              <a:gd name="connsiteY1435" fmla="*/ 1203508 h 5441486"/>
              <a:gd name="connsiteX1436" fmla="*/ 986736 w 5092081"/>
              <a:gd name="connsiteY1436" fmla="*/ 1201535 h 5441486"/>
              <a:gd name="connsiteX1437" fmla="*/ 1243172 w 5092081"/>
              <a:gd name="connsiteY1437" fmla="*/ 1132691 h 5441486"/>
              <a:gd name="connsiteX1438" fmla="*/ 1313769 w 5092081"/>
              <a:gd name="connsiteY1438" fmla="*/ 1104764 h 5441486"/>
              <a:gd name="connsiteX1439" fmla="*/ 1340404 w 5092081"/>
              <a:gd name="connsiteY1439" fmla="*/ 1094642 h 5441486"/>
              <a:gd name="connsiteX1440" fmla="*/ 1371956 w 5092081"/>
              <a:gd name="connsiteY1440" fmla="*/ 1084747 h 5441486"/>
              <a:gd name="connsiteX1441" fmla="*/ 1477997 w 5092081"/>
              <a:gd name="connsiteY1441" fmla="*/ 1044906 h 5441486"/>
              <a:gd name="connsiteX1442" fmla="*/ 829106 w 5092081"/>
              <a:gd name="connsiteY1442" fmla="*/ 1211102 h 5441486"/>
              <a:gd name="connsiteX1443" fmla="*/ 765257 w 5092081"/>
              <a:gd name="connsiteY1443" fmla="*/ 1228970 h 5441486"/>
              <a:gd name="connsiteX1444" fmla="*/ 752672 w 5092081"/>
              <a:gd name="connsiteY1444" fmla="*/ 1231567 h 5441486"/>
              <a:gd name="connsiteX1445" fmla="*/ 534111 w 5092081"/>
              <a:gd name="connsiteY1445" fmla="*/ 1290012 h 5441486"/>
              <a:gd name="connsiteX1446" fmla="*/ 749306 w 5092081"/>
              <a:gd name="connsiteY1446" fmla="*/ 1233434 h 5441486"/>
              <a:gd name="connsiteX1447" fmla="*/ 765257 w 5092081"/>
              <a:gd name="connsiteY1447" fmla="*/ 1228970 h 5441486"/>
              <a:gd name="connsiteX1448" fmla="*/ 871256 w 5092081"/>
              <a:gd name="connsiteY1448" fmla="*/ 1207090 h 5441486"/>
              <a:gd name="connsiteX1449" fmla="*/ 951539 w 5092081"/>
              <a:gd name="connsiteY1449" fmla="*/ 1190774 h 5441486"/>
              <a:gd name="connsiteX1450" fmla="*/ 897228 w 5092081"/>
              <a:gd name="connsiteY1450" fmla="*/ 1204679 h 5441486"/>
              <a:gd name="connsiteX1451" fmla="*/ 286501 w 5092081"/>
              <a:gd name="connsiteY1451" fmla="*/ 1347351 h 5441486"/>
              <a:gd name="connsiteX1452" fmla="*/ 1509744 w 5092081"/>
              <a:gd name="connsiteY1452" fmla="*/ 916048 h 5441486"/>
              <a:gd name="connsiteX1453" fmla="*/ 369475 w 5092081"/>
              <a:gd name="connsiteY1453" fmla="*/ 1280949 h 5441486"/>
              <a:gd name="connsiteX1454" fmla="*/ 608312 w 5092081"/>
              <a:gd name="connsiteY1454" fmla="*/ 1179670 h 5441486"/>
              <a:gd name="connsiteX1455" fmla="*/ 775846 w 5092081"/>
              <a:gd name="connsiteY1455" fmla="*/ 1099682 h 5441486"/>
              <a:gd name="connsiteX1456" fmla="*/ 1031435 w 5092081"/>
              <a:gd name="connsiteY1456" fmla="*/ 999457 h 5441486"/>
              <a:gd name="connsiteX1457" fmla="*/ 1283343 w 5092081"/>
              <a:gd name="connsiteY1457" fmla="*/ 861779 h 5441486"/>
              <a:gd name="connsiteX1458" fmla="*/ 1376894 w 5092081"/>
              <a:gd name="connsiteY1458" fmla="*/ 803716 h 5441486"/>
              <a:gd name="connsiteX1459" fmla="*/ 1705308 w 5092081"/>
              <a:gd name="connsiteY1459" fmla="*/ 548408 h 5441486"/>
              <a:gd name="connsiteX1460" fmla="*/ 1711171 w 5092081"/>
              <a:gd name="connsiteY1460" fmla="*/ 574514 h 5441486"/>
              <a:gd name="connsiteX1461" fmla="*/ 1788817 w 5092081"/>
              <a:gd name="connsiteY1461" fmla="*/ 497371 h 5441486"/>
              <a:gd name="connsiteX1462" fmla="*/ 1889909 w 5092081"/>
              <a:gd name="connsiteY1462" fmla="*/ 444073 h 5441486"/>
              <a:gd name="connsiteX1463" fmla="*/ 1871810 w 5092081"/>
              <a:gd name="connsiteY1463" fmla="*/ 467631 h 5441486"/>
              <a:gd name="connsiteX1464" fmla="*/ 1891306 w 5092081"/>
              <a:gd name="connsiteY1464" fmla="*/ 461439 h 5441486"/>
              <a:gd name="connsiteX1465" fmla="*/ 1900381 w 5092081"/>
              <a:gd name="connsiteY1465" fmla="*/ 470669 h 5441486"/>
              <a:gd name="connsiteX1466" fmla="*/ 1961088 w 5092081"/>
              <a:gd name="connsiteY1466" fmla="*/ 439247 h 5441486"/>
              <a:gd name="connsiteX1467" fmla="*/ 2292750 w 5092081"/>
              <a:gd name="connsiteY1467" fmla="*/ 329205 h 5441486"/>
              <a:gd name="connsiteX1468" fmla="*/ 2285236 w 5092081"/>
              <a:gd name="connsiteY1468" fmla="*/ 336670 h 5441486"/>
              <a:gd name="connsiteX1469" fmla="*/ 2967635 w 5092081"/>
              <a:gd name="connsiteY1469" fmla="*/ 162004 h 5441486"/>
              <a:gd name="connsiteX1470" fmla="*/ 3380473 w 5092081"/>
              <a:gd name="connsiteY1470" fmla="*/ 56464 h 5441486"/>
              <a:gd name="connsiteX1471" fmla="*/ 3455881 w 5092081"/>
              <a:gd name="connsiteY1471" fmla="*/ 38313 h 5441486"/>
              <a:gd name="connsiteX1472" fmla="*/ 3377496 w 5092081"/>
              <a:gd name="connsiteY1472" fmla="*/ 68544 h 5441486"/>
              <a:gd name="connsiteX1473" fmla="*/ 3365279 w 5092081"/>
              <a:gd name="connsiteY1473" fmla="*/ 72066 h 5441486"/>
              <a:gd name="connsiteX1474" fmla="*/ 3320758 w 5092081"/>
              <a:gd name="connsiteY1474" fmla="*/ 83860 h 5441486"/>
              <a:gd name="connsiteX1475" fmla="*/ 3289045 w 5092081"/>
              <a:gd name="connsiteY1475" fmla="*/ 93572 h 5441486"/>
              <a:gd name="connsiteX1476" fmla="*/ 3276993 w 5092081"/>
              <a:gd name="connsiteY1476" fmla="*/ 96423 h 5441486"/>
              <a:gd name="connsiteX1477" fmla="*/ 3188542 w 5092081"/>
              <a:gd name="connsiteY1477" fmla="*/ 121450 h 5441486"/>
              <a:gd name="connsiteX1478" fmla="*/ 3157986 w 5092081"/>
              <a:gd name="connsiteY1478" fmla="*/ 126465 h 5441486"/>
              <a:gd name="connsiteX1479" fmla="*/ 3145934 w 5092081"/>
              <a:gd name="connsiteY1479" fmla="*/ 129315 h 5441486"/>
              <a:gd name="connsiteX1480" fmla="*/ 3157986 w 5092081"/>
              <a:gd name="connsiteY1480" fmla="*/ 126465 h 5441486"/>
              <a:gd name="connsiteX1481" fmla="*/ 3188542 w 5092081"/>
              <a:gd name="connsiteY1481" fmla="*/ 121450 h 5441486"/>
              <a:gd name="connsiteX1482" fmla="*/ 3269479 w 5092081"/>
              <a:gd name="connsiteY1482" fmla="*/ 103888 h 5441486"/>
              <a:gd name="connsiteX1483" fmla="*/ 3198539 w 5092081"/>
              <a:gd name="connsiteY1483" fmla="*/ 130779 h 5441486"/>
              <a:gd name="connsiteX1484" fmla="*/ 3159382 w 5092081"/>
              <a:gd name="connsiteY1484" fmla="*/ 143832 h 5441486"/>
              <a:gd name="connsiteX1485" fmla="*/ 3433481 w 5092081"/>
              <a:gd name="connsiteY1485" fmla="*/ 79321 h 5441486"/>
              <a:gd name="connsiteX1486" fmla="*/ 3419445 w 5092081"/>
              <a:gd name="connsiteY1486" fmla="*/ 90225 h 5441486"/>
              <a:gd name="connsiteX1487" fmla="*/ 3512269 w 5092081"/>
              <a:gd name="connsiteY1487" fmla="*/ 70483 h 5441486"/>
              <a:gd name="connsiteX1488" fmla="*/ 3600720 w 5092081"/>
              <a:gd name="connsiteY1488" fmla="*/ 45455 h 5441486"/>
              <a:gd name="connsiteX1489" fmla="*/ 3775545 w 5092081"/>
              <a:gd name="connsiteY1489" fmla="*/ 0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</a:cxnLst>
            <a:rect l="l" t="t" r="r" b="b"/>
            <a:pathLst>
              <a:path w="5092081" h="5441486">
                <a:moveTo>
                  <a:pt x="1798453" y="5375421"/>
                </a:moveTo>
                <a:lnTo>
                  <a:pt x="1676755" y="5388677"/>
                </a:lnTo>
                <a:cubicBezTo>
                  <a:pt x="1388707" y="5419832"/>
                  <a:pt x="1156699" y="5443552"/>
                  <a:pt x="1150505" y="5441344"/>
                </a:cubicBezTo>
                <a:cubicBezTo>
                  <a:pt x="1146730" y="5439392"/>
                  <a:pt x="1406143" y="5413586"/>
                  <a:pt x="1731937" y="5381878"/>
                </a:cubicBezTo>
                <a:close/>
                <a:moveTo>
                  <a:pt x="1160295" y="5337579"/>
                </a:moveTo>
                <a:cubicBezTo>
                  <a:pt x="1159418" y="5337928"/>
                  <a:pt x="1158801" y="5338572"/>
                  <a:pt x="1158553" y="5339579"/>
                </a:cubicBezTo>
                <a:cubicBezTo>
                  <a:pt x="1158553" y="5339579"/>
                  <a:pt x="1165479" y="5357534"/>
                  <a:pt x="1179444" y="5350755"/>
                </a:cubicBezTo>
                <a:cubicBezTo>
                  <a:pt x="1185296" y="5347159"/>
                  <a:pt x="1166431" y="5335133"/>
                  <a:pt x="1160295" y="5337579"/>
                </a:cubicBezTo>
                <a:close/>
                <a:moveTo>
                  <a:pt x="1270117" y="5312877"/>
                </a:moveTo>
                <a:cubicBezTo>
                  <a:pt x="1265578" y="5308262"/>
                  <a:pt x="1257899" y="5316399"/>
                  <a:pt x="1257899" y="5316399"/>
                </a:cubicBezTo>
                <a:cubicBezTo>
                  <a:pt x="1244004" y="5319053"/>
                  <a:pt x="1238434" y="5320785"/>
                  <a:pt x="1237742" y="5321734"/>
                </a:cubicBezTo>
                <a:cubicBezTo>
                  <a:pt x="1235667" y="5324580"/>
                  <a:pt x="1277490" y="5320377"/>
                  <a:pt x="1270117" y="5312877"/>
                </a:cubicBezTo>
                <a:close/>
                <a:moveTo>
                  <a:pt x="2991324" y="5256774"/>
                </a:moveTo>
                <a:cubicBezTo>
                  <a:pt x="2999077" y="5256524"/>
                  <a:pt x="3003074" y="5256677"/>
                  <a:pt x="3002927" y="5257274"/>
                </a:cubicBezTo>
                <a:cubicBezTo>
                  <a:pt x="3002369" y="5259540"/>
                  <a:pt x="2413135" y="5315851"/>
                  <a:pt x="1899454" y="5365615"/>
                </a:cubicBezTo>
                <a:lnTo>
                  <a:pt x="1798453" y="5375421"/>
                </a:lnTo>
                <a:lnTo>
                  <a:pt x="1824661" y="5372566"/>
                </a:lnTo>
                <a:cubicBezTo>
                  <a:pt x="1975667" y="5356006"/>
                  <a:pt x="2133609" y="5338359"/>
                  <a:pt x="2277265" y="5321935"/>
                </a:cubicBezTo>
                <a:lnTo>
                  <a:pt x="2390827" y="5308836"/>
                </a:lnTo>
                <a:lnTo>
                  <a:pt x="2409969" y="5307039"/>
                </a:lnTo>
                <a:cubicBezTo>
                  <a:pt x="2698768" y="5280045"/>
                  <a:pt x="2937054" y="5258528"/>
                  <a:pt x="2991324" y="5256774"/>
                </a:cubicBezTo>
                <a:close/>
                <a:moveTo>
                  <a:pt x="2099305" y="5256446"/>
                </a:moveTo>
                <a:cubicBezTo>
                  <a:pt x="2091791" y="5263911"/>
                  <a:pt x="2080731" y="5262735"/>
                  <a:pt x="2068750" y="5261461"/>
                </a:cubicBezTo>
                <a:cubicBezTo>
                  <a:pt x="2075271" y="5258022"/>
                  <a:pt x="2082716" y="5254681"/>
                  <a:pt x="2099305" y="5256446"/>
                </a:cubicBezTo>
                <a:close/>
                <a:moveTo>
                  <a:pt x="2104580" y="5252789"/>
                </a:moveTo>
                <a:cubicBezTo>
                  <a:pt x="2107605" y="5252508"/>
                  <a:pt x="2111983" y="5252973"/>
                  <a:pt x="2117974" y="5253611"/>
                </a:cubicBezTo>
                <a:cubicBezTo>
                  <a:pt x="2116817" y="5258308"/>
                  <a:pt x="2104835" y="5257034"/>
                  <a:pt x="2099305" y="5256446"/>
                </a:cubicBezTo>
                <a:cubicBezTo>
                  <a:pt x="2099884" y="5254097"/>
                  <a:pt x="2101556" y="5253069"/>
                  <a:pt x="2104580" y="5252789"/>
                </a:cubicBezTo>
                <a:close/>
                <a:moveTo>
                  <a:pt x="2148529" y="5248596"/>
                </a:moveTo>
                <a:cubicBezTo>
                  <a:pt x="2140094" y="5255963"/>
                  <a:pt x="2129033" y="5254787"/>
                  <a:pt x="2117974" y="5253611"/>
                </a:cubicBezTo>
                <a:cubicBezTo>
                  <a:pt x="2124496" y="5250172"/>
                  <a:pt x="2131018" y="5246733"/>
                  <a:pt x="2148529" y="5248596"/>
                </a:cubicBezTo>
                <a:close/>
                <a:moveTo>
                  <a:pt x="2179085" y="5243581"/>
                </a:moveTo>
                <a:cubicBezTo>
                  <a:pt x="2171571" y="5251047"/>
                  <a:pt x="2159589" y="5249772"/>
                  <a:pt x="2148529" y="5248596"/>
                </a:cubicBezTo>
                <a:cubicBezTo>
                  <a:pt x="2155052" y="5245157"/>
                  <a:pt x="2161574" y="5241718"/>
                  <a:pt x="2179085" y="5243581"/>
                </a:cubicBezTo>
                <a:close/>
                <a:moveTo>
                  <a:pt x="2184245" y="5239912"/>
                </a:moveTo>
                <a:cubicBezTo>
                  <a:pt x="2187155" y="5239618"/>
                  <a:pt x="2191303" y="5240059"/>
                  <a:pt x="2196833" y="5240648"/>
                </a:cubicBezTo>
                <a:cubicBezTo>
                  <a:pt x="2195675" y="5245346"/>
                  <a:pt x="2184615" y="5244170"/>
                  <a:pt x="2179085" y="5243581"/>
                </a:cubicBezTo>
                <a:cubicBezTo>
                  <a:pt x="2179663" y="5241232"/>
                  <a:pt x="2181335" y="5240205"/>
                  <a:pt x="2184245" y="5239912"/>
                </a:cubicBezTo>
                <a:close/>
                <a:moveTo>
                  <a:pt x="2201618" y="5237541"/>
                </a:moveTo>
                <a:cubicBezTo>
                  <a:pt x="2204046" y="5237283"/>
                  <a:pt x="2207041" y="5237602"/>
                  <a:pt x="2209806" y="5237895"/>
                </a:cubicBezTo>
                <a:cubicBezTo>
                  <a:pt x="2208814" y="5241922"/>
                  <a:pt x="2203284" y="5241334"/>
                  <a:pt x="2196833" y="5240648"/>
                </a:cubicBezTo>
                <a:cubicBezTo>
                  <a:pt x="2197328" y="5238634"/>
                  <a:pt x="2199190" y="5237799"/>
                  <a:pt x="2201618" y="5237541"/>
                </a:cubicBezTo>
                <a:close/>
                <a:moveTo>
                  <a:pt x="2214822" y="5234813"/>
                </a:moveTo>
                <a:cubicBezTo>
                  <a:pt x="2217710" y="5234604"/>
                  <a:pt x="2221858" y="5235045"/>
                  <a:pt x="2227388" y="5235634"/>
                </a:cubicBezTo>
                <a:cubicBezTo>
                  <a:pt x="2226396" y="5239660"/>
                  <a:pt x="2215335" y="5238484"/>
                  <a:pt x="2209806" y="5237895"/>
                </a:cubicBezTo>
                <a:cubicBezTo>
                  <a:pt x="2210302" y="5235882"/>
                  <a:pt x="2211932" y="5235023"/>
                  <a:pt x="2214822" y="5234813"/>
                </a:cubicBezTo>
                <a:close/>
                <a:moveTo>
                  <a:pt x="2231827" y="5232490"/>
                </a:moveTo>
                <a:cubicBezTo>
                  <a:pt x="2234140" y="5232219"/>
                  <a:pt x="2237136" y="5232538"/>
                  <a:pt x="2240361" y="5232882"/>
                </a:cubicBezTo>
                <a:cubicBezTo>
                  <a:pt x="2232917" y="5236222"/>
                  <a:pt x="2232917" y="5236222"/>
                  <a:pt x="2227388" y="5235634"/>
                </a:cubicBezTo>
                <a:cubicBezTo>
                  <a:pt x="2227884" y="5233620"/>
                  <a:pt x="2229514" y="5232761"/>
                  <a:pt x="2231827" y="5232490"/>
                </a:cubicBezTo>
                <a:close/>
                <a:moveTo>
                  <a:pt x="2245377" y="5229799"/>
                </a:moveTo>
                <a:cubicBezTo>
                  <a:pt x="2248265" y="5229589"/>
                  <a:pt x="2252413" y="5230030"/>
                  <a:pt x="2257943" y="5230619"/>
                </a:cubicBezTo>
                <a:cubicBezTo>
                  <a:pt x="2251421" y="5234058"/>
                  <a:pt x="2245891" y="5233470"/>
                  <a:pt x="2240361" y="5232882"/>
                </a:cubicBezTo>
                <a:cubicBezTo>
                  <a:pt x="2240857" y="5230868"/>
                  <a:pt x="2242488" y="5230008"/>
                  <a:pt x="2245377" y="5229799"/>
                </a:cubicBezTo>
                <a:close/>
                <a:moveTo>
                  <a:pt x="2260454" y="5226667"/>
                </a:moveTo>
                <a:cubicBezTo>
                  <a:pt x="2262097" y="5226240"/>
                  <a:pt x="2265091" y="5226558"/>
                  <a:pt x="2271082" y="5227195"/>
                </a:cubicBezTo>
                <a:cubicBezTo>
                  <a:pt x="2263473" y="5231207"/>
                  <a:pt x="2263473" y="5231207"/>
                  <a:pt x="2257943" y="5230619"/>
                </a:cubicBezTo>
                <a:cubicBezTo>
                  <a:pt x="2258522" y="5228270"/>
                  <a:pt x="2258811" y="5227096"/>
                  <a:pt x="2260454" y="5226667"/>
                </a:cubicBezTo>
                <a:close/>
                <a:moveTo>
                  <a:pt x="2298894" y="5226030"/>
                </a:moveTo>
                <a:lnTo>
                  <a:pt x="2298386" y="5226742"/>
                </a:lnTo>
                <a:lnTo>
                  <a:pt x="2297979" y="5227313"/>
                </a:lnTo>
                <a:close/>
                <a:moveTo>
                  <a:pt x="2301637" y="5222181"/>
                </a:moveTo>
                <a:lnTo>
                  <a:pt x="2298894" y="5226030"/>
                </a:lnTo>
                <a:lnTo>
                  <a:pt x="2300418" y="5223891"/>
                </a:lnTo>
                <a:close/>
                <a:moveTo>
                  <a:pt x="2550981" y="5154944"/>
                </a:moveTo>
                <a:lnTo>
                  <a:pt x="2550427" y="5155407"/>
                </a:lnTo>
                <a:lnTo>
                  <a:pt x="2550825" y="5155074"/>
                </a:lnTo>
                <a:close/>
                <a:moveTo>
                  <a:pt x="2553046" y="5153216"/>
                </a:moveTo>
                <a:lnTo>
                  <a:pt x="2550981" y="5154944"/>
                </a:lnTo>
                <a:lnTo>
                  <a:pt x="2551886" y="5154186"/>
                </a:lnTo>
                <a:close/>
                <a:moveTo>
                  <a:pt x="2560375" y="5147083"/>
                </a:moveTo>
                <a:lnTo>
                  <a:pt x="2553046" y="5153216"/>
                </a:lnTo>
                <a:lnTo>
                  <a:pt x="2553876" y="5152521"/>
                </a:lnTo>
                <a:close/>
                <a:moveTo>
                  <a:pt x="1347659" y="5145250"/>
                </a:moveTo>
                <a:lnTo>
                  <a:pt x="1349569" y="5145811"/>
                </a:lnTo>
                <a:lnTo>
                  <a:pt x="1352668" y="5146722"/>
                </a:lnTo>
                <a:close/>
                <a:moveTo>
                  <a:pt x="2563064" y="5144994"/>
                </a:moveTo>
                <a:lnTo>
                  <a:pt x="2560375" y="5147083"/>
                </a:lnTo>
                <a:lnTo>
                  <a:pt x="2562349" y="5145549"/>
                </a:lnTo>
                <a:close/>
                <a:moveTo>
                  <a:pt x="1343367" y="5143989"/>
                </a:moveTo>
                <a:lnTo>
                  <a:pt x="1344400" y="5144292"/>
                </a:lnTo>
                <a:lnTo>
                  <a:pt x="1347659" y="5145250"/>
                </a:lnTo>
                <a:lnTo>
                  <a:pt x="1346338" y="5144862"/>
                </a:lnTo>
                <a:close/>
                <a:moveTo>
                  <a:pt x="2564894" y="5143572"/>
                </a:moveTo>
                <a:lnTo>
                  <a:pt x="2563064" y="5144994"/>
                </a:lnTo>
                <a:lnTo>
                  <a:pt x="2564405" y="5143952"/>
                </a:lnTo>
                <a:close/>
                <a:moveTo>
                  <a:pt x="2566297" y="5142482"/>
                </a:moveTo>
                <a:lnTo>
                  <a:pt x="2564894" y="5143572"/>
                </a:lnTo>
                <a:lnTo>
                  <a:pt x="2565638" y="5142993"/>
                </a:lnTo>
                <a:close/>
                <a:moveTo>
                  <a:pt x="1242921" y="5139180"/>
                </a:moveTo>
                <a:cubicBezTo>
                  <a:pt x="1241764" y="5143878"/>
                  <a:pt x="1230704" y="5142702"/>
                  <a:pt x="1230704" y="5142702"/>
                </a:cubicBezTo>
                <a:cubicBezTo>
                  <a:pt x="1229091" y="5142531"/>
                  <a:pt x="1229049" y="5142225"/>
                  <a:pt x="1229891" y="5141862"/>
                </a:cubicBezTo>
                <a:cubicBezTo>
                  <a:pt x="1232420" y="5140775"/>
                  <a:pt x="1242921" y="5139180"/>
                  <a:pt x="1242921" y="5139180"/>
                </a:cubicBezTo>
                <a:close/>
                <a:moveTo>
                  <a:pt x="2585348" y="4998176"/>
                </a:moveTo>
                <a:cubicBezTo>
                  <a:pt x="2550768" y="4998713"/>
                  <a:pt x="2490728" y="5003790"/>
                  <a:pt x="2495743" y="5000708"/>
                </a:cubicBezTo>
                <a:cubicBezTo>
                  <a:pt x="2477004" y="5007667"/>
                  <a:pt x="2612392" y="5009035"/>
                  <a:pt x="2608090" y="4999624"/>
                </a:cubicBezTo>
                <a:cubicBezTo>
                  <a:pt x="2605573" y="4998323"/>
                  <a:pt x="2596875" y="4997998"/>
                  <a:pt x="2585348" y="4998176"/>
                </a:cubicBezTo>
                <a:close/>
                <a:moveTo>
                  <a:pt x="3670309" y="4981714"/>
                </a:moveTo>
                <a:lnTo>
                  <a:pt x="3672719" y="4982422"/>
                </a:lnTo>
                <a:lnTo>
                  <a:pt x="3673280" y="4982587"/>
                </a:lnTo>
                <a:lnTo>
                  <a:pt x="3674579" y="4982968"/>
                </a:lnTo>
                <a:lnTo>
                  <a:pt x="3679610" y="4984446"/>
                </a:lnTo>
                <a:lnTo>
                  <a:pt x="3676509" y="4983535"/>
                </a:lnTo>
                <a:lnTo>
                  <a:pt x="3674579" y="4982968"/>
                </a:lnTo>
                <a:lnTo>
                  <a:pt x="3672719" y="4982422"/>
                </a:lnTo>
                <a:lnTo>
                  <a:pt x="3671342" y="4982017"/>
                </a:lnTo>
                <a:close/>
                <a:moveTo>
                  <a:pt x="2139136" y="4979664"/>
                </a:moveTo>
                <a:lnTo>
                  <a:pt x="2140581" y="4979685"/>
                </a:lnTo>
                <a:lnTo>
                  <a:pt x="2140471" y="4979717"/>
                </a:lnTo>
                <a:cubicBezTo>
                  <a:pt x="2136775" y="4979841"/>
                  <a:pt x="2135151" y="4979857"/>
                  <a:pt x="2135096" y="4979827"/>
                </a:cubicBezTo>
                <a:cubicBezTo>
                  <a:pt x="2135042" y="4979798"/>
                  <a:pt x="2136555" y="4979722"/>
                  <a:pt x="2139136" y="4979664"/>
                </a:cubicBezTo>
                <a:close/>
                <a:moveTo>
                  <a:pt x="2618007" y="4951594"/>
                </a:moveTo>
                <a:cubicBezTo>
                  <a:pt x="2617936" y="4951522"/>
                  <a:pt x="2616589" y="4951651"/>
                  <a:pt x="2614125" y="4951956"/>
                </a:cubicBezTo>
                <a:lnTo>
                  <a:pt x="2613680" y="4952015"/>
                </a:lnTo>
                <a:lnTo>
                  <a:pt x="2433636" y="4969536"/>
                </a:lnTo>
                <a:cubicBezTo>
                  <a:pt x="2429540" y="4966001"/>
                  <a:pt x="2293370" y="4997579"/>
                  <a:pt x="2290084" y="4999942"/>
                </a:cubicBezTo>
                <a:cubicBezTo>
                  <a:pt x="2289126" y="5000631"/>
                  <a:pt x="2540041" y="4962214"/>
                  <a:pt x="2603546" y="4953373"/>
                </a:cubicBezTo>
                <a:lnTo>
                  <a:pt x="2613680" y="4952015"/>
                </a:lnTo>
                <a:close/>
                <a:moveTo>
                  <a:pt x="3986968" y="4908776"/>
                </a:moveTo>
                <a:cubicBezTo>
                  <a:pt x="3982610" y="4910720"/>
                  <a:pt x="3937873" y="4921350"/>
                  <a:pt x="3922232" y="4924852"/>
                </a:cubicBezTo>
                <a:cubicBezTo>
                  <a:pt x="3867407" y="4936239"/>
                  <a:pt x="3815207" y="4956169"/>
                  <a:pt x="3764990" y="4968045"/>
                </a:cubicBezTo>
                <a:cubicBezTo>
                  <a:pt x="3678618" y="4988473"/>
                  <a:pt x="3790015" y="4962443"/>
                  <a:pt x="3801005" y="4967744"/>
                </a:cubicBezTo>
                <a:cubicBezTo>
                  <a:pt x="3816603" y="4973535"/>
                  <a:pt x="3768300" y="4981483"/>
                  <a:pt x="3755326" y="4984236"/>
                </a:cubicBezTo>
                <a:cubicBezTo>
                  <a:pt x="3730301" y="4989839"/>
                  <a:pt x="3700738" y="4990826"/>
                  <a:pt x="3694215" y="4994265"/>
                </a:cubicBezTo>
                <a:cubicBezTo>
                  <a:pt x="3688685" y="4993677"/>
                  <a:pt x="3692066" y="5002990"/>
                  <a:pt x="3698589" y="4999551"/>
                </a:cubicBezTo>
                <a:cubicBezTo>
                  <a:pt x="3623275" y="5021155"/>
                  <a:pt x="3525914" y="5036282"/>
                  <a:pt x="3420943" y="5055420"/>
                </a:cubicBezTo>
                <a:cubicBezTo>
                  <a:pt x="3237279" y="5086849"/>
                  <a:pt x="3058910" y="5123663"/>
                  <a:pt x="2867803" y="5158433"/>
                </a:cubicBezTo>
                <a:cubicBezTo>
                  <a:pt x="2782423" y="5174835"/>
                  <a:pt x="2633687" y="5206536"/>
                  <a:pt x="2559033" y="5198595"/>
                </a:cubicBezTo>
                <a:cubicBezTo>
                  <a:pt x="2591738" y="5184855"/>
                  <a:pt x="2638813" y="5185730"/>
                  <a:pt x="2671518" y="5171990"/>
                </a:cubicBezTo>
                <a:cubicBezTo>
                  <a:pt x="2654007" y="5170128"/>
                  <a:pt x="2536913" y="5196242"/>
                  <a:pt x="2529066" y="5178189"/>
                </a:cubicBezTo>
                <a:cubicBezTo>
                  <a:pt x="2529066" y="5178189"/>
                  <a:pt x="2547570" y="5176024"/>
                  <a:pt x="2548562" y="5171998"/>
                </a:cubicBezTo>
                <a:cubicBezTo>
                  <a:pt x="2602394" y="5164638"/>
                  <a:pt x="2665584" y="5150009"/>
                  <a:pt x="2708357" y="5141473"/>
                </a:cubicBezTo>
                <a:lnTo>
                  <a:pt x="3254975" y="5041898"/>
                </a:lnTo>
                <a:cubicBezTo>
                  <a:pt x="3482403" y="4997906"/>
                  <a:pt x="3702318" y="4961379"/>
                  <a:pt x="3936198" y="4918073"/>
                </a:cubicBezTo>
                <a:cubicBezTo>
                  <a:pt x="3977662" y="4909570"/>
                  <a:pt x="3989583" y="4907610"/>
                  <a:pt x="3986968" y="4908776"/>
                </a:cubicBezTo>
                <a:close/>
                <a:moveTo>
                  <a:pt x="2218282" y="4859827"/>
                </a:moveTo>
                <a:lnTo>
                  <a:pt x="2247273" y="4859858"/>
                </a:lnTo>
                <a:lnTo>
                  <a:pt x="2246628" y="4863038"/>
                </a:lnTo>
                <a:lnTo>
                  <a:pt x="2133606" y="4866957"/>
                </a:lnTo>
                <a:cubicBezTo>
                  <a:pt x="2136950" y="4864903"/>
                  <a:pt x="2177126" y="4861236"/>
                  <a:pt x="2218282" y="4859827"/>
                </a:cubicBezTo>
                <a:close/>
                <a:moveTo>
                  <a:pt x="1291338" y="4843820"/>
                </a:moveTo>
                <a:lnTo>
                  <a:pt x="1233591" y="4854407"/>
                </a:lnTo>
                <a:cubicBezTo>
                  <a:pt x="981134" y="4900738"/>
                  <a:pt x="645080" y="4962848"/>
                  <a:pt x="646149" y="4962336"/>
                </a:cubicBezTo>
                <a:cubicBezTo>
                  <a:pt x="649353" y="4960800"/>
                  <a:pt x="992889" y="4897489"/>
                  <a:pt x="1250921" y="4851067"/>
                </a:cubicBezTo>
                <a:close/>
                <a:moveTo>
                  <a:pt x="1525421" y="4803261"/>
                </a:moveTo>
                <a:lnTo>
                  <a:pt x="1515104" y="4804776"/>
                </a:lnTo>
                <a:cubicBezTo>
                  <a:pt x="1484832" y="4809512"/>
                  <a:pt x="1414092" y="4821878"/>
                  <a:pt x="1325340" y="4837725"/>
                </a:cubicBezTo>
                <a:lnTo>
                  <a:pt x="1291338" y="4843820"/>
                </a:lnTo>
                <a:lnTo>
                  <a:pt x="1306400" y="4841059"/>
                </a:lnTo>
                <a:cubicBezTo>
                  <a:pt x="1422165" y="4819863"/>
                  <a:pt x="1506514" y="4804572"/>
                  <a:pt x="1506856" y="4804985"/>
                </a:cubicBezTo>
                <a:close/>
                <a:moveTo>
                  <a:pt x="1531055" y="4802737"/>
                </a:moveTo>
                <a:lnTo>
                  <a:pt x="1525421" y="4803261"/>
                </a:lnTo>
                <a:lnTo>
                  <a:pt x="1526764" y="4803063"/>
                </a:lnTo>
                <a:cubicBezTo>
                  <a:pt x="1529457" y="4802717"/>
                  <a:pt x="1530922" y="4802602"/>
                  <a:pt x="1531055" y="4802737"/>
                </a:cubicBezTo>
                <a:close/>
                <a:moveTo>
                  <a:pt x="2485995" y="4712030"/>
                </a:moveTo>
                <a:cubicBezTo>
                  <a:pt x="2493474" y="4712505"/>
                  <a:pt x="2502824" y="4713502"/>
                  <a:pt x="2511939" y="4714732"/>
                </a:cubicBezTo>
                <a:lnTo>
                  <a:pt x="2519246" y="4715954"/>
                </a:lnTo>
                <a:lnTo>
                  <a:pt x="2511357" y="4715968"/>
                </a:lnTo>
                <a:cubicBezTo>
                  <a:pt x="2482035" y="4715620"/>
                  <a:pt x="2459031" y="4714732"/>
                  <a:pt x="2460701" y="4713628"/>
                </a:cubicBezTo>
                <a:cubicBezTo>
                  <a:pt x="2461258" y="4713260"/>
                  <a:pt x="2464557" y="4712867"/>
                  <a:pt x="2471277" y="4712463"/>
                </a:cubicBezTo>
                <a:cubicBezTo>
                  <a:pt x="2472908" y="4711604"/>
                  <a:pt x="2478516" y="4711556"/>
                  <a:pt x="2485995" y="4712030"/>
                </a:cubicBezTo>
                <a:close/>
                <a:moveTo>
                  <a:pt x="4488747" y="4579452"/>
                </a:moveTo>
                <a:cubicBezTo>
                  <a:pt x="4488479" y="4580543"/>
                  <a:pt x="4487948" y="4581197"/>
                  <a:pt x="4487227" y="4581498"/>
                </a:cubicBezTo>
                <a:lnTo>
                  <a:pt x="4486479" y="4581479"/>
                </a:lnTo>
                <a:close/>
                <a:moveTo>
                  <a:pt x="4528817" y="4485915"/>
                </a:moveTo>
                <a:lnTo>
                  <a:pt x="4540799" y="4487190"/>
                </a:lnTo>
                <a:cubicBezTo>
                  <a:pt x="4539807" y="4491216"/>
                  <a:pt x="4533355" y="4490530"/>
                  <a:pt x="4527825" y="4489942"/>
                </a:cubicBezTo>
                <a:close/>
                <a:moveTo>
                  <a:pt x="4541957" y="4482492"/>
                </a:moveTo>
                <a:lnTo>
                  <a:pt x="4547486" y="4483080"/>
                </a:lnTo>
                <a:cubicBezTo>
                  <a:pt x="4547486" y="4483080"/>
                  <a:pt x="4546329" y="4487778"/>
                  <a:pt x="4540799" y="4487190"/>
                </a:cubicBezTo>
                <a:close/>
                <a:moveTo>
                  <a:pt x="4671493" y="4281291"/>
                </a:moveTo>
                <a:cubicBezTo>
                  <a:pt x="4670783" y="4279676"/>
                  <a:pt x="4667923" y="4279286"/>
                  <a:pt x="4661419" y="4281693"/>
                </a:cubicBezTo>
                <a:lnTo>
                  <a:pt x="4660261" y="4286391"/>
                </a:lnTo>
                <a:cubicBezTo>
                  <a:pt x="4656417" y="4301996"/>
                  <a:pt x="4673625" y="4286135"/>
                  <a:pt x="4671493" y="4281291"/>
                </a:cubicBezTo>
                <a:close/>
                <a:moveTo>
                  <a:pt x="4895201" y="3973905"/>
                </a:moveTo>
                <a:cubicBezTo>
                  <a:pt x="4886906" y="3973023"/>
                  <a:pt x="4863883" y="3977935"/>
                  <a:pt x="4854386" y="3984091"/>
                </a:cubicBezTo>
                <a:cubicBezTo>
                  <a:pt x="4851219" y="3986144"/>
                  <a:pt x="4849557" y="3988334"/>
                  <a:pt x="4850443" y="3990495"/>
                </a:cubicBezTo>
                <a:cubicBezTo>
                  <a:pt x="4851435" y="3986469"/>
                  <a:pt x="4913115" y="3997162"/>
                  <a:pt x="4922709" y="3985096"/>
                </a:cubicBezTo>
                <a:cubicBezTo>
                  <a:pt x="4925686" y="3973015"/>
                  <a:pt x="4913703" y="3971742"/>
                  <a:pt x="4895201" y="3973905"/>
                </a:cubicBezTo>
                <a:close/>
                <a:moveTo>
                  <a:pt x="4934078" y="3963357"/>
                </a:moveTo>
                <a:cubicBezTo>
                  <a:pt x="4931259" y="3963397"/>
                  <a:pt x="4927990" y="3964114"/>
                  <a:pt x="4926563" y="3965318"/>
                </a:cubicBezTo>
                <a:cubicBezTo>
                  <a:pt x="4925611" y="3966121"/>
                  <a:pt x="4925478" y="3967140"/>
                  <a:pt x="4926843" y="3968318"/>
                </a:cubicBezTo>
                <a:lnTo>
                  <a:pt x="4938895" y="3965467"/>
                </a:lnTo>
                <a:cubicBezTo>
                  <a:pt x="4939267" y="3963957"/>
                  <a:pt x="4936897" y="3963318"/>
                  <a:pt x="4934078" y="3963357"/>
                </a:cubicBezTo>
                <a:close/>
                <a:moveTo>
                  <a:pt x="5039365" y="3844136"/>
                </a:moveTo>
                <a:cubicBezTo>
                  <a:pt x="5036688" y="3844069"/>
                  <a:pt x="5033668" y="3844184"/>
                  <a:pt x="5032292" y="3844909"/>
                </a:cubicBezTo>
                <a:cubicBezTo>
                  <a:pt x="5031375" y="3845393"/>
                  <a:pt x="5031189" y="3846148"/>
                  <a:pt x="5032323" y="3847302"/>
                </a:cubicBezTo>
                <a:lnTo>
                  <a:pt x="5044375" y="3844451"/>
                </a:lnTo>
                <a:cubicBezTo>
                  <a:pt x="5044375" y="3844451"/>
                  <a:pt x="5042042" y="3844203"/>
                  <a:pt x="5039365" y="3844136"/>
                </a:cubicBezTo>
                <a:close/>
                <a:moveTo>
                  <a:pt x="2547486" y="3820766"/>
                </a:moveTo>
                <a:cubicBezTo>
                  <a:pt x="2542831" y="3820630"/>
                  <a:pt x="2537949" y="3821281"/>
                  <a:pt x="2535401" y="3822446"/>
                </a:cubicBezTo>
                <a:cubicBezTo>
                  <a:pt x="2533702" y="3823223"/>
                  <a:pt x="2533040" y="3824229"/>
                  <a:pt x="2534175" y="3825382"/>
                </a:cubicBezTo>
                <a:lnTo>
                  <a:pt x="2558208" y="3823807"/>
                </a:lnTo>
                <a:cubicBezTo>
                  <a:pt x="2556569" y="3821825"/>
                  <a:pt x="2552141" y="3820902"/>
                  <a:pt x="2547486" y="3820766"/>
                </a:cubicBezTo>
                <a:close/>
                <a:moveTo>
                  <a:pt x="2521741" y="3813545"/>
                </a:moveTo>
                <a:cubicBezTo>
                  <a:pt x="2518054" y="3813529"/>
                  <a:pt x="2514346" y="3814272"/>
                  <a:pt x="2512560" y="3815583"/>
                </a:cubicBezTo>
                <a:cubicBezTo>
                  <a:pt x="2511369" y="3816457"/>
                  <a:pt x="2511033" y="3817583"/>
                  <a:pt x="2512125" y="3818905"/>
                </a:cubicBezTo>
                <a:lnTo>
                  <a:pt x="2530795" y="3816070"/>
                </a:lnTo>
                <a:cubicBezTo>
                  <a:pt x="2529093" y="3814339"/>
                  <a:pt x="2525427" y="3813562"/>
                  <a:pt x="2521741" y="3813545"/>
                </a:cubicBezTo>
                <a:close/>
                <a:moveTo>
                  <a:pt x="2216153" y="3768303"/>
                </a:moveTo>
                <a:cubicBezTo>
                  <a:pt x="2213960" y="3768429"/>
                  <a:pt x="2211152" y="3769301"/>
                  <a:pt x="2209122" y="3770521"/>
                </a:cubicBezTo>
                <a:cubicBezTo>
                  <a:pt x="2207769" y="3771335"/>
                  <a:pt x="2206762" y="3772304"/>
                  <a:pt x="2206513" y="3773311"/>
                </a:cubicBezTo>
                <a:cubicBezTo>
                  <a:pt x="2206513" y="3773311"/>
                  <a:pt x="2225017" y="3771147"/>
                  <a:pt x="2219486" y="3770559"/>
                </a:cubicBezTo>
                <a:cubicBezTo>
                  <a:pt x="2219921" y="3768797"/>
                  <a:pt x="2218345" y="3768178"/>
                  <a:pt x="2216153" y="3768303"/>
                </a:cubicBezTo>
                <a:close/>
                <a:moveTo>
                  <a:pt x="2019918" y="3755997"/>
                </a:moveTo>
                <a:cubicBezTo>
                  <a:pt x="2017893" y="3756121"/>
                  <a:pt x="2015304" y="3756911"/>
                  <a:pt x="2013423" y="3758066"/>
                </a:cubicBezTo>
                <a:cubicBezTo>
                  <a:pt x="2012170" y="3758838"/>
                  <a:pt x="2011230" y="3759770"/>
                  <a:pt x="2010982" y="3760777"/>
                </a:cubicBezTo>
                <a:cubicBezTo>
                  <a:pt x="2016512" y="3761365"/>
                  <a:pt x="2028564" y="3758515"/>
                  <a:pt x="2023034" y="3757927"/>
                </a:cubicBezTo>
                <a:cubicBezTo>
                  <a:pt x="2023406" y="3756417"/>
                  <a:pt x="2021944" y="3755874"/>
                  <a:pt x="2019918" y="3755997"/>
                </a:cubicBezTo>
                <a:close/>
                <a:moveTo>
                  <a:pt x="4993131" y="3745334"/>
                </a:moveTo>
                <a:cubicBezTo>
                  <a:pt x="4992139" y="3749360"/>
                  <a:pt x="4981079" y="3748184"/>
                  <a:pt x="4981079" y="3748184"/>
                </a:cubicBezTo>
                <a:cubicBezTo>
                  <a:pt x="4979467" y="3748012"/>
                  <a:pt x="4979414" y="3747749"/>
                  <a:pt x="4980240" y="3747449"/>
                </a:cubicBezTo>
                <a:cubicBezTo>
                  <a:pt x="4982723" y="3746551"/>
                  <a:pt x="4993131" y="3745334"/>
                  <a:pt x="4993131" y="3745334"/>
                </a:cubicBezTo>
                <a:close/>
                <a:moveTo>
                  <a:pt x="2246990" y="3737450"/>
                </a:moveTo>
                <a:cubicBezTo>
                  <a:pt x="2243020" y="3737366"/>
                  <a:pt x="2238746" y="3737977"/>
                  <a:pt x="2235828" y="3739023"/>
                </a:cubicBezTo>
                <a:cubicBezTo>
                  <a:pt x="2233883" y="3739720"/>
                  <a:pt x="2232541" y="3740611"/>
                  <a:pt x="2232293" y="3741617"/>
                </a:cubicBezTo>
                <a:cubicBezTo>
                  <a:pt x="2237823" y="3742205"/>
                  <a:pt x="2261856" y="3740629"/>
                  <a:pt x="2256326" y="3740041"/>
                </a:cubicBezTo>
                <a:cubicBezTo>
                  <a:pt x="2254625" y="3738310"/>
                  <a:pt x="2250959" y="3737533"/>
                  <a:pt x="2246990" y="3737450"/>
                </a:cubicBezTo>
                <a:close/>
                <a:moveTo>
                  <a:pt x="1960088" y="3736584"/>
                </a:moveTo>
                <a:cubicBezTo>
                  <a:pt x="1957891" y="3736726"/>
                  <a:pt x="1955091" y="3737566"/>
                  <a:pt x="1953045" y="3738849"/>
                </a:cubicBezTo>
                <a:cubicBezTo>
                  <a:pt x="1951682" y="3739705"/>
                  <a:pt x="1950654" y="3740758"/>
                  <a:pt x="1950365" y="3741932"/>
                </a:cubicBezTo>
                <a:cubicBezTo>
                  <a:pt x="1956816" y="3742618"/>
                  <a:pt x="1969033" y="3739097"/>
                  <a:pt x="1963503" y="3738508"/>
                </a:cubicBezTo>
                <a:cubicBezTo>
                  <a:pt x="1963875" y="3736998"/>
                  <a:pt x="1962284" y="3736442"/>
                  <a:pt x="1960088" y="3736584"/>
                </a:cubicBezTo>
                <a:close/>
                <a:moveTo>
                  <a:pt x="2225340" y="3731015"/>
                </a:moveTo>
                <a:cubicBezTo>
                  <a:pt x="2223152" y="3731121"/>
                  <a:pt x="2220369" y="3731890"/>
                  <a:pt x="2218359" y="3733032"/>
                </a:cubicBezTo>
                <a:cubicBezTo>
                  <a:pt x="2217018" y="3733793"/>
                  <a:pt x="2216022" y="3734721"/>
                  <a:pt x="2215773" y="3735727"/>
                </a:cubicBezTo>
                <a:cubicBezTo>
                  <a:pt x="2215773" y="3735727"/>
                  <a:pt x="2234277" y="3733563"/>
                  <a:pt x="2228747" y="3732975"/>
                </a:cubicBezTo>
                <a:cubicBezTo>
                  <a:pt x="2229119" y="3731465"/>
                  <a:pt x="2227527" y="3730908"/>
                  <a:pt x="2225340" y="3731015"/>
                </a:cubicBezTo>
                <a:close/>
                <a:moveTo>
                  <a:pt x="2192231" y="3723361"/>
                </a:moveTo>
                <a:cubicBezTo>
                  <a:pt x="2190043" y="3723467"/>
                  <a:pt x="2187260" y="3724236"/>
                  <a:pt x="2185250" y="3725378"/>
                </a:cubicBezTo>
                <a:cubicBezTo>
                  <a:pt x="2183909" y="3726139"/>
                  <a:pt x="2182912" y="3727066"/>
                  <a:pt x="2182664" y="3728073"/>
                </a:cubicBezTo>
                <a:cubicBezTo>
                  <a:pt x="2182664" y="3728073"/>
                  <a:pt x="2201168" y="3725909"/>
                  <a:pt x="2195638" y="3725320"/>
                </a:cubicBezTo>
                <a:cubicBezTo>
                  <a:pt x="2196010" y="3723811"/>
                  <a:pt x="2194418" y="3723254"/>
                  <a:pt x="2192231" y="3723361"/>
                </a:cubicBezTo>
                <a:close/>
                <a:moveTo>
                  <a:pt x="2174035" y="3716990"/>
                </a:moveTo>
                <a:cubicBezTo>
                  <a:pt x="2170870" y="3717012"/>
                  <a:pt x="2166896" y="3717760"/>
                  <a:pt x="2164088" y="3718897"/>
                </a:cubicBezTo>
                <a:cubicBezTo>
                  <a:pt x="2162216" y="3719656"/>
                  <a:pt x="2160863" y="3720589"/>
                  <a:pt x="2160616" y="3721595"/>
                </a:cubicBezTo>
                <a:cubicBezTo>
                  <a:pt x="2167067" y="3722282"/>
                  <a:pt x="2184648" y="3720019"/>
                  <a:pt x="2179119" y="3719431"/>
                </a:cubicBezTo>
                <a:cubicBezTo>
                  <a:pt x="2179553" y="3717669"/>
                  <a:pt x="2177199" y="3716967"/>
                  <a:pt x="2174035" y="3716990"/>
                </a:cubicBezTo>
                <a:close/>
                <a:moveTo>
                  <a:pt x="5019209" y="3716329"/>
                </a:moveTo>
                <a:cubicBezTo>
                  <a:pt x="5020563" y="3721090"/>
                  <a:pt x="5006464" y="3737283"/>
                  <a:pt x="5010309" y="3721678"/>
                </a:cubicBezTo>
                <a:lnTo>
                  <a:pt x="5011467" y="3716980"/>
                </a:lnTo>
                <a:cubicBezTo>
                  <a:pt x="5016589" y="3714426"/>
                  <a:pt x="5018757" y="3714743"/>
                  <a:pt x="5019209" y="3716329"/>
                </a:cubicBezTo>
                <a:close/>
                <a:moveTo>
                  <a:pt x="1768169" y="3716314"/>
                </a:moveTo>
                <a:cubicBezTo>
                  <a:pt x="1764793" y="3715909"/>
                  <a:pt x="1763062" y="3716155"/>
                  <a:pt x="1763505" y="3717235"/>
                </a:cubicBezTo>
                <a:lnTo>
                  <a:pt x="1834096" y="3737829"/>
                </a:lnTo>
                <a:cubicBezTo>
                  <a:pt x="1986195" y="3788444"/>
                  <a:pt x="2133001" y="3833676"/>
                  <a:pt x="2299303" y="3872715"/>
                </a:cubicBezTo>
                <a:cubicBezTo>
                  <a:pt x="2167032" y="3841428"/>
                  <a:pt x="2342243" y="3890368"/>
                  <a:pt x="2339855" y="3877029"/>
                </a:cubicBezTo>
                <a:lnTo>
                  <a:pt x="2316814" y="3874578"/>
                </a:lnTo>
                <a:cubicBezTo>
                  <a:pt x="2161572" y="3836715"/>
                  <a:pt x="2041354" y="3802576"/>
                  <a:pt x="1900077" y="3757933"/>
                </a:cubicBezTo>
                <a:cubicBezTo>
                  <a:pt x="1896107" y="3753895"/>
                  <a:pt x="1791807" y="3719148"/>
                  <a:pt x="1768169" y="3716314"/>
                </a:cubicBezTo>
                <a:close/>
                <a:moveTo>
                  <a:pt x="2152361" y="3710202"/>
                </a:moveTo>
                <a:cubicBezTo>
                  <a:pt x="2149355" y="3710257"/>
                  <a:pt x="2145583" y="3710994"/>
                  <a:pt x="2142889" y="3712209"/>
                </a:cubicBezTo>
                <a:cubicBezTo>
                  <a:pt x="2141093" y="3713019"/>
                  <a:pt x="2139777" y="3714041"/>
                  <a:pt x="2139488" y="3715216"/>
                </a:cubicBezTo>
                <a:cubicBezTo>
                  <a:pt x="2145017" y="3715804"/>
                  <a:pt x="2162765" y="3712870"/>
                  <a:pt x="2157235" y="3712282"/>
                </a:cubicBezTo>
                <a:cubicBezTo>
                  <a:pt x="2157607" y="3710772"/>
                  <a:pt x="2155367" y="3710146"/>
                  <a:pt x="2152361" y="3710202"/>
                </a:cubicBezTo>
                <a:close/>
                <a:moveTo>
                  <a:pt x="4922207" y="3699221"/>
                </a:moveTo>
                <a:lnTo>
                  <a:pt x="4929481" y="3699508"/>
                </a:lnTo>
                <a:lnTo>
                  <a:pt x="4927489" y="3700816"/>
                </a:lnTo>
                <a:cubicBezTo>
                  <a:pt x="4925859" y="3701676"/>
                  <a:pt x="4924477" y="3701529"/>
                  <a:pt x="4922207" y="3699221"/>
                </a:cubicBezTo>
                <a:close/>
                <a:moveTo>
                  <a:pt x="4934259" y="3696371"/>
                </a:moveTo>
                <a:cubicBezTo>
                  <a:pt x="4933763" y="3698384"/>
                  <a:pt x="4932133" y="3699244"/>
                  <a:pt x="4929935" y="3699526"/>
                </a:cubicBezTo>
                <a:lnTo>
                  <a:pt x="4929481" y="3699508"/>
                </a:lnTo>
                <a:close/>
                <a:moveTo>
                  <a:pt x="4877801" y="3664487"/>
                </a:moveTo>
                <a:lnTo>
                  <a:pt x="4876713" y="3668899"/>
                </a:lnTo>
                <a:lnTo>
                  <a:pt x="4877433" y="3665973"/>
                </a:lnTo>
                <a:close/>
                <a:moveTo>
                  <a:pt x="4878504" y="3661629"/>
                </a:moveTo>
                <a:lnTo>
                  <a:pt x="4877801" y="3664487"/>
                </a:lnTo>
                <a:lnTo>
                  <a:pt x="4878185" y="3662925"/>
                </a:lnTo>
                <a:close/>
                <a:moveTo>
                  <a:pt x="4878875" y="3660122"/>
                </a:moveTo>
                <a:lnTo>
                  <a:pt x="4878635" y="3661097"/>
                </a:lnTo>
                <a:lnTo>
                  <a:pt x="4878504" y="3661629"/>
                </a:lnTo>
                <a:close/>
                <a:moveTo>
                  <a:pt x="4668208" y="3659117"/>
                </a:moveTo>
                <a:lnTo>
                  <a:pt x="4683965" y="3659428"/>
                </a:lnTo>
                <a:lnTo>
                  <a:pt x="4691094" y="3661390"/>
                </a:lnTo>
                <a:lnTo>
                  <a:pt x="4715399" y="3668092"/>
                </a:lnTo>
                <a:lnTo>
                  <a:pt x="4684185" y="3663668"/>
                </a:lnTo>
                <a:cubicBezTo>
                  <a:pt x="4670754" y="3661497"/>
                  <a:pt x="4663541" y="3659826"/>
                  <a:pt x="4668208" y="3659117"/>
                </a:cubicBezTo>
                <a:close/>
                <a:moveTo>
                  <a:pt x="4874325" y="3655559"/>
                </a:moveTo>
                <a:cubicBezTo>
                  <a:pt x="4874325" y="3655559"/>
                  <a:pt x="4853672" y="3666448"/>
                  <a:pt x="4844761" y="3656546"/>
                </a:cubicBezTo>
                <a:close/>
                <a:moveTo>
                  <a:pt x="1804838" y="3645617"/>
                </a:moveTo>
                <a:cubicBezTo>
                  <a:pt x="1804315" y="3645687"/>
                  <a:pt x="1803533" y="3645898"/>
                  <a:pt x="1803505" y="3646285"/>
                </a:cubicBezTo>
                <a:lnTo>
                  <a:pt x="1804415" y="3646776"/>
                </a:lnTo>
                <a:lnTo>
                  <a:pt x="1803908" y="3649216"/>
                </a:lnTo>
                <a:cubicBezTo>
                  <a:pt x="1803908" y="3649216"/>
                  <a:pt x="1852450" y="3663333"/>
                  <a:pt x="1846920" y="3662744"/>
                </a:cubicBezTo>
                <a:cubicBezTo>
                  <a:pt x="1891018" y="3675700"/>
                  <a:pt x="1921978" y="3692079"/>
                  <a:pt x="1972599" y="3701596"/>
                </a:cubicBezTo>
                <a:cubicBezTo>
                  <a:pt x="1982665" y="3706799"/>
                  <a:pt x="1999184" y="3712689"/>
                  <a:pt x="2015774" y="3714453"/>
                </a:cubicBezTo>
                <a:cubicBezTo>
                  <a:pt x="2021234" y="3719167"/>
                  <a:pt x="2033286" y="3716317"/>
                  <a:pt x="2037824" y="3720931"/>
                </a:cubicBezTo>
                <a:cubicBezTo>
                  <a:pt x="2081757" y="3734557"/>
                  <a:pt x="2124934" y="3747415"/>
                  <a:pt x="2174562" y="3760959"/>
                </a:cubicBezTo>
                <a:cubicBezTo>
                  <a:pt x="2137908" y="3744663"/>
                  <a:pt x="2093975" y="3731037"/>
                  <a:pt x="2037824" y="3720931"/>
                </a:cubicBezTo>
                <a:cubicBezTo>
                  <a:pt x="2039808" y="3712877"/>
                  <a:pt x="2027756" y="3715728"/>
                  <a:pt x="2015774" y="3714453"/>
                </a:cubicBezTo>
                <a:cubicBezTo>
                  <a:pt x="2012229" y="3705812"/>
                  <a:pt x="1996728" y="3677575"/>
                  <a:pt x="1973687" y="3675124"/>
                </a:cubicBezTo>
                <a:cubicBezTo>
                  <a:pt x="1948258" y="3659333"/>
                  <a:pt x="1848677" y="3655867"/>
                  <a:pt x="1820498" y="3650980"/>
                </a:cubicBezTo>
                <a:cubicBezTo>
                  <a:pt x="1813453" y="3649758"/>
                  <a:pt x="1809191" y="3648779"/>
                  <a:pt x="1806696" y="3648007"/>
                </a:cubicBezTo>
                <a:lnTo>
                  <a:pt x="1804415" y="3646776"/>
                </a:lnTo>
                <a:lnTo>
                  <a:pt x="1804616" y="3645804"/>
                </a:lnTo>
                <a:cubicBezTo>
                  <a:pt x="1805625" y="3645621"/>
                  <a:pt x="1805361" y="3645548"/>
                  <a:pt x="1804838" y="3645617"/>
                </a:cubicBezTo>
                <a:close/>
                <a:moveTo>
                  <a:pt x="2890138" y="3617875"/>
                </a:moveTo>
                <a:cubicBezTo>
                  <a:pt x="2887131" y="3617931"/>
                  <a:pt x="2883359" y="3618667"/>
                  <a:pt x="2880665" y="3619882"/>
                </a:cubicBezTo>
                <a:cubicBezTo>
                  <a:pt x="2878870" y="3620692"/>
                  <a:pt x="2877554" y="3621714"/>
                  <a:pt x="2877265" y="3622888"/>
                </a:cubicBezTo>
                <a:cubicBezTo>
                  <a:pt x="2882795" y="3623477"/>
                  <a:pt x="2901464" y="3620641"/>
                  <a:pt x="2895012" y="3619956"/>
                </a:cubicBezTo>
                <a:cubicBezTo>
                  <a:pt x="2895384" y="3618446"/>
                  <a:pt x="2893144" y="3617820"/>
                  <a:pt x="2890138" y="3617875"/>
                </a:cubicBezTo>
                <a:close/>
                <a:moveTo>
                  <a:pt x="2866978" y="3611243"/>
                </a:moveTo>
                <a:cubicBezTo>
                  <a:pt x="2862846" y="3611143"/>
                  <a:pt x="2857730" y="3611664"/>
                  <a:pt x="2854164" y="3612641"/>
                </a:cubicBezTo>
                <a:cubicBezTo>
                  <a:pt x="2851787" y="3613291"/>
                  <a:pt x="2850099" y="3614145"/>
                  <a:pt x="2849851" y="3615152"/>
                </a:cubicBezTo>
                <a:cubicBezTo>
                  <a:pt x="2854223" y="3620437"/>
                  <a:pt x="2879414" y="3614164"/>
                  <a:pt x="2873884" y="3613575"/>
                </a:cubicBezTo>
                <a:cubicBezTo>
                  <a:pt x="2874257" y="3612065"/>
                  <a:pt x="2871110" y="3611343"/>
                  <a:pt x="2866978" y="3611243"/>
                </a:cubicBezTo>
                <a:close/>
                <a:moveTo>
                  <a:pt x="2827709" y="3602934"/>
                </a:moveTo>
                <a:cubicBezTo>
                  <a:pt x="2823739" y="3602851"/>
                  <a:pt x="2818818" y="3603393"/>
                  <a:pt x="2815381" y="3604383"/>
                </a:cubicBezTo>
                <a:cubicBezTo>
                  <a:pt x="2813091" y="3605043"/>
                  <a:pt x="2811460" y="3605902"/>
                  <a:pt x="2811212" y="3606909"/>
                </a:cubicBezTo>
                <a:cubicBezTo>
                  <a:pt x="2815750" y="3611524"/>
                  <a:pt x="2840775" y="3605922"/>
                  <a:pt x="2834324" y="3605235"/>
                </a:cubicBezTo>
                <a:cubicBezTo>
                  <a:pt x="2834696" y="3603725"/>
                  <a:pt x="2831679" y="3603017"/>
                  <a:pt x="2827709" y="3602934"/>
                </a:cubicBezTo>
                <a:close/>
                <a:moveTo>
                  <a:pt x="2797878" y="3596129"/>
                </a:moveTo>
                <a:cubicBezTo>
                  <a:pt x="2791258" y="3596006"/>
                  <a:pt x="2777181" y="3599157"/>
                  <a:pt x="2777181" y="3599157"/>
                </a:cubicBezTo>
                <a:cubicBezTo>
                  <a:pt x="2787179" y="3608485"/>
                  <a:pt x="2806745" y="3598169"/>
                  <a:pt x="2801215" y="3597581"/>
                </a:cubicBezTo>
                <a:cubicBezTo>
                  <a:pt x="2801463" y="3596575"/>
                  <a:pt x="2800085" y="3596170"/>
                  <a:pt x="2797878" y="3596129"/>
                </a:cubicBezTo>
                <a:close/>
                <a:moveTo>
                  <a:pt x="2736669" y="3581063"/>
                </a:moveTo>
                <a:lnTo>
                  <a:pt x="2739132" y="3582944"/>
                </a:lnTo>
                <a:lnTo>
                  <a:pt x="2741523" y="3584770"/>
                </a:lnTo>
                <a:lnTo>
                  <a:pt x="2745065" y="3587476"/>
                </a:lnTo>
                <a:lnTo>
                  <a:pt x="2742267" y="3585338"/>
                </a:lnTo>
                <a:lnTo>
                  <a:pt x="2741523" y="3584770"/>
                </a:lnTo>
                <a:lnTo>
                  <a:pt x="2739351" y="3583111"/>
                </a:lnTo>
                <a:lnTo>
                  <a:pt x="2739132" y="3582944"/>
                </a:lnTo>
                <a:lnTo>
                  <a:pt x="2737602" y="3581775"/>
                </a:lnTo>
                <a:close/>
                <a:moveTo>
                  <a:pt x="2564921" y="3580087"/>
                </a:moveTo>
                <a:cubicBezTo>
                  <a:pt x="2561641" y="3579663"/>
                  <a:pt x="2559725" y="3579642"/>
                  <a:pt x="2559601" y="3580145"/>
                </a:cubicBezTo>
                <a:cubicBezTo>
                  <a:pt x="2558609" y="3584172"/>
                  <a:pt x="2598240" y="3588388"/>
                  <a:pt x="2620124" y="3595536"/>
                </a:cubicBezTo>
                <a:cubicBezTo>
                  <a:pt x="2669752" y="3609080"/>
                  <a:pt x="2701869" y="3620761"/>
                  <a:pt x="2745873" y="3630263"/>
                </a:cubicBezTo>
                <a:cubicBezTo>
                  <a:pt x="2773451" y="3637329"/>
                  <a:pt x="2825064" y="3642819"/>
                  <a:pt x="2791955" y="3635165"/>
                </a:cubicBezTo>
                <a:cubicBezTo>
                  <a:pt x="2760003" y="3622812"/>
                  <a:pt x="2721365" y="3614570"/>
                  <a:pt x="2687334" y="3606818"/>
                </a:cubicBezTo>
                <a:cubicBezTo>
                  <a:pt x="2677657" y="3605789"/>
                  <a:pt x="2587879" y="3583056"/>
                  <a:pt x="2564921" y="3580087"/>
                </a:cubicBezTo>
                <a:close/>
                <a:moveTo>
                  <a:pt x="541473" y="3578723"/>
                </a:moveTo>
                <a:cubicBezTo>
                  <a:pt x="552766" y="3578717"/>
                  <a:pt x="620881" y="3600515"/>
                  <a:pt x="613969" y="3599779"/>
                </a:cubicBezTo>
                <a:cubicBezTo>
                  <a:pt x="601703" y="3594859"/>
                  <a:pt x="1033785" y="3770120"/>
                  <a:pt x="1249267" y="3863437"/>
                </a:cubicBezTo>
                <a:lnTo>
                  <a:pt x="1282797" y="3878137"/>
                </a:lnTo>
                <a:lnTo>
                  <a:pt x="1171154" y="3834365"/>
                </a:lnTo>
                <a:cubicBezTo>
                  <a:pt x="942442" y="3744351"/>
                  <a:pt x="694480" y="3645565"/>
                  <a:pt x="610993" y="3611860"/>
                </a:cubicBezTo>
                <a:cubicBezTo>
                  <a:pt x="548377" y="3586580"/>
                  <a:pt x="534697" y="3578727"/>
                  <a:pt x="541473" y="3578723"/>
                </a:cubicBezTo>
                <a:close/>
                <a:moveTo>
                  <a:pt x="2702318" y="3572378"/>
                </a:moveTo>
                <a:cubicBezTo>
                  <a:pt x="2697668" y="3572223"/>
                  <a:pt x="2692811" y="3572771"/>
                  <a:pt x="2690282" y="3573858"/>
                </a:cubicBezTo>
                <a:cubicBezTo>
                  <a:pt x="2688596" y="3574582"/>
                  <a:pt x="2687945" y="3575546"/>
                  <a:pt x="2689080" y="3576700"/>
                </a:cubicBezTo>
                <a:cubicBezTo>
                  <a:pt x="2687923" y="3581398"/>
                  <a:pt x="2713113" y="3575124"/>
                  <a:pt x="2713113" y="3575124"/>
                </a:cubicBezTo>
                <a:cubicBezTo>
                  <a:pt x="2711411" y="3573394"/>
                  <a:pt x="2706968" y="3572534"/>
                  <a:pt x="2702318" y="3572378"/>
                </a:cubicBezTo>
                <a:close/>
                <a:moveTo>
                  <a:pt x="2670554" y="3564867"/>
                </a:moveTo>
                <a:cubicBezTo>
                  <a:pt x="2666903" y="3564818"/>
                  <a:pt x="2663353" y="3565505"/>
                  <a:pt x="2661709" y="3566686"/>
                </a:cubicBezTo>
                <a:cubicBezTo>
                  <a:pt x="2660614" y="3567473"/>
                  <a:pt x="2660366" y="3568480"/>
                  <a:pt x="2661501" y="3569634"/>
                </a:cubicBezTo>
                <a:lnTo>
                  <a:pt x="2680004" y="3567470"/>
                </a:lnTo>
                <a:cubicBezTo>
                  <a:pt x="2677957" y="3565703"/>
                  <a:pt x="2674205" y="3564916"/>
                  <a:pt x="2670554" y="3564867"/>
                </a:cubicBezTo>
                <a:close/>
                <a:moveTo>
                  <a:pt x="2501990" y="3562879"/>
                </a:moveTo>
                <a:cubicBezTo>
                  <a:pt x="2499708" y="3562981"/>
                  <a:pt x="2498499" y="3563746"/>
                  <a:pt x="2498913" y="3565425"/>
                </a:cubicBezTo>
                <a:cubicBezTo>
                  <a:pt x="2499905" y="3561398"/>
                  <a:pt x="2520041" y="3571805"/>
                  <a:pt x="2520041" y="3571805"/>
                </a:cubicBezTo>
                <a:cubicBezTo>
                  <a:pt x="2586584" y="3593949"/>
                  <a:pt x="2517966" y="3562168"/>
                  <a:pt x="2501990" y="3562879"/>
                </a:cubicBezTo>
                <a:close/>
                <a:moveTo>
                  <a:pt x="3881131" y="3481235"/>
                </a:moveTo>
                <a:cubicBezTo>
                  <a:pt x="3886661" y="3481824"/>
                  <a:pt x="4655991" y="3662638"/>
                  <a:pt x="4655991" y="3662638"/>
                </a:cubicBezTo>
                <a:cubicBezTo>
                  <a:pt x="4655991" y="3662638"/>
                  <a:pt x="3895666" y="3495178"/>
                  <a:pt x="3881131" y="3481235"/>
                </a:cubicBezTo>
                <a:close/>
                <a:moveTo>
                  <a:pt x="3909888" y="3445389"/>
                </a:moveTo>
                <a:cubicBezTo>
                  <a:pt x="3897349" y="3440138"/>
                  <a:pt x="4414133" y="3583081"/>
                  <a:pt x="4687828" y="3658658"/>
                </a:cubicBezTo>
                <a:lnTo>
                  <a:pt x="4691129" y="3659569"/>
                </a:lnTo>
                <a:lnTo>
                  <a:pt x="4683965" y="3659428"/>
                </a:lnTo>
                <a:lnTo>
                  <a:pt x="4620589" y="3641987"/>
                </a:lnTo>
                <a:cubicBezTo>
                  <a:pt x="4346411" y="3566583"/>
                  <a:pt x="3917443" y="3449034"/>
                  <a:pt x="3909888" y="3445389"/>
                </a:cubicBezTo>
                <a:close/>
                <a:moveTo>
                  <a:pt x="941440" y="3403031"/>
                </a:moveTo>
                <a:lnTo>
                  <a:pt x="1731019" y="3698549"/>
                </a:lnTo>
                <a:cubicBezTo>
                  <a:pt x="1731473" y="3699542"/>
                  <a:pt x="1731926" y="3700534"/>
                  <a:pt x="1732380" y="3701526"/>
                </a:cubicBezTo>
                <a:cubicBezTo>
                  <a:pt x="1732380" y="3701526"/>
                  <a:pt x="1732111" y="3700939"/>
                  <a:pt x="1731776" y="3700203"/>
                </a:cubicBezTo>
                <a:cubicBezTo>
                  <a:pt x="1731523" y="3699652"/>
                  <a:pt x="1731271" y="3699101"/>
                  <a:pt x="1731019" y="3698549"/>
                </a:cubicBezTo>
                <a:cubicBezTo>
                  <a:pt x="1730935" y="3698366"/>
                  <a:pt x="1730851" y="3698181"/>
                  <a:pt x="1730767" y="3697997"/>
                </a:cubicBezTo>
                <a:cubicBezTo>
                  <a:pt x="1730498" y="3697410"/>
                  <a:pt x="941239" y="3402589"/>
                  <a:pt x="941440" y="3403031"/>
                </a:cubicBezTo>
                <a:close/>
                <a:moveTo>
                  <a:pt x="1175021" y="3392986"/>
                </a:moveTo>
                <a:cubicBezTo>
                  <a:pt x="1173958" y="3394423"/>
                  <a:pt x="1748658" y="3658491"/>
                  <a:pt x="1753692" y="3661093"/>
                </a:cubicBezTo>
                <a:cubicBezTo>
                  <a:pt x="1759222" y="3661681"/>
                  <a:pt x="1767658" y="3654313"/>
                  <a:pt x="1776734" y="3663544"/>
                </a:cubicBezTo>
                <a:cubicBezTo>
                  <a:pt x="1786801" y="3668747"/>
                  <a:pt x="1780280" y="3672185"/>
                  <a:pt x="1790182" y="3678060"/>
                </a:cubicBezTo>
                <a:cubicBezTo>
                  <a:pt x="1822228" y="3693866"/>
                  <a:pt x="1880362" y="3695917"/>
                  <a:pt x="1922547" y="3712802"/>
                </a:cubicBezTo>
                <a:cubicBezTo>
                  <a:pt x="2054647" y="3749581"/>
                  <a:pt x="2185112" y="3790836"/>
                  <a:pt x="2324301" y="3826916"/>
                </a:cubicBezTo>
                <a:lnTo>
                  <a:pt x="2382468" y="3840796"/>
                </a:lnTo>
                <a:lnTo>
                  <a:pt x="2569689" y="3896862"/>
                </a:lnTo>
                <a:cubicBezTo>
                  <a:pt x="2859057" y="3982801"/>
                  <a:pt x="3154011" y="4067181"/>
                  <a:pt x="3290547" y="4096512"/>
                </a:cubicBezTo>
                <a:cubicBezTo>
                  <a:pt x="3301536" y="4101813"/>
                  <a:pt x="2746374" y="3916139"/>
                  <a:pt x="2679400" y="3900060"/>
                </a:cubicBezTo>
                <a:cubicBezTo>
                  <a:pt x="2594678" y="3886916"/>
                  <a:pt x="2527468" y="3875635"/>
                  <a:pt x="2466781" y="3860915"/>
                </a:cubicBezTo>
                <a:lnTo>
                  <a:pt x="2382468" y="3840796"/>
                </a:lnTo>
                <a:lnTo>
                  <a:pt x="2356273" y="3832952"/>
                </a:lnTo>
                <a:cubicBezTo>
                  <a:pt x="2149030" y="3770421"/>
                  <a:pt x="1967991" y="3714536"/>
                  <a:pt x="1882347" y="3687863"/>
                </a:cubicBezTo>
                <a:cubicBezTo>
                  <a:pt x="1843944" y="3674825"/>
                  <a:pt x="1787389" y="3643326"/>
                  <a:pt x="1755676" y="3653039"/>
                </a:cubicBezTo>
                <a:cubicBezTo>
                  <a:pt x="1752912" y="3652745"/>
                  <a:pt x="1176084" y="3391550"/>
                  <a:pt x="1175021" y="3392986"/>
                </a:cubicBezTo>
                <a:close/>
                <a:moveTo>
                  <a:pt x="1385079" y="3303925"/>
                </a:moveTo>
                <a:cubicBezTo>
                  <a:pt x="1384274" y="3304688"/>
                  <a:pt x="2101102" y="3603260"/>
                  <a:pt x="2101524" y="3604424"/>
                </a:cubicBezTo>
                <a:cubicBezTo>
                  <a:pt x="2097151" y="3599138"/>
                  <a:pt x="2194092" y="3635622"/>
                  <a:pt x="2188563" y="3635034"/>
                </a:cubicBezTo>
                <a:cubicBezTo>
                  <a:pt x="2221672" y="3642687"/>
                  <a:pt x="2282360" y="3657408"/>
                  <a:pt x="2347421" y="3677414"/>
                </a:cubicBezTo>
                <a:cubicBezTo>
                  <a:pt x="2408108" y="3692134"/>
                  <a:pt x="2464189" y="3706364"/>
                  <a:pt x="2519252" y="3717043"/>
                </a:cubicBezTo>
                <a:cubicBezTo>
                  <a:pt x="2414560" y="3692821"/>
                  <a:pt x="2264445" y="3634151"/>
                  <a:pt x="2148764" y="3604628"/>
                </a:cubicBezTo>
                <a:cubicBezTo>
                  <a:pt x="2139955" y="3600076"/>
                  <a:pt x="1390715" y="3298583"/>
                  <a:pt x="1385079" y="3303925"/>
                </a:cubicBezTo>
                <a:close/>
                <a:moveTo>
                  <a:pt x="1294012" y="3100586"/>
                </a:moveTo>
                <a:cubicBezTo>
                  <a:pt x="1292908" y="3101469"/>
                  <a:pt x="2475771" y="3557626"/>
                  <a:pt x="2476864" y="3558948"/>
                </a:cubicBezTo>
                <a:lnTo>
                  <a:pt x="2494611" y="3556014"/>
                </a:lnTo>
                <a:cubicBezTo>
                  <a:pt x="2491208" y="3552553"/>
                  <a:pt x="1297325" y="3097936"/>
                  <a:pt x="1294012" y="3100586"/>
                </a:cubicBezTo>
                <a:close/>
                <a:moveTo>
                  <a:pt x="1776324" y="2896000"/>
                </a:moveTo>
                <a:cubicBezTo>
                  <a:pt x="1771793" y="2896637"/>
                  <a:pt x="1768491" y="2898524"/>
                  <a:pt x="1764651" y="2902592"/>
                </a:cubicBezTo>
                <a:cubicBezTo>
                  <a:pt x="1735088" y="2903580"/>
                  <a:pt x="1711054" y="2905156"/>
                  <a:pt x="1691323" y="2916143"/>
                </a:cubicBezTo>
                <a:cubicBezTo>
                  <a:pt x="1721052" y="2914484"/>
                  <a:pt x="1745155" y="2908783"/>
                  <a:pt x="1764651" y="2902592"/>
                </a:cubicBezTo>
                <a:cubicBezTo>
                  <a:pt x="1775710" y="2903768"/>
                  <a:pt x="1788850" y="2900345"/>
                  <a:pt x="1795371" y="2896906"/>
                </a:cubicBezTo>
                <a:cubicBezTo>
                  <a:pt x="1786616" y="2895975"/>
                  <a:pt x="1780855" y="2895362"/>
                  <a:pt x="1776324" y="2896000"/>
                </a:cubicBezTo>
                <a:close/>
                <a:moveTo>
                  <a:pt x="1812900" y="2891023"/>
                </a:moveTo>
                <a:cubicBezTo>
                  <a:pt x="1809781" y="2891207"/>
                  <a:pt x="1807920" y="2892043"/>
                  <a:pt x="1807424" y="2894056"/>
                </a:cubicBezTo>
                <a:cubicBezTo>
                  <a:pt x="1813875" y="2894742"/>
                  <a:pt x="1824936" y="2895919"/>
                  <a:pt x="1825927" y="2891892"/>
                </a:cubicBezTo>
                <a:cubicBezTo>
                  <a:pt x="1820397" y="2891304"/>
                  <a:pt x="1816019" y="2890838"/>
                  <a:pt x="1812900" y="2891023"/>
                </a:cubicBezTo>
                <a:close/>
                <a:moveTo>
                  <a:pt x="2936194" y="2800618"/>
                </a:moveTo>
                <a:lnTo>
                  <a:pt x="2937305" y="2800736"/>
                </a:lnTo>
                <a:lnTo>
                  <a:pt x="2938860" y="2800902"/>
                </a:lnTo>
                <a:close/>
                <a:moveTo>
                  <a:pt x="2934194" y="2800405"/>
                </a:moveTo>
                <a:lnTo>
                  <a:pt x="2936194" y="2800618"/>
                </a:lnTo>
                <a:lnTo>
                  <a:pt x="2934713" y="2800461"/>
                </a:lnTo>
                <a:close/>
                <a:moveTo>
                  <a:pt x="2919487" y="2799874"/>
                </a:moveTo>
                <a:cubicBezTo>
                  <a:pt x="2921792" y="2800120"/>
                  <a:pt x="2924540" y="2801445"/>
                  <a:pt x="2926808" y="2803752"/>
                </a:cubicBezTo>
                <a:lnTo>
                  <a:pt x="2914827" y="2802477"/>
                </a:lnTo>
                <a:cubicBezTo>
                  <a:pt x="2915323" y="2800464"/>
                  <a:pt x="2917183" y="2799630"/>
                  <a:pt x="2919487" y="2799874"/>
                </a:cubicBezTo>
                <a:close/>
                <a:moveTo>
                  <a:pt x="2720095" y="2765480"/>
                </a:moveTo>
                <a:lnTo>
                  <a:pt x="2701215" y="2767358"/>
                </a:lnTo>
                <a:cubicBezTo>
                  <a:pt x="2694692" y="2770797"/>
                  <a:pt x="2680726" y="2777576"/>
                  <a:pt x="2674205" y="2781015"/>
                </a:cubicBezTo>
                <a:cubicBezTo>
                  <a:pt x="2598727" y="2803290"/>
                  <a:pt x="2503586" y="2805567"/>
                  <a:pt x="2417048" y="2826666"/>
                </a:cubicBezTo>
                <a:cubicBezTo>
                  <a:pt x="2410597" y="2825980"/>
                  <a:pt x="2399536" y="2824803"/>
                  <a:pt x="2398545" y="2828830"/>
                </a:cubicBezTo>
                <a:cubicBezTo>
                  <a:pt x="2393015" y="2828242"/>
                  <a:pt x="2381033" y="2826968"/>
                  <a:pt x="2380041" y="2830995"/>
                </a:cubicBezTo>
                <a:cubicBezTo>
                  <a:pt x="2374511" y="2830406"/>
                  <a:pt x="2363452" y="2829230"/>
                  <a:pt x="2362459" y="2833256"/>
                </a:cubicBezTo>
                <a:cubicBezTo>
                  <a:pt x="2338425" y="2834833"/>
                  <a:pt x="2314227" y="2837080"/>
                  <a:pt x="2295653" y="2843368"/>
                </a:cubicBezTo>
                <a:cubicBezTo>
                  <a:pt x="2289201" y="2842682"/>
                  <a:pt x="2278142" y="2841506"/>
                  <a:pt x="2277150" y="2845533"/>
                </a:cubicBezTo>
                <a:cubicBezTo>
                  <a:pt x="2247587" y="2846520"/>
                  <a:pt x="2217858" y="2848179"/>
                  <a:pt x="2191839" y="2857809"/>
                </a:cubicBezTo>
                <a:cubicBezTo>
                  <a:pt x="2150059" y="2862318"/>
                  <a:pt x="2107523" y="2866058"/>
                  <a:pt x="2075809" y="2875771"/>
                </a:cubicBezTo>
                <a:cubicBezTo>
                  <a:pt x="2059219" y="2874006"/>
                  <a:pt x="2046246" y="2876758"/>
                  <a:pt x="2039723" y="2880197"/>
                </a:cubicBezTo>
                <a:cubicBezTo>
                  <a:pt x="2028664" y="2879021"/>
                  <a:pt x="2023134" y="2878432"/>
                  <a:pt x="2022141" y="2882460"/>
                </a:cubicBezTo>
                <a:cubicBezTo>
                  <a:pt x="2027671" y="2883048"/>
                  <a:pt x="2033201" y="2883636"/>
                  <a:pt x="2039723" y="2880197"/>
                </a:cubicBezTo>
                <a:cubicBezTo>
                  <a:pt x="2051705" y="2881471"/>
                  <a:pt x="2068295" y="2883236"/>
                  <a:pt x="2075809" y="2875771"/>
                </a:cubicBezTo>
                <a:cubicBezTo>
                  <a:pt x="2118512" y="2871360"/>
                  <a:pt x="2160126" y="2867521"/>
                  <a:pt x="2191839" y="2857809"/>
                </a:cubicBezTo>
                <a:cubicBezTo>
                  <a:pt x="2226933" y="2857409"/>
                  <a:pt x="2256496" y="2856422"/>
                  <a:pt x="2277150" y="2845533"/>
                </a:cubicBezTo>
                <a:cubicBezTo>
                  <a:pt x="2288209" y="2846709"/>
                  <a:pt x="2294661" y="2847395"/>
                  <a:pt x="2295653" y="2843368"/>
                </a:cubicBezTo>
                <a:cubicBezTo>
                  <a:pt x="2325217" y="2842381"/>
                  <a:pt x="2348328" y="2840707"/>
                  <a:pt x="2362459" y="2833256"/>
                </a:cubicBezTo>
                <a:cubicBezTo>
                  <a:pt x="2373519" y="2834433"/>
                  <a:pt x="2379049" y="2835021"/>
                  <a:pt x="2380041" y="2830995"/>
                </a:cubicBezTo>
                <a:cubicBezTo>
                  <a:pt x="2392022" y="2832269"/>
                  <a:pt x="2397553" y="2832857"/>
                  <a:pt x="2398545" y="2828830"/>
                </a:cubicBezTo>
                <a:cubicBezTo>
                  <a:pt x="2409604" y="2830007"/>
                  <a:pt x="2416055" y="2830693"/>
                  <a:pt x="2417048" y="2826666"/>
                </a:cubicBezTo>
                <a:cubicBezTo>
                  <a:pt x="2510901" y="2814266"/>
                  <a:pt x="2607339" y="2800246"/>
                  <a:pt x="2704886" y="2784731"/>
                </a:cubicBezTo>
                <a:lnTo>
                  <a:pt x="2816228" y="2765480"/>
                </a:lnTo>
                <a:close/>
                <a:moveTo>
                  <a:pt x="2651001" y="2765480"/>
                </a:moveTo>
                <a:lnTo>
                  <a:pt x="2637321" y="2767751"/>
                </a:lnTo>
                <a:cubicBezTo>
                  <a:pt x="2409596" y="2802930"/>
                  <a:pt x="2192694" y="2830351"/>
                  <a:pt x="1990095" y="2866653"/>
                </a:cubicBezTo>
                <a:cubicBezTo>
                  <a:pt x="1973505" y="2864889"/>
                  <a:pt x="1962446" y="2863712"/>
                  <a:pt x="1954010" y="2871080"/>
                </a:cubicBezTo>
                <a:cubicBezTo>
                  <a:pt x="1937420" y="2869315"/>
                  <a:pt x="1925439" y="2868041"/>
                  <a:pt x="1917924" y="2875506"/>
                </a:cubicBezTo>
                <a:cubicBezTo>
                  <a:pt x="1900413" y="2873643"/>
                  <a:pt x="1894883" y="2873055"/>
                  <a:pt x="1887203" y="2881192"/>
                </a:cubicBezTo>
                <a:cubicBezTo>
                  <a:pt x="1881691" y="2879572"/>
                  <a:pt x="1878749" y="2879518"/>
                  <a:pt x="1877484" y="2880158"/>
                </a:cubicBezTo>
                <a:cubicBezTo>
                  <a:pt x="1873685" y="2882078"/>
                  <a:pt x="1884971" y="2890252"/>
                  <a:pt x="1887203" y="2881192"/>
                </a:cubicBezTo>
                <a:cubicBezTo>
                  <a:pt x="1898263" y="2882368"/>
                  <a:pt x="1911237" y="2879616"/>
                  <a:pt x="1917924" y="2875506"/>
                </a:cubicBezTo>
                <a:cubicBezTo>
                  <a:pt x="1935435" y="2877368"/>
                  <a:pt x="1946496" y="2878545"/>
                  <a:pt x="1954010" y="2871080"/>
                </a:cubicBezTo>
                <a:cubicBezTo>
                  <a:pt x="1965991" y="2872354"/>
                  <a:pt x="1978044" y="2869503"/>
                  <a:pt x="1990095" y="2866653"/>
                </a:cubicBezTo>
                <a:lnTo>
                  <a:pt x="2693405" y="2765480"/>
                </a:lnTo>
                <a:close/>
                <a:moveTo>
                  <a:pt x="2549556" y="2765480"/>
                </a:moveTo>
                <a:lnTo>
                  <a:pt x="2542409" y="2766996"/>
                </a:lnTo>
                <a:cubicBezTo>
                  <a:pt x="2542409" y="2766996"/>
                  <a:pt x="2545405" y="2767315"/>
                  <a:pt x="2548524" y="2767130"/>
                </a:cubicBezTo>
                <a:lnTo>
                  <a:pt x="2552445" y="2765480"/>
                </a:lnTo>
                <a:close/>
                <a:moveTo>
                  <a:pt x="2263110" y="2765480"/>
                </a:moveTo>
                <a:lnTo>
                  <a:pt x="2002518" y="2801354"/>
                </a:lnTo>
                <a:cubicBezTo>
                  <a:pt x="1877722" y="2820404"/>
                  <a:pt x="1756134" y="2842628"/>
                  <a:pt x="1643440" y="2872481"/>
                </a:cubicBezTo>
                <a:cubicBezTo>
                  <a:pt x="1629256" y="2876309"/>
                  <a:pt x="1621290" y="2878648"/>
                  <a:pt x="1618004" y="2879869"/>
                </a:cubicBezTo>
                <a:cubicBezTo>
                  <a:pt x="1608145" y="2883534"/>
                  <a:pt x="1640398" y="2877150"/>
                  <a:pt x="1673169" y="2870822"/>
                </a:cubicBezTo>
                <a:cubicBezTo>
                  <a:pt x="1765993" y="2851080"/>
                  <a:pt x="1856832" y="2839392"/>
                  <a:pt x="1934699" y="2830457"/>
                </a:cubicBezTo>
                <a:cubicBezTo>
                  <a:pt x="2073605" y="2815617"/>
                  <a:pt x="2197150" y="2790190"/>
                  <a:pt x="2329605" y="2774663"/>
                </a:cubicBezTo>
                <a:lnTo>
                  <a:pt x="2393791" y="2765480"/>
                </a:lnTo>
                <a:close/>
                <a:moveTo>
                  <a:pt x="2122726" y="2765480"/>
                </a:moveTo>
                <a:lnTo>
                  <a:pt x="1967909" y="2788813"/>
                </a:lnTo>
                <a:cubicBezTo>
                  <a:pt x="1894772" y="2801286"/>
                  <a:pt x="1822770" y="2815452"/>
                  <a:pt x="1752615" y="2832439"/>
                </a:cubicBezTo>
                <a:cubicBezTo>
                  <a:pt x="1747103" y="2830820"/>
                  <a:pt x="1744151" y="2830807"/>
                  <a:pt x="1742871" y="2831499"/>
                </a:cubicBezTo>
                <a:cubicBezTo>
                  <a:pt x="1739035" y="2833577"/>
                  <a:pt x="1750259" y="2842003"/>
                  <a:pt x="1752615" y="2832439"/>
                </a:cubicBezTo>
                <a:cubicBezTo>
                  <a:pt x="1901676" y="2810931"/>
                  <a:pt x="2051578" y="2790331"/>
                  <a:pt x="2201012" y="2769293"/>
                </a:cubicBezTo>
                <a:lnTo>
                  <a:pt x="2226845" y="2765480"/>
                </a:lnTo>
                <a:close/>
                <a:moveTo>
                  <a:pt x="3301227" y="2758177"/>
                </a:moveTo>
                <a:cubicBezTo>
                  <a:pt x="3295697" y="2757589"/>
                  <a:pt x="3289174" y="2761027"/>
                  <a:pt x="3289174" y="2761027"/>
                </a:cubicBezTo>
                <a:cubicBezTo>
                  <a:pt x="3282723" y="2760341"/>
                  <a:pt x="3276036" y="2764450"/>
                  <a:pt x="3276036" y="2764450"/>
                </a:cubicBezTo>
                <a:cubicBezTo>
                  <a:pt x="3270506" y="2763863"/>
                  <a:pt x="3263984" y="2767302"/>
                  <a:pt x="3263984" y="2767302"/>
                </a:cubicBezTo>
                <a:cubicBezTo>
                  <a:pt x="3258454" y="2766713"/>
                  <a:pt x="3251932" y="2770152"/>
                  <a:pt x="3251932" y="2770152"/>
                </a:cubicBezTo>
                <a:cubicBezTo>
                  <a:pt x="3246420" y="2768532"/>
                  <a:pt x="3243477" y="2768477"/>
                  <a:pt x="3242211" y="2769118"/>
                </a:cubicBezTo>
                <a:cubicBezTo>
                  <a:pt x="3238413" y="2771038"/>
                  <a:pt x="3249699" y="2779212"/>
                  <a:pt x="3251932" y="2770152"/>
                </a:cubicBezTo>
                <a:cubicBezTo>
                  <a:pt x="3257462" y="2770740"/>
                  <a:pt x="3262992" y="2771328"/>
                  <a:pt x="3263984" y="2767302"/>
                </a:cubicBezTo>
                <a:cubicBezTo>
                  <a:pt x="3269513" y="2767890"/>
                  <a:pt x="3275044" y="2768478"/>
                  <a:pt x="3276036" y="2764450"/>
                </a:cubicBezTo>
                <a:cubicBezTo>
                  <a:pt x="3281566" y="2765039"/>
                  <a:pt x="3288017" y="2765725"/>
                  <a:pt x="3289174" y="2761027"/>
                </a:cubicBezTo>
                <a:cubicBezTo>
                  <a:pt x="3294704" y="2761616"/>
                  <a:pt x="3300235" y="2762204"/>
                  <a:pt x="3301227" y="2758177"/>
                </a:cubicBezTo>
                <a:close/>
                <a:moveTo>
                  <a:pt x="3323393" y="2730433"/>
                </a:moveTo>
                <a:lnTo>
                  <a:pt x="3051636" y="2789911"/>
                </a:lnTo>
                <a:cubicBezTo>
                  <a:pt x="2897029" y="2821935"/>
                  <a:pt x="2738550" y="2851911"/>
                  <a:pt x="2573921" y="2877101"/>
                </a:cubicBezTo>
                <a:cubicBezTo>
                  <a:pt x="2561869" y="2879951"/>
                  <a:pt x="2532141" y="2881610"/>
                  <a:pt x="2501585" y="2886624"/>
                </a:cubicBezTo>
                <a:cubicBezTo>
                  <a:pt x="2495063" y="2890063"/>
                  <a:pt x="2484074" y="2884762"/>
                  <a:pt x="2465335" y="2891722"/>
                </a:cubicBezTo>
                <a:cubicBezTo>
                  <a:pt x="2472022" y="2887612"/>
                  <a:pt x="2460209" y="2912527"/>
                  <a:pt x="2455835" y="2907241"/>
                </a:cubicBezTo>
                <a:cubicBezTo>
                  <a:pt x="2470276" y="2917730"/>
                  <a:pt x="2558727" y="2892703"/>
                  <a:pt x="2594813" y="2888277"/>
                </a:cubicBezTo>
                <a:cubicBezTo>
                  <a:pt x="2828622" y="2849095"/>
                  <a:pt x="3070381" y="2805723"/>
                  <a:pt x="3292112" y="2750244"/>
                </a:cubicBezTo>
                <a:lnTo>
                  <a:pt x="3363008" y="2730433"/>
                </a:lnTo>
                <a:close/>
                <a:moveTo>
                  <a:pt x="3103991" y="2730433"/>
                </a:moveTo>
                <a:lnTo>
                  <a:pt x="2973187" y="2757547"/>
                </a:lnTo>
                <a:lnTo>
                  <a:pt x="2972308" y="2757699"/>
                </a:lnTo>
                <a:lnTo>
                  <a:pt x="2972308" y="2765480"/>
                </a:lnTo>
                <a:lnTo>
                  <a:pt x="2927281" y="2765480"/>
                </a:lnTo>
                <a:lnTo>
                  <a:pt x="2559735" y="2828995"/>
                </a:lnTo>
                <a:cubicBezTo>
                  <a:pt x="2419383" y="2851020"/>
                  <a:pt x="2276479" y="2871289"/>
                  <a:pt x="2130967" y="2889902"/>
                </a:cubicBezTo>
                <a:cubicBezTo>
                  <a:pt x="1979843" y="2908264"/>
                  <a:pt x="1796179" y="2939694"/>
                  <a:pt x="1623340" y="2977095"/>
                </a:cubicBezTo>
                <a:cubicBezTo>
                  <a:pt x="1614865" y="2978863"/>
                  <a:pt x="1609169" y="2980452"/>
                  <a:pt x="1605734" y="2981877"/>
                </a:cubicBezTo>
                <a:cubicBezTo>
                  <a:pt x="1581694" y="2991853"/>
                  <a:pt x="1668529" y="2993783"/>
                  <a:pt x="1689558" y="2992404"/>
                </a:cubicBezTo>
                <a:lnTo>
                  <a:pt x="1933506" y="2954301"/>
                </a:lnTo>
                <a:cubicBezTo>
                  <a:pt x="2268294" y="2904510"/>
                  <a:pt x="2595567" y="2862185"/>
                  <a:pt x="2914827" y="2802477"/>
                </a:cubicBezTo>
                <a:cubicBezTo>
                  <a:pt x="2913834" y="2806505"/>
                  <a:pt x="2925816" y="2807779"/>
                  <a:pt x="2926808" y="2803752"/>
                </a:cubicBezTo>
                <a:cubicBezTo>
                  <a:pt x="2932338" y="2804340"/>
                  <a:pt x="2932338" y="2804340"/>
                  <a:pt x="2938860" y="2800902"/>
                </a:cubicBezTo>
                <a:cubicBezTo>
                  <a:pt x="2958355" y="2794711"/>
                  <a:pt x="2950912" y="2798051"/>
                  <a:pt x="2989076" y="2789025"/>
                </a:cubicBezTo>
                <a:cubicBezTo>
                  <a:pt x="2990069" y="2784998"/>
                  <a:pt x="2995598" y="2785587"/>
                  <a:pt x="2995598" y="2785587"/>
                </a:cubicBezTo>
                <a:cubicBezTo>
                  <a:pt x="3004270" y="2773423"/>
                  <a:pt x="3015498" y="2800789"/>
                  <a:pt x="3019632" y="2784011"/>
                </a:cubicBezTo>
                <a:cubicBezTo>
                  <a:pt x="3047211" y="2791076"/>
                  <a:pt x="3016252" y="2774697"/>
                  <a:pt x="3038371" y="2777050"/>
                </a:cubicBezTo>
                <a:cubicBezTo>
                  <a:pt x="3047799" y="2765656"/>
                  <a:pt x="3058272" y="2792253"/>
                  <a:pt x="3062405" y="2775474"/>
                </a:cubicBezTo>
                <a:cubicBezTo>
                  <a:pt x="3073465" y="2776650"/>
                  <a:pt x="3073465" y="2776650"/>
                  <a:pt x="3074457" y="2772624"/>
                </a:cubicBezTo>
                <a:cubicBezTo>
                  <a:pt x="3086438" y="2773898"/>
                  <a:pt x="3086438" y="2773898"/>
                  <a:pt x="3087430" y="2769872"/>
                </a:cubicBezTo>
                <a:cubicBezTo>
                  <a:pt x="3133387" y="2761847"/>
                  <a:pt x="3182193" y="2752575"/>
                  <a:pt x="3232607" y="2742301"/>
                </a:cubicBezTo>
                <a:lnTo>
                  <a:pt x="3287317" y="2730433"/>
                </a:lnTo>
                <a:close/>
                <a:moveTo>
                  <a:pt x="2972308" y="2730433"/>
                </a:moveTo>
                <a:lnTo>
                  <a:pt x="2972308" y="2738495"/>
                </a:lnTo>
                <a:lnTo>
                  <a:pt x="2999368" y="2733816"/>
                </a:lnTo>
                <a:lnTo>
                  <a:pt x="3016083" y="2730433"/>
                </a:lnTo>
                <a:close/>
                <a:moveTo>
                  <a:pt x="1785898" y="2730433"/>
                </a:moveTo>
                <a:lnTo>
                  <a:pt x="1777087" y="2733110"/>
                </a:lnTo>
                <a:cubicBezTo>
                  <a:pt x="1790297" y="2725562"/>
                  <a:pt x="1786163" y="2742341"/>
                  <a:pt x="1786163" y="2742341"/>
                </a:cubicBezTo>
                <a:cubicBezTo>
                  <a:pt x="1771961" y="2753916"/>
                  <a:pt x="1725879" y="2749014"/>
                  <a:pt x="1723894" y="2757067"/>
                </a:cubicBezTo>
                <a:lnTo>
                  <a:pt x="1895218" y="2730433"/>
                </a:lnTo>
                <a:close/>
                <a:moveTo>
                  <a:pt x="3762762" y="2572425"/>
                </a:moveTo>
                <a:cubicBezTo>
                  <a:pt x="3760550" y="2573126"/>
                  <a:pt x="3758123" y="2575537"/>
                  <a:pt x="3755459" y="2580591"/>
                </a:cubicBezTo>
                <a:lnTo>
                  <a:pt x="3673947" y="2600631"/>
                </a:lnTo>
                <a:lnTo>
                  <a:pt x="3673947" y="2635410"/>
                </a:lnTo>
                <a:lnTo>
                  <a:pt x="3696149" y="2629381"/>
                </a:lnTo>
                <a:cubicBezTo>
                  <a:pt x="3722167" y="2619751"/>
                  <a:pt x="3773375" y="2603847"/>
                  <a:pt x="3774533" y="2599150"/>
                </a:cubicBezTo>
                <a:cubicBezTo>
                  <a:pt x="3775525" y="2595123"/>
                  <a:pt x="3748938" y="2584030"/>
                  <a:pt x="3755459" y="2580591"/>
                </a:cubicBezTo>
                <a:cubicBezTo>
                  <a:pt x="3764536" y="2589821"/>
                  <a:pt x="3798566" y="2597574"/>
                  <a:pt x="3777509" y="2587069"/>
                </a:cubicBezTo>
                <a:cubicBezTo>
                  <a:pt x="3774105" y="2583608"/>
                  <a:pt x="3769399" y="2570323"/>
                  <a:pt x="3762762" y="2572425"/>
                </a:cubicBezTo>
                <a:close/>
                <a:moveTo>
                  <a:pt x="3700063" y="2544395"/>
                </a:moveTo>
                <a:lnTo>
                  <a:pt x="3673947" y="2550799"/>
                </a:lnTo>
                <a:lnTo>
                  <a:pt x="3673947" y="2559067"/>
                </a:lnTo>
                <a:lnTo>
                  <a:pt x="3696921" y="2557146"/>
                </a:lnTo>
                <a:cubicBezTo>
                  <a:pt x="3690435" y="2558522"/>
                  <a:pt x="3683930" y="2560930"/>
                  <a:pt x="3676829" y="2563360"/>
                </a:cubicBezTo>
                <a:lnTo>
                  <a:pt x="3673947" y="2564133"/>
                </a:lnTo>
                <a:lnTo>
                  <a:pt x="3673947" y="2579298"/>
                </a:lnTo>
                <a:lnTo>
                  <a:pt x="3700171" y="2570890"/>
                </a:lnTo>
                <a:cubicBezTo>
                  <a:pt x="3711630" y="2566545"/>
                  <a:pt x="3719219" y="2562617"/>
                  <a:pt x="3719963" y="2559597"/>
                </a:cubicBezTo>
                <a:cubicBezTo>
                  <a:pt x="3723105" y="2546846"/>
                  <a:pt x="3712519" y="2562938"/>
                  <a:pt x="3696921" y="2557146"/>
                </a:cubicBezTo>
                <a:cubicBezTo>
                  <a:pt x="3691391" y="2556558"/>
                  <a:pt x="3729627" y="2543407"/>
                  <a:pt x="3700063" y="2544395"/>
                </a:cubicBezTo>
                <a:close/>
                <a:moveTo>
                  <a:pt x="4507775" y="1897463"/>
                </a:moveTo>
                <a:lnTo>
                  <a:pt x="4509271" y="1901108"/>
                </a:lnTo>
                <a:cubicBezTo>
                  <a:pt x="4509271" y="1901108"/>
                  <a:pt x="4507276" y="1896247"/>
                  <a:pt x="4507775" y="1897463"/>
                </a:cubicBezTo>
                <a:close/>
                <a:moveTo>
                  <a:pt x="4484096" y="1834379"/>
                </a:moveTo>
                <a:cubicBezTo>
                  <a:pt x="4481946" y="1843104"/>
                  <a:pt x="4557337" y="1897957"/>
                  <a:pt x="4560479" y="1885205"/>
                </a:cubicBezTo>
                <a:cubicBezTo>
                  <a:pt x="4562463" y="1877151"/>
                  <a:pt x="4486080" y="1826325"/>
                  <a:pt x="4484096" y="1834379"/>
                </a:cubicBezTo>
                <a:close/>
                <a:moveTo>
                  <a:pt x="4419623" y="1788952"/>
                </a:moveTo>
                <a:lnTo>
                  <a:pt x="4406484" y="1792375"/>
                </a:lnTo>
                <a:cubicBezTo>
                  <a:pt x="4406484" y="1792375"/>
                  <a:pt x="4423996" y="1794238"/>
                  <a:pt x="4419623" y="1788952"/>
                </a:cubicBezTo>
                <a:close/>
                <a:moveTo>
                  <a:pt x="4463223" y="1777060"/>
                </a:moveTo>
                <a:cubicBezTo>
                  <a:pt x="4467691" y="1785800"/>
                  <a:pt x="4483287" y="1791592"/>
                  <a:pt x="4515239" y="1803944"/>
                </a:cubicBezTo>
                <a:cubicBezTo>
                  <a:pt x="4528379" y="1800520"/>
                  <a:pt x="4464380" y="1772362"/>
                  <a:pt x="4463223" y="1777060"/>
                </a:cubicBezTo>
                <a:close/>
                <a:moveTo>
                  <a:pt x="4521957" y="1736550"/>
                </a:moveTo>
                <a:cubicBezTo>
                  <a:pt x="4520115" y="1738086"/>
                  <a:pt x="4525791" y="1744802"/>
                  <a:pt x="4544161" y="1759498"/>
                </a:cubicBezTo>
                <a:cubicBezTo>
                  <a:pt x="4553069" y="1769399"/>
                  <a:pt x="4580650" y="1776465"/>
                  <a:pt x="4601707" y="1786969"/>
                </a:cubicBezTo>
                <a:cubicBezTo>
                  <a:pt x="4600660" y="1773944"/>
                  <a:pt x="4527483" y="1731939"/>
                  <a:pt x="4521957" y="1736550"/>
                </a:cubicBezTo>
                <a:close/>
                <a:moveTo>
                  <a:pt x="294945" y="1713543"/>
                </a:moveTo>
                <a:cubicBezTo>
                  <a:pt x="296125" y="1714153"/>
                  <a:pt x="300428" y="1715543"/>
                  <a:pt x="306115" y="1717338"/>
                </a:cubicBezTo>
                <a:lnTo>
                  <a:pt x="314914" y="1720150"/>
                </a:lnTo>
                <a:lnTo>
                  <a:pt x="313436" y="1720306"/>
                </a:lnTo>
                <a:cubicBezTo>
                  <a:pt x="304915" y="1718654"/>
                  <a:pt x="291401" y="1711710"/>
                  <a:pt x="294945" y="1713543"/>
                </a:cubicBezTo>
                <a:close/>
                <a:moveTo>
                  <a:pt x="4128636" y="1707033"/>
                </a:moveTo>
                <a:cubicBezTo>
                  <a:pt x="4137641" y="1720388"/>
                  <a:pt x="4166213" y="1723428"/>
                  <a:pt x="4188096" y="1730576"/>
                </a:cubicBezTo>
                <a:cubicBezTo>
                  <a:pt x="4204686" y="1732341"/>
                  <a:pt x="4265707" y="1772580"/>
                  <a:pt x="4292199" y="1780219"/>
                </a:cubicBezTo>
                <a:cubicBezTo>
                  <a:pt x="4342820" y="1789735"/>
                  <a:pt x="4256703" y="1759225"/>
                  <a:pt x="4246635" y="1754021"/>
                </a:cubicBezTo>
                <a:cubicBezTo>
                  <a:pt x="4225743" y="1742846"/>
                  <a:pt x="4210215" y="1732930"/>
                  <a:pt x="4188096" y="1730576"/>
                </a:cubicBezTo>
                <a:cubicBezTo>
                  <a:pt x="4172734" y="1719989"/>
                  <a:pt x="4151677" y="1709485"/>
                  <a:pt x="4128636" y="1707033"/>
                </a:cubicBezTo>
                <a:close/>
                <a:moveTo>
                  <a:pt x="320174" y="1701335"/>
                </a:moveTo>
                <a:lnTo>
                  <a:pt x="320185" y="1701386"/>
                </a:lnTo>
                <a:lnTo>
                  <a:pt x="300570" y="1705428"/>
                </a:lnTo>
                <a:cubicBezTo>
                  <a:pt x="300491" y="1705457"/>
                  <a:pt x="303352" y="1704864"/>
                  <a:pt x="308822" y="1703719"/>
                </a:cubicBezTo>
                <a:close/>
                <a:moveTo>
                  <a:pt x="4092147" y="1690066"/>
                </a:moveTo>
                <a:cubicBezTo>
                  <a:pt x="4087999" y="1689625"/>
                  <a:pt x="4079571" y="1691441"/>
                  <a:pt x="4078339" y="1692666"/>
                </a:cubicBezTo>
                <a:cubicBezTo>
                  <a:pt x="4077927" y="1693074"/>
                  <a:pt x="4078316" y="1693417"/>
                  <a:pt x="4079929" y="1693588"/>
                </a:cubicBezTo>
                <a:cubicBezTo>
                  <a:pt x="4079929" y="1693588"/>
                  <a:pt x="4090989" y="1694764"/>
                  <a:pt x="4092147" y="1690066"/>
                </a:cubicBezTo>
                <a:close/>
                <a:moveTo>
                  <a:pt x="4710217" y="1685638"/>
                </a:moveTo>
                <a:cubicBezTo>
                  <a:pt x="4709359" y="1685867"/>
                  <a:pt x="4708761" y="1686439"/>
                  <a:pt x="4708513" y="1687445"/>
                </a:cubicBezTo>
                <a:cubicBezTo>
                  <a:pt x="4706362" y="1696170"/>
                  <a:pt x="4732949" y="1707263"/>
                  <a:pt x="4734935" y="1699209"/>
                </a:cubicBezTo>
                <a:cubicBezTo>
                  <a:pt x="4734935" y="1699209"/>
                  <a:pt x="4716224" y="1684037"/>
                  <a:pt x="4710217" y="1685638"/>
                </a:cubicBezTo>
                <a:close/>
                <a:moveTo>
                  <a:pt x="4686821" y="1660603"/>
                </a:moveTo>
                <a:cubicBezTo>
                  <a:pt x="4686045" y="1661133"/>
                  <a:pt x="4685439" y="1662091"/>
                  <a:pt x="4685067" y="1663601"/>
                </a:cubicBezTo>
                <a:cubicBezTo>
                  <a:pt x="4681926" y="1676352"/>
                  <a:pt x="4703975" y="1682831"/>
                  <a:pt x="4707116" y="1670079"/>
                </a:cubicBezTo>
                <a:cubicBezTo>
                  <a:pt x="4706104" y="1674189"/>
                  <a:pt x="4692261" y="1656898"/>
                  <a:pt x="4686821" y="1660603"/>
                </a:cubicBezTo>
                <a:close/>
                <a:moveTo>
                  <a:pt x="4069878" y="1615381"/>
                </a:moveTo>
                <a:cubicBezTo>
                  <a:pt x="4068886" y="1619408"/>
                  <a:pt x="4074416" y="1619997"/>
                  <a:pt x="4085475" y="1621173"/>
                </a:cubicBezTo>
                <a:cubicBezTo>
                  <a:pt x="4083326" y="1629898"/>
                  <a:pt x="4096465" y="1626474"/>
                  <a:pt x="4107525" y="1627650"/>
                </a:cubicBezTo>
                <a:cubicBezTo>
                  <a:pt x="4102987" y="1623036"/>
                  <a:pt x="4091005" y="1621761"/>
                  <a:pt x="4085475" y="1621173"/>
                </a:cubicBezTo>
                <a:cubicBezTo>
                  <a:pt x="4080937" y="1616558"/>
                  <a:pt x="4075408" y="1615969"/>
                  <a:pt x="4069878" y="1615381"/>
                </a:cubicBezTo>
                <a:close/>
                <a:moveTo>
                  <a:pt x="3835484" y="1578817"/>
                </a:moveTo>
                <a:lnTo>
                  <a:pt x="3833302" y="1578939"/>
                </a:lnTo>
                <a:lnTo>
                  <a:pt x="3831386" y="1579045"/>
                </a:lnTo>
                <a:lnTo>
                  <a:pt x="3831909" y="1579016"/>
                </a:lnTo>
                <a:close/>
                <a:moveTo>
                  <a:pt x="3837020" y="1578731"/>
                </a:moveTo>
                <a:lnTo>
                  <a:pt x="3835914" y="1578793"/>
                </a:lnTo>
                <a:lnTo>
                  <a:pt x="3835484" y="1578817"/>
                </a:lnTo>
                <a:close/>
                <a:moveTo>
                  <a:pt x="3844450" y="1578317"/>
                </a:moveTo>
                <a:lnTo>
                  <a:pt x="3840270" y="1578550"/>
                </a:lnTo>
                <a:lnTo>
                  <a:pt x="3837020" y="1578731"/>
                </a:lnTo>
                <a:close/>
                <a:moveTo>
                  <a:pt x="3844450" y="1578317"/>
                </a:moveTo>
                <a:cubicBezTo>
                  <a:pt x="3849980" y="1578904"/>
                  <a:pt x="3866570" y="1580670"/>
                  <a:pt x="3865413" y="1585367"/>
                </a:cubicBezTo>
                <a:lnTo>
                  <a:pt x="3843293" y="1583014"/>
                </a:lnTo>
                <a:close/>
                <a:moveTo>
                  <a:pt x="303793" y="1568919"/>
                </a:moveTo>
                <a:lnTo>
                  <a:pt x="304074" y="1569879"/>
                </a:lnTo>
                <a:cubicBezTo>
                  <a:pt x="304402" y="1570442"/>
                  <a:pt x="302666" y="1570270"/>
                  <a:pt x="293414" y="1571352"/>
                </a:cubicBezTo>
                <a:cubicBezTo>
                  <a:pt x="292660" y="1571530"/>
                  <a:pt x="294284" y="1571149"/>
                  <a:pt x="297990" y="1570280"/>
                </a:cubicBezTo>
                <a:close/>
                <a:moveTo>
                  <a:pt x="3905561" y="1568287"/>
                </a:moveTo>
                <a:cubicBezTo>
                  <a:pt x="3902585" y="1580368"/>
                  <a:pt x="3921159" y="1574079"/>
                  <a:pt x="3933140" y="1575353"/>
                </a:cubicBezTo>
                <a:cubicBezTo>
                  <a:pt x="3931156" y="1583407"/>
                  <a:pt x="4074416" y="1619997"/>
                  <a:pt x="3981847" y="1588799"/>
                </a:cubicBezTo>
                <a:cubicBezTo>
                  <a:pt x="3965257" y="1587034"/>
                  <a:pt x="3955259" y="1577706"/>
                  <a:pt x="3933140" y="1575353"/>
                </a:cubicBezTo>
                <a:cubicBezTo>
                  <a:pt x="3935290" y="1566629"/>
                  <a:pt x="3910099" y="1572902"/>
                  <a:pt x="3905561" y="1568287"/>
                </a:cubicBezTo>
                <a:close/>
                <a:moveTo>
                  <a:pt x="3817863" y="1567224"/>
                </a:moveTo>
                <a:cubicBezTo>
                  <a:pt x="3816871" y="1571250"/>
                  <a:pt x="3798367" y="1573415"/>
                  <a:pt x="3799359" y="1569388"/>
                </a:cubicBezTo>
                <a:cubicBezTo>
                  <a:pt x="3797977" y="1569241"/>
                  <a:pt x="3798039" y="1568989"/>
                  <a:pt x="3799011" y="1568705"/>
                </a:cubicBezTo>
                <a:cubicBezTo>
                  <a:pt x="3801925" y="1567853"/>
                  <a:pt x="3813024" y="1566709"/>
                  <a:pt x="3817863" y="1567224"/>
                </a:cubicBezTo>
                <a:close/>
                <a:moveTo>
                  <a:pt x="3801932" y="1535914"/>
                </a:moveTo>
                <a:cubicBezTo>
                  <a:pt x="3797784" y="1535473"/>
                  <a:pt x="3783229" y="1536249"/>
                  <a:pt x="3778543" y="1536913"/>
                </a:cubicBezTo>
                <a:cubicBezTo>
                  <a:pt x="3776981" y="1537134"/>
                  <a:pt x="3776516" y="1537343"/>
                  <a:pt x="3777898" y="1537490"/>
                </a:cubicBezTo>
                <a:cubicBezTo>
                  <a:pt x="3782436" y="1542105"/>
                  <a:pt x="3800940" y="1539941"/>
                  <a:pt x="3801932" y="1535914"/>
                </a:cubicBezTo>
                <a:close/>
                <a:moveTo>
                  <a:pt x="4438543" y="1521241"/>
                </a:moveTo>
                <a:cubicBezTo>
                  <a:pt x="4434208" y="1517423"/>
                  <a:pt x="4471717" y="1534326"/>
                  <a:pt x="4490045" y="1549189"/>
                </a:cubicBezTo>
                <a:cubicBezTo>
                  <a:pt x="4477993" y="1552040"/>
                  <a:pt x="4469155" y="1538014"/>
                  <a:pt x="4459086" y="1532810"/>
                </a:cubicBezTo>
                <a:cubicBezTo>
                  <a:pt x="4446081" y="1526090"/>
                  <a:pt x="4439987" y="1522514"/>
                  <a:pt x="4438543" y="1521241"/>
                </a:cubicBezTo>
                <a:close/>
                <a:moveTo>
                  <a:pt x="3746939" y="1521111"/>
                </a:moveTo>
                <a:cubicBezTo>
                  <a:pt x="3741410" y="1520523"/>
                  <a:pt x="3722741" y="1523358"/>
                  <a:pt x="3722741" y="1523358"/>
                </a:cubicBezTo>
                <a:cubicBezTo>
                  <a:pt x="3727277" y="1527973"/>
                  <a:pt x="3751312" y="1526397"/>
                  <a:pt x="3746939" y="1521111"/>
                </a:cubicBezTo>
                <a:close/>
                <a:moveTo>
                  <a:pt x="3707379" y="1512771"/>
                </a:moveTo>
                <a:lnTo>
                  <a:pt x="3695327" y="1515621"/>
                </a:lnTo>
                <a:cubicBezTo>
                  <a:pt x="3694169" y="1520319"/>
                  <a:pt x="3712837" y="1517483"/>
                  <a:pt x="3707379" y="1512771"/>
                </a:cubicBezTo>
                <a:close/>
                <a:moveTo>
                  <a:pt x="3395833" y="1445195"/>
                </a:moveTo>
                <a:lnTo>
                  <a:pt x="3383616" y="1448716"/>
                </a:lnTo>
                <a:cubicBezTo>
                  <a:pt x="3388154" y="1453331"/>
                  <a:pt x="3400206" y="1450481"/>
                  <a:pt x="3395833" y="1445195"/>
                </a:cubicBezTo>
                <a:close/>
                <a:moveTo>
                  <a:pt x="3328252" y="1436820"/>
                </a:moveTo>
                <a:cubicBezTo>
                  <a:pt x="3326652" y="1436932"/>
                  <a:pt x="3326257" y="1437278"/>
                  <a:pt x="3327631" y="1437940"/>
                </a:cubicBezTo>
                <a:cubicBezTo>
                  <a:pt x="3326473" y="1442638"/>
                  <a:pt x="3345142" y="1439803"/>
                  <a:pt x="3345142" y="1439803"/>
                </a:cubicBezTo>
                <a:cubicBezTo>
                  <a:pt x="3409657" y="1446666"/>
                  <a:pt x="3339450" y="1436033"/>
                  <a:pt x="3328252" y="1436820"/>
                </a:cubicBezTo>
                <a:close/>
                <a:moveTo>
                  <a:pt x="3181903" y="1406329"/>
                </a:moveTo>
                <a:cubicBezTo>
                  <a:pt x="3182682" y="1406767"/>
                  <a:pt x="3193819" y="1409071"/>
                  <a:pt x="3221852" y="1414291"/>
                </a:cubicBezTo>
                <a:cubicBezTo>
                  <a:pt x="3232841" y="1419593"/>
                  <a:pt x="3248439" y="1425384"/>
                  <a:pt x="3278003" y="1424396"/>
                </a:cubicBezTo>
                <a:cubicBezTo>
                  <a:pt x="3270452" y="1420494"/>
                  <a:pt x="3179567" y="1405015"/>
                  <a:pt x="3181903" y="1406329"/>
                </a:cubicBezTo>
                <a:close/>
                <a:moveTo>
                  <a:pt x="2340634" y="1398773"/>
                </a:moveTo>
                <a:cubicBezTo>
                  <a:pt x="2336777" y="1398937"/>
                  <a:pt x="2334822" y="1399286"/>
                  <a:pt x="2334334" y="1399767"/>
                </a:cubicBezTo>
                <a:cubicBezTo>
                  <a:pt x="2331406" y="1402652"/>
                  <a:pt x="2381308" y="1410285"/>
                  <a:pt x="2390294" y="1411240"/>
                </a:cubicBezTo>
                <a:cubicBezTo>
                  <a:pt x="2928425" y="1511183"/>
                  <a:pt x="3484892" y="1582771"/>
                  <a:pt x="3942419" y="1725794"/>
                </a:cubicBezTo>
                <a:cubicBezTo>
                  <a:pt x="4071643" y="1773288"/>
                  <a:pt x="4194179" y="1824890"/>
                  <a:pt x="4314801" y="1880422"/>
                </a:cubicBezTo>
                <a:cubicBezTo>
                  <a:pt x="4307287" y="1887888"/>
                  <a:pt x="4397777" y="1923685"/>
                  <a:pt x="4398770" y="1919658"/>
                </a:cubicBezTo>
                <a:cubicBezTo>
                  <a:pt x="4400919" y="1910933"/>
                  <a:pt x="4336851" y="1886900"/>
                  <a:pt x="4314801" y="1880422"/>
                </a:cubicBezTo>
                <a:cubicBezTo>
                  <a:pt x="4219275" y="1815163"/>
                  <a:pt x="4084687" y="1766410"/>
                  <a:pt x="3942419" y="1725794"/>
                </a:cubicBezTo>
                <a:cubicBezTo>
                  <a:pt x="3862989" y="1691174"/>
                  <a:pt x="3682082" y="1642315"/>
                  <a:pt x="3570774" y="1618078"/>
                </a:cubicBezTo>
                <a:cubicBezTo>
                  <a:pt x="3248239" y="1545201"/>
                  <a:pt x="2901600" y="1478025"/>
                  <a:pt x="2544210" y="1427612"/>
                </a:cubicBezTo>
                <a:cubicBezTo>
                  <a:pt x="2487068" y="1421534"/>
                  <a:pt x="2421015" y="1405555"/>
                  <a:pt x="2358343" y="1398888"/>
                </a:cubicBezTo>
                <a:cubicBezTo>
                  <a:pt x="2350249" y="1398629"/>
                  <a:pt x="2344491" y="1398609"/>
                  <a:pt x="2340634" y="1398773"/>
                </a:cubicBezTo>
                <a:close/>
                <a:moveTo>
                  <a:pt x="3160679" y="1398422"/>
                </a:moveTo>
                <a:cubicBezTo>
                  <a:pt x="3145745" y="1398577"/>
                  <a:pt x="3123945" y="1402844"/>
                  <a:pt x="3120541" y="1399382"/>
                </a:cubicBezTo>
                <a:cubicBezTo>
                  <a:pt x="3128624" y="1412639"/>
                  <a:pt x="3172389" y="1400076"/>
                  <a:pt x="3172389" y="1400076"/>
                </a:cubicBezTo>
                <a:cubicBezTo>
                  <a:pt x="3169872" y="1398775"/>
                  <a:pt x="3165657" y="1398370"/>
                  <a:pt x="3160679" y="1398422"/>
                </a:cubicBezTo>
                <a:close/>
                <a:moveTo>
                  <a:pt x="2443907" y="1335673"/>
                </a:moveTo>
                <a:cubicBezTo>
                  <a:pt x="2438378" y="1335085"/>
                  <a:pt x="2437386" y="1339112"/>
                  <a:pt x="2437386" y="1339112"/>
                </a:cubicBezTo>
                <a:cubicBezTo>
                  <a:pt x="2422025" y="1341955"/>
                  <a:pt x="2409223" y="1345931"/>
                  <a:pt x="2400136" y="1349699"/>
                </a:cubicBezTo>
                <a:cubicBezTo>
                  <a:pt x="2391051" y="1353468"/>
                  <a:pt x="2385680" y="1357029"/>
                  <a:pt x="2385185" y="1359042"/>
                </a:cubicBezTo>
                <a:cubicBezTo>
                  <a:pt x="2382043" y="1371794"/>
                  <a:pt x="2449017" y="1387871"/>
                  <a:pt x="2411607" y="1370806"/>
                </a:cubicBezTo>
                <a:cubicBezTo>
                  <a:pt x="2476596" y="1394938"/>
                  <a:pt x="2545790" y="1398166"/>
                  <a:pt x="2613001" y="1409447"/>
                </a:cubicBezTo>
                <a:cubicBezTo>
                  <a:pt x="2893587" y="1460643"/>
                  <a:pt x="3350068" y="1538815"/>
                  <a:pt x="3632050" y="1607378"/>
                </a:cubicBezTo>
                <a:cubicBezTo>
                  <a:pt x="3680757" y="1620824"/>
                  <a:pt x="3741208" y="1640340"/>
                  <a:pt x="3776302" y="1639940"/>
                </a:cubicBezTo>
                <a:cubicBezTo>
                  <a:pt x="3770773" y="1639353"/>
                  <a:pt x="3801493" y="1633667"/>
                  <a:pt x="3807023" y="1634255"/>
                </a:cubicBezTo>
                <a:cubicBezTo>
                  <a:pt x="3835594" y="1637294"/>
                  <a:pt x="3856486" y="1648469"/>
                  <a:pt x="3884065" y="1655535"/>
                </a:cubicBezTo>
                <a:cubicBezTo>
                  <a:pt x="3911644" y="1662601"/>
                  <a:pt x="3940215" y="1665640"/>
                  <a:pt x="3967795" y="1672707"/>
                </a:cubicBezTo>
                <a:cubicBezTo>
                  <a:pt x="4054904" y="1699191"/>
                  <a:pt x="4159928" y="1748931"/>
                  <a:pt x="4261574" y="1789358"/>
                </a:cubicBezTo>
                <a:cubicBezTo>
                  <a:pt x="4330179" y="1818006"/>
                  <a:pt x="4404245" y="1851367"/>
                  <a:pt x="4458650" y="1891591"/>
                </a:cubicBezTo>
                <a:cubicBezTo>
                  <a:pt x="4468717" y="1896794"/>
                  <a:pt x="4512062" y="1935842"/>
                  <a:pt x="4514213" y="1927117"/>
                </a:cubicBezTo>
                <a:cubicBezTo>
                  <a:pt x="4519339" y="1906311"/>
                  <a:pt x="4368819" y="1826249"/>
                  <a:pt x="4348683" y="1815842"/>
                </a:cubicBezTo>
                <a:cubicBezTo>
                  <a:pt x="4176115" y="1729302"/>
                  <a:pt x="3984384" y="1674471"/>
                  <a:pt x="3783577" y="1610410"/>
                </a:cubicBezTo>
                <a:cubicBezTo>
                  <a:pt x="3739479" y="1597455"/>
                  <a:pt x="3694318" y="1592651"/>
                  <a:pt x="3656907" y="1575586"/>
                </a:cubicBezTo>
                <a:cubicBezTo>
                  <a:pt x="3646839" y="1570382"/>
                  <a:pt x="3631313" y="1560466"/>
                  <a:pt x="3621411" y="1554592"/>
                </a:cubicBezTo>
                <a:cubicBezTo>
                  <a:pt x="3534135" y="1528779"/>
                  <a:pt x="3430910" y="1517799"/>
                  <a:pt x="3337278" y="1494753"/>
                </a:cubicBezTo>
                <a:cubicBezTo>
                  <a:pt x="3046695" y="1434229"/>
                  <a:pt x="2734561" y="1392073"/>
                  <a:pt x="2443907" y="1335673"/>
                </a:cubicBezTo>
                <a:close/>
                <a:moveTo>
                  <a:pt x="2532440" y="1319672"/>
                </a:moveTo>
                <a:cubicBezTo>
                  <a:pt x="2531348" y="1320267"/>
                  <a:pt x="2538238" y="1322291"/>
                  <a:pt x="2557789" y="1326437"/>
                </a:cubicBezTo>
                <a:cubicBezTo>
                  <a:pt x="2612946" y="1340569"/>
                  <a:pt x="2726074" y="1357423"/>
                  <a:pt x="2783216" y="1363501"/>
                </a:cubicBezTo>
                <a:cubicBezTo>
                  <a:pt x="3165114" y="1429607"/>
                  <a:pt x="3496320" y="1490320"/>
                  <a:pt x="3843293" y="1583014"/>
                </a:cubicBezTo>
                <a:cubicBezTo>
                  <a:pt x="3834857" y="1590382"/>
                  <a:pt x="3869879" y="1594107"/>
                  <a:pt x="3865413" y="1585367"/>
                </a:cubicBezTo>
                <a:cubicBezTo>
                  <a:pt x="3871863" y="1586054"/>
                  <a:pt x="3888454" y="1587818"/>
                  <a:pt x="3887461" y="1591845"/>
                </a:cubicBezTo>
                <a:cubicBezTo>
                  <a:pt x="3961123" y="1603813"/>
                  <a:pt x="4076215" y="1658757"/>
                  <a:pt x="4164318" y="1681214"/>
                </a:cubicBezTo>
                <a:cubicBezTo>
                  <a:pt x="3944016" y="1623344"/>
                  <a:pt x="4199744" y="1706333"/>
                  <a:pt x="4199341" y="1684939"/>
                </a:cubicBezTo>
                <a:cubicBezTo>
                  <a:pt x="4199341" y="1684939"/>
                  <a:pt x="4123291" y="1659631"/>
                  <a:pt x="4112301" y="1654330"/>
                </a:cubicBezTo>
                <a:cubicBezTo>
                  <a:pt x="3686251" y="1506391"/>
                  <a:pt x="3185766" y="1418718"/>
                  <a:pt x="2631520" y="1334279"/>
                </a:cubicBezTo>
                <a:cubicBezTo>
                  <a:pt x="2610837" y="1328980"/>
                  <a:pt x="2535716" y="1317890"/>
                  <a:pt x="2532440" y="1319672"/>
                </a:cubicBezTo>
                <a:close/>
                <a:moveTo>
                  <a:pt x="2583402" y="1307996"/>
                </a:moveTo>
                <a:cubicBezTo>
                  <a:pt x="2580647" y="1307824"/>
                  <a:pt x="2579546" y="1307884"/>
                  <a:pt x="2579708" y="1308128"/>
                </a:cubicBezTo>
                <a:cubicBezTo>
                  <a:pt x="2580678" y="1309587"/>
                  <a:pt x="2627111" y="1317625"/>
                  <a:pt x="2634661" y="1321528"/>
                </a:cubicBezTo>
                <a:cubicBezTo>
                  <a:pt x="2690647" y="1332304"/>
                  <a:pt x="2746797" y="1342409"/>
                  <a:pt x="2802948" y="1352514"/>
                </a:cubicBezTo>
                <a:cubicBezTo>
                  <a:pt x="2916240" y="1368697"/>
                  <a:pt x="2984373" y="1380077"/>
                  <a:pt x="3053567" y="1383305"/>
                </a:cubicBezTo>
                <a:cubicBezTo>
                  <a:pt x="3073466" y="1398508"/>
                  <a:pt x="3150270" y="1397724"/>
                  <a:pt x="3087668" y="1386932"/>
                </a:cubicBezTo>
                <a:cubicBezTo>
                  <a:pt x="3076608" y="1385756"/>
                  <a:pt x="3064556" y="1388606"/>
                  <a:pt x="3053567" y="1383305"/>
                </a:cubicBezTo>
                <a:cubicBezTo>
                  <a:pt x="2980897" y="1367310"/>
                  <a:pt x="2812541" y="1340449"/>
                  <a:pt x="2692797" y="1323579"/>
                </a:cubicBezTo>
                <a:cubicBezTo>
                  <a:pt x="2643098" y="1314160"/>
                  <a:pt x="2649620" y="1310721"/>
                  <a:pt x="2597015" y="1309259"/>
                </a:cubicBezTo>
                <a:cubicBezTo>
                  <a:pt x="2590564" y="1308572"/>
                  <a:pt x="2586156" y="1308168"/>
                  <a:pt x="2583402" y="1307996"/>
                </a:cubicBezTo>
                <a:close/>
                <a:moveTo>
                  <a:pt x="2771305" y="1252414"/>
                </a:moveTo>
                <a:cubicBezTo>
                  <a:pt x="2757158" y="1251652"/>
                  <a:pt x="2745524" y="1252567"/>
                  <a:pt x="2738730" y="1256149"/>
                </a:cubicBezTo>
                <a:cubicBezTo>
                  <a:pt x="2712477" y="1270574"/>
                  <a:pt x="2758795" y="1270680"/>
                  <a:pt x="2814780" y="1281457"/>
                </a:cubicBezTo>
                <a:cubicBezTo>
                  <a:pt x="3023784" y="1316085"/>
                  <a:pt x="3219719" y="1350012"/>
                  <a:pt x="3421042" y="1392778"/>
                </a:cubicBezTo>
                <a:cubicBezTo>
                  <a:pt x="3627967" y="1432007"/>
                  <a:pt x="3805257" y="1476348"/>
                  <a:pt x="3992687" y="1521768"/>
                </a:cubicBezTo>
                <a:cubicBezTo>
                  <a:pt x="4052218" y="1541186"/>
                  <a:pt x="4096316" y="1554142"/>
                  <a:pt x="4173357" y="1575423"/>
                </a:cubicBezTo>
                <a:cubicBezTo>
                  <a:pt x="4219844" y="1601718"/>
                  <a:pt x="4311491" y="1632817"/>
                  <a:pt x="4370196" y="1655591"/>
                </a:cubicBezTo>
                <a:cubicBezTo>
                  <a:pt x="4417674" y="1677860"/>
                  <a:pt x="4362113" y="1642334"/>
                  <a:pt x="4345593" y="1636444"/>
                </a:cubicBezTo>
                <a:cubicBezTo>
                  <a:pt x="4292585" y="1613588"/>
                  <a:pt x="4238583" y="1594758"/>
                  <a:pt x="4173357" y="1575423"/>
                </a:cubicBezTo>
                <a:cubicBezTo>
                  <a:pt x="3823593" y="1447995"/>
                  <a:pt x="3365646" y="1356581"/>
                  <a:pt x="2903636" y="1277822"/>
                </a:cubicBezTo>
                <a:cubicBezTo>
                  <a:pt x="2878804" y="1272082"/>
                  <a:pt x="2813746" y="1254701"/>
                  <a:pt x="2771305" y="1252414"/>
                </a:cubicBezTo>
                <a:close/>
                <a:moveTo>
                  <a:pt x="2983813" y="1199350"/>
                </a:moveTo>
                <a:cubicBezTo>
                  <a:pt x="2980162" y="1199301"/>
                  <a:pt x="2976612" y="1199989"/>
                  <a:pt x="2974969" y="1201170"/>
                </a:cubicBezTo>
                <a:cubicBezTo>
                  <a:pt x="2973873" y="1201957"/>
                  <a:pt x="2973625" y="1202964"/>
                  <a:pt x="2974760" y="1204118"/>
                </a:cubicBezTo>
                <a:lnTo>
                  <a:pt x="2993263" y="1201953"/>
                </a:lnTo>
                <a:cubicBezTo>
                  <a:pt x="2991216" y="1200186"/>
                  <a:pt x="2987464" y="1199400"/>
                  <a:pt x="2983813" y="1199350"/>
                </a:cubicBezTo>
                <a:close/>
                <a:moveTo>
                  <a:pt x="1052064" y="1165235"/>
                </a:moveTo>
                <a:lnTo>
                  <a:pt x="995528" y="1181785"/>
                </a:lnTo>
                <a:lnTo>
                  <a:pt x="988342" y="1183294"/>
                </a:lnTo>
                <a:lnTo>
                  <a:pt x="951539" y="1190774"/>
                </a:lnTo>
                <a:lnTo>
                  <a:pt x="973448" y="1185165"/>
                </a:lnTo>
                <a:cubicBezTo>
                  <a:pt x="997698" y="1178973"/>
                  <a:pt x="1020646" y="1173137"/>
                  <a:pt x="1041850" y="1167785"/>
                </a:cubicBezTo>
                <a:close/>
                <a:moveTo>
                  <a:pt x="3044319" y="1153926"/>
                </a:moveTo>
                <a:cubicBezTo>
                  <a:pt x="3036338" y="1153627"/>
                  <a:pt x="3029052" y="1154045"/>
                  <a:pt x="3023468" y="1155654"/>
                </a:cubicBezTo>
                <a:cubicBezTo>
                  <a:pt x="3016024" y="1157799"/>
                  <a:pt x="3011603" y="1162064"/>
                  <a:pt x="3012591" y="1169573"/>
                </a:cubicBezTo>
                <a:cubicBezTo>
                  <a:pt x="3013987" y="1186940"/>
                  <a:pt x="3152305" y="1197520"/>
                  <a:pt x="3190944" y="1205763"/>
                </a:cubicBezTo>
                <a:cubicBezTo>
                  <a:pt x="3349162" y="1231546"/>
                  <a:pt x="3498944" y="1264696"/>
                  <a:pt x="3643362" y="1296588"/>
                </a:cubicBezTo>
                <a:cubicBezTo>
                  <a:pt x="3789527" y="1325221"/>
                  <a:pt x="3918821" y="1368590"/>
                  <a:pt x="4063003" y="1405277"/>
                </a:cubicBezTo>
                <a:cubicBezTo>
                  <a:pt x="4240364" y="1445494"/>
                  <a:pt x="4357441" y="1492383"/>
                  <a:pt x="4494513" y="1557929"/>
                </a:cubicBezTo>
                <a:cubicBezTo>
                  <a:pt x="4494513" y="1557929"/>
                  <a:pt x="4489053" y="1553216"/>
                  <a:pt x="4490045" y="1549189"/>
                </a:cubicBezTo>
                <a:cubicBezTo>
                  <a:pt x="4547592" y="1576661"/>
                  <a:pt x="4579877" y="1614532"/>
                  <a:pt x="4644111" y="1637893"/>
                </a:cubicBezTo>
                <a:cubicBezTo>
                  <a:pt x="4570229" y="1557719"/>
                  <a:pt x="4393456" y="1492082"/>
                  <a:pt x="4241357" y="1441467"/>
                </a:cubicBezTo>
                <a:cubicBezTo>
                  <a:pt x="3912484" y="1325214"/>
                  <a:pt x="3543227" y="1230838"/>
                  <a:pt x="3107803" y="1163171"/>
                </a:cubicBezTo>
                <a:cubicBezTo>
                  <a:pt x="3098471" y="1162179"/>
                  <a:pt x="3068263" y="1154825"/>
                  <a:pt x="3044319" y="1153926"/>
                </a:cubicBezTo>
                <a:close/>
                <a:moveTo>
                  <a:pt x="3079544" y="1140574"/>
                </a:moveTo>
                <a:cubicBezTo>
                  <a:pt x="3078039" y="1140979"/>
                  <a:pt x="3077392" y="1141685"/>
                  <a:pt x="3077836" y="1142766"/>
                </a:cubicBezTo>
                <a:cubicBezTo>
                  <a:pt x="3081381" y="1151408"/>
                  <a:pt x="3195666" y="1163564"/>
                  <a:pt x="3223246" y="1170630"/>
                </a:cubicBezTo>
                <a:cubicBezTo>
                  <a:pt x="3465192" y="1213584"/>
                  <a:pt x="3682185" y="1258016"/>
                  <a:pt x="3902487" y="1315886"/>
                </a:cubicBezTo>
                <a:cubicBezTo>
                  <a:pt x="3991676" y="1337770"/>
                  <a:pt x="4071106" y="1372391"/>
                  <a:pt x="4148383" y="1388876"/>
                </a:cubicBezTo>
                <a:cubicBezTo>
                  <a:pt x="4160365" y="1390150"/>
                  <a:pt x="4128248" y="1378469"/>
                  <a:pt x="4156819" y="1381508"/>
                </a:cubicBezTo>
                <a:cubicBezTo>
                  <a:pt x="4185391" y="1384547"/>
                  <a:pt x="4265979" y="1414470"/>
                  <a:pt x="4297103" y="1430178"/>
                </a:cubicBezTo>
                <a:cubicBezTo>
                  <a:pt x="4351103" y="1449008"/>
                  <a:pt x="4399739" y="1466578"/>
                  <a:pt x="4436229" y="1483546"/>
                </a:cubicBezTo>
                <a:cubicBezTo>
                  <a:pt x="4118601" y="1321656"/>
                  <a:pt x="3635628" y="1235846"/>
                  <a:pt x="3158020" y="1151295"/>
                </a:cubicBezTo>
                <a:cubicBezTo>
                  <a:pt x="3142697" y="1149665"/>
                  <a:pt x="3090083" y="1137741"/>
                  <a:pt x="3079544" y="1140574"/>
                </a:cubicBezTo>
                <a:close/>
                <a:moveTo>
                  <a:pt x="1477997" y="1044906"/>
                </a:moveTo>
                <a:cubicBezTo>
                  <a:pt x="1465401" y="1048043"/>
                  <a:pt x="1408367" y="1068962"/>
                  <a:pt x="1353645" y="1089611"/>
                </a:cubicBezTo>
                <a:lnTo>
                  <a:pt x="1340404" y="1094642"/>
                </a:lnTo>
                <a:lnTo>
                  <a:pt x="1295800" y="1108631"/>
                </a:lnTo>
                <a:cubicBezTo>
                  <a:pt x="1239801" y="1125909"/>
                  <a:pt x="1174128" y="1145695"/>
                  <a:pt x="1103500" y="1166752"/>
                </a:cubicBezTo>
                <a:lnTo>
                  <a:pt x="979396" y="1203508"/>
                </a:lnTo>
                <a:lnTo>
                  <a:pt x="841475" y="1240569"/>
                </a:lnTo>
                <a:cubicBezTo>
                  <a:pt x="644306" y="1293483"/>
                  <a:pt x="449634" y="1345380"/>
                  <a:pt x="454750" y="1342340"/>
                </a:cubicBezTo>
                <a:cubicBezTo>
                  <a:pt x="456455" y="1341327"/>
                  <a:pt x="709980" y="1265692"/>
                  <a:pt x="964222" y="1190949"/>
                </a:cubicBezTo>
                <a:lnTo>
                  <a:pt x="995528" y="1181785"/>
                </a:lnTo>
                <a:lnTo>
                  <a:pt x="1089313" y="1162084"/>
                </a:lnTo>
                <a:cubicBezTo>
                  <a:pt x="1148008" y="1149230"/>
                  <a:pt x="1186213" y="1139372"/>
                  <a:pt x="1184441" y="1135050"/>
                </a:cubicBezTo>
                <a:cubicBezTo>
                  <a:pt x="1183807" y="1133304"/>
                  <a:pt x="1151627" y="1140550"/>
                  <a:pt x="1099794" y="1153312"/>
                </a:cubicBezTo>
                <a:lnTo>
                  <a:pt x="1052064" y="1165235"/>
                </a:lnTo>
                <a:lnTo>
                  <a:pt x="1151115" y="1136239"/>
                </a:lnTo>
                <a:cubicBezTo>
                  <a:pt x="1330295" y="1084055"/>
                  <a:pt x="1474567" y="1042992"/>
                  <a:pt x="1477997" y="1044906"/>
                </a:cubicBezTo>
                <a:close/>
                <a:moveTo>
                  <a:pt x="3394892" y="1022905"/>
                </a:moveTo>
                <a:cubicBezTo>
                  <a:pt x="3368875" y="1032534"/>
                  <a:pt x="3518656" y="1065685"/>
                  <a:pt x="3524186" y="1066273"/>
                </a:cubicBezTo>
                <a:cubicBezTo>
                  <a:pt x="3569276" y="1075202"/>
                  <a:pt x="3636322" y="1087154"/>
                  <a:pt x="3686942" y="1096671"/>
                </a:cubicBezTo>
                <a:cubicBezTo>
                  <a:pt x="3832352" y="1124535"/>
                  <a:pt x="3912939" y="1154459"/>
                  <a:pt x="4032683" y="1171328"/>
                </a:cubicBezTo>
                <a:cubicBezTo>
                  <a:pt x="4224415" y="1226159"/>
                  <a:pt x="4443137" y="1313476"/>
                  <a:pt x="4617759" y="1387838"/>
                </a:cubicBezTo>
                <a:cubicBezTo>
                  <a:pt x="4624211" y="1388524"/>
                  <a:pt x="4649805" y="1403643"/>
                  <a:pt x="4651790" y="1395590"/>
                </a:cubicBezTo>
                <a:cubicBezTo>
                  <a:pt x="4653775" y="1387536"/>
                  <a:pt x="4519257" y="1334659"/>
                  <a:pt x="4509353" y="1328784"/>
                </a:cubicBezTo>
                <a:cubicBezTo>
                  <a:pt x="4372212" y="1267363"/>
                  <a:pt x="4204515" y="1210957"/>
                  <a:pt x="4032683" y="1171328"/>
                </a:cubicBezTo>
                <a:cubicBezTo>
                  <a:pt x="3895946" y="1131300"/>
                  <a:pt x="3712133" y="1090397"/>
                  <a:pt x="3550369" y="1055972"/>
                </a:cubicBezTo>
                <a:cubicBezTo>
                  <a:pt x="3517261" y="1048318"/>
                  <a:pt x="3401415" y="1019466"/>
                  <a:pt x="3394892" y="1022905"/>
                </a:cubicBezTo>
                <a:close/>
                <a:moveTo>
                  <a:pt x="1525993" y="976097"/>
                </a:moveTo>
                <a:cubicBezTo>
                  <a:pt x="1522363" y="976050"/>
                  <a:pt x="1518770" y="976734"/>
                  <a:pt x="1517214" y="977924"/>
                </a:cubicBezTo>
                <a:cubicBezTo>
                  <a:pt x="1516176" y="978717"/>
                  <a:pt x="1516043" y="979736"/>
                  <a:pt x="1517408" y="980915"/>
                </a:cubicBezTo>
                <a:lnTo>
                  <a:pt x="1534990" y="978652"/>
                </a:lnTo>
                <a:cubicBezTo>
                  <a:pt x="1533288" y="976922"/>
                  <a:pt x="1529622" y="976144"/>
                  <a:pt x="1525993" y="976097"/>
                </a:cubicBezTo>
                <a:close/>
                <a:moveTo>
                  <a:pt x="3638452" y="890405"/>
                </a:moveTo>
                <a:cubicBezTo>
                  <a:pt x="3637460" y="894432"/>
                  <a:pt x="3636303" y="899130"/>
                  <a:pt x="3631931" y="893844"/>
                </a:cubicBezTo>
                <a:cubicBezTo>
                  <a:pt x="3631931" y="893844"/>
                  <a:pt x="3632178" y="892837"/>
                  <a:pt x="3633118" y="891903"/>
                </a:cubicBezTo>
                <a:cubicBezTo>
                  <a:pt x="3634057" y="890971"/>
                  <a:pt x="3635687" y="890111"/>
                  <a:pt x="3638452" y="890405"/>
                </a:cubicBezTo>
                <a:close/>
                <a:moveTo>
                  <a:pt x="3670992" y="877337"/>
                </a:moveTo>
                <a:cubicBezTo>
                  <a:pt x="3663478" y="884802"/>
                  <a:pt x="3655042" y="892170"/>
                  <a:pt x="3638452" y="890405"/>
                </a:cubicBezTo>
                <a:cubicBezTo>
                  <a:pt x="3647491" y="888267"/>
                  <a:pt x="3651425" y="880938"/>
                  <a:pt x="3660215" y="878192"/>
                </a:cubicBezTo>
                <a:cubicBezTo>
                  <a:pt x="3663145" y="877277"/>
                  <a:pt x="3666614" y="876871"/>
                  <a:pt x="3670992" y="877337"/>
                </a:cubicBezTo>
                <a:close/>
                <a:moveTo>
                  <a:pt x="3677679" y="873227"/>
                </a:moveTo>
                <a:cubicBezTo>
                  <a:pt x="3676522" y="877925"/>
                  <a:pt x="3675530" y="881952"/>
                  <a:pt x="3670992" y="877337"/>
                </a:cubicBezTo>
                <a:cubicBezTo>
                  <a:pt x="3670992" y="877337"/>
                  <a:pt x="3671281" y="876162"/>
                  <a:pt x="3672262" y="875061"/>
                </a:cubicBezTo>
                <a:cubicBezTo>
                  <a:pt x="3673242" y="873960"/>
                  <a:pt x="3674915" y="872933"/>
                  <a:pt x="3677679" y="873227"/>
                </a:cubicBezTo>
                <a:close/>
                <a:moveTo>
                  <a:pt x="1651072" y="768542"/>
                </a:moveTo>
                <a:cubicBezTo>
                  <a:pt x="1646924" y="768100"/>
                  <a:pt x="1639015" y="769971"/>
                  <a:pt x="1637653" y="771182"/>
                </a:cubicBezTo>
                <a:cubicBezTo>
                  <a:pt x="1637198" y="771585"/>
                  <a:pt x="1637472" y="771916"/>
                  <a:pt x="1638855" y="772063"/>
                </a:cubicBezTo>
                <a:cubicBezTo>
                  <a:pt x="1638855" y="772063"/>
                  <a:pt x="1649914" y="773239"/>
                  <a:pt x="1651072" y="768542"/>
                </a:cubicBezTo>
                <a:close/>
                <a:moveTo>
                  <a:pt x="1599008" y="706379"/>
                </a:moveTo>
                <a:cubicBezTo>
                  <a:pt x="1598266" y="705330"/>
                  <a:pt x="1597305" y="705572"/>
                  <a:pt x="1596097" y="707596"/>
                </a:cubicBezTo>
                <a:cubicBezTo>
                  <a:pt x="1579912" y="727224"/>
                  <a:pt x="1586837" y="745179"/>
                  <a:pt x="1591375" y="749794"/>
                </a:cubicBezTo>
                <a:cubicBezTo>
                  <a:pt x="1598596" y="784310"/>
                  <a:pt x="1604195" y="713719"/>
                  <a:pt x="1599008" y="706379"/>
                </a:cubicBezTo>
                <a:close/>
                <a:moveTo>
                  <a:pt x="3618484" y="680662"/>
                </a:moveTo>
                <a:cubicBezTo>
                  <a:pt x="3614432" y="681748"/>
                  <a:pt x="3609689" y="684687"/>
                  <a:pt x="3605394" y="690601"/>
                </a:cubicBezTo>
                <a:cubicBezTo>
                  <a:pt x="3605394" y="690601"/>
                  <a:pt x="3599865" y="690013"/>
                  <a:pt x="3598872" y="694040"/>
                </a:cubicBezTo>
                <a:cubicBezTo>
                  <a:pt x="3604402" y="694628"/>
                  <a:pt x="3605394" y="690601"/>
                  <a:pt x="3605394" y="690601"/>
                </a:cubicBezTo>
                <a:cubicBezTo>
                  <a:pt x="3636553" y="690817"/>
                  <a:pt x="3630636" y="677402"/>
                  <a:pt x="3618484" y="680662"/>
                </a:cubicBezTo>
                <a:close/>
                <a:moveTo>
                  <a:pt x="1667483" y="665515"/>
                </a:moveTo>
                <a:cubicBezTo>
                  <a:pt x="1666575" y="665730"/>
                  <a:pt x="1665568" y="666516"/>
                  <a:pt x="1664485" y="668036"/>
                </a:cubicBezTo>
                <a:cubicBezTo>
                  <a:pt x="1656970" y="675502"/>
                  <a:pt x="1653828" y="688253"/>
                  <a:pt x="1664888" y="689430"/>
                </a:cubicBezTo>
                <a:cubicBezTo>
                  <a:pt x="1675372" y="690545"/>
                  <a:pt x="1673839" y="664017"/>
                  <a:pt x="1667483" y="665515"/>
                </a:cubicBezTo>
                <a:close/>
                <a:moveTo>
                  <a:pt x="2763858" y="655114"/>
                </a:moveTo>
                <a:lnTo>
                  <a:pt x="2763312" y="657332"/>
                </a:lnTo>
                <a:lnTo>
                  <a:pt x="2763171" y="657898"/>
                </a:lnTo>
                <a:close/>
                <a:moveTo>
                  <a:pt x="2764428" y="652802"/>
                </a:moveTo>
                <a:lnTo>
                  <a:pt x="2763858" y="655114"/>
                </a:lnTo>
                <a:lnTo>
                  <a:pt x="2764009" y="654501"/>
                </a:lnTo>
                <a:close/>
                <a:moveTo>
                  <a:pt x="2771457" y="647782"/>
                </a:moveTo>
                <a:cubicBezTo>
                  <a:pt x="2773224" y="646850"/>
                  <a:pt x="2774837" y="647022"/>
                  <a:pt x="2777566" y="649378"/>
                </a:cubicBezTo>
                <a:cubicBezTo>
                  <a:pt x="2777566" y="649378"/>
                  <a:pt x="2776409" y="654076"/>
                  <a:pt x="2764428" y="652802"/>
                </a:cubicBezTo>
                <a:cubicBezTo>
                  <a:pt x="2767771" y="650747"/>
                  <a:pt x="2769691" y="648713"/>
                  <a:pt x="2771457" y="647782"/>
                </a:cubicBezTo>
                <a:close/>
                <a:moveTo>
                  <a:pt x="2793668" y="638549"/>
                </a:moveTo>
                <a:cubicBezTo>
                  <a:pt x="2783771" y="639729"/>
                  <a:pt x="2750609" y="649869"/>
                  <a:pt x="2734865" y="653790"/>
                </a:cubicBezTo>
                <a:cubicBezTo>
                  <a:pt x="2678126" y="669105"/>
                  <a:pt x="2664089" y="680009"/>
                  <a:pt x="2600663" y="699434"/>
                </a:cubicBezTo>
                <a:cubicBezTo>
                  <a:pt x="2584889" y="703955"/>
                  <a:pt x="2563952" y="711198"/>
                  <a:pt x="2555672" y="715052"/>
                </a:cubicBezTo>
                <a:cubicBezTo>
                  <a:pt x="2547394" y="718906"/>
                  <a:pt x="2551771" y="719372"/>
                  <a:pt x="2586627" y="710338"/>
                </a:cubicBezTo>
                <a:cubicBezTo>
                  <a:pt x="2623704" y="701885"/>
                  <a:pt x="2699183" y="679609"/>
                  <a:pt x="2736260" y="671156"/>
                </a:cubicBezTo>
                <a:cubicBezTo>
                  <a:pt x="2749399" y="667733"/>
                  <a:pt x="2817198" y="653594"/>
                  <a:pt x="2777566" y="649378"/>
                </a:cubicBezTo>
                <a:cubicBezTo>
                  <a:pt x="2797168" y="640357"/>
                  <a:pt x="2799606" y="637840"/>
                  <a:pt x="2793668" y="638549"/>
                </a:cubicBezTo>
                <a:close/>
                <a:moveTo>
                  <a:pt x="2860393" y="620309"/>
                </a:moveTo>
                <a:cubicBezTo>
                  <a:pt x="2865923" y="620897"/>
                  <a:pt x="2865923" y="620897"/>
                  <a:pt x="2859401" y="624335"/>
                </a:cubicBezTo>
                <a:close/>
                <a:moveTo>
                  <a:pt x="1690220" y="590215"/>
                </a:moveTo>
                <a:cubicBezTo>
                  <a:pt x="1689623" y="590473"/>
                  <a:pt x="1689030" y="591444"/>
                  <a:pt x="1688534" y="593457"/>
                </a:cubicBezTo>
                <a:cubicBezTo>
                  <a:pt x="1682012" y="596896"/>
                  <a:pt x="1685392" y="606209"/>
                  <a:pt x="1693072" y="598072"/>
                </a:cubicBezTo>
                <a:cubicBezTo>
                  <a:pt x="1693816" y="595052"/>
                  <a:pt x="1692007" y="589436"/>
                  <a:pt x="1690220" y="590215"/>
                </a:cubicBezTo>
                <a:close/>
                <a:moveTo>
                  <a:pt x="3674385" y="552619"/>
                </a:moveTo>
                <a:cubicBezTo>
                  <a:pt x="3673227" y="557317"/>
                  <a:pt x="3673227" y="557317"/>
                  <a:pt x="3667698" y="556728"/>
                </a:cubicBezTo>
                <a:cubicBezTo>
                  <a:pt x="3668276" y="554379"/>
                  <a:pt x="3669949" y="553352"/>
                  <a:pt x="3671476" y="552912"/>
                </a:cubicBezTo>
                <a:cubicBezTo>
                  <a:pt x="3673003" y="552471"/>
                  <a:pt x="3674385" y="552619"/>
                  <a:pt x="3674385" y="552619"/>
                </a:cubicBezTo>
                <a:close/>
                <a:moveTo>
                  <a:pt x="3681829" y="549278"/>
                </a:moveTo>
                <a:cubicBezTo>
                  <a:pt x="3680837" y="553305"/>
                  <a:pt x="3680837" y="553305"/>
                  <a:pt x="3674385" y="552619"/>
                </a:cubicBezTo>
                <a:cubicBezTo>
                  <a:pt x="3674881" y="550605"/>
                  <a:pt x="3676743" y="549770"/>
                  <a:pt x="3678479" y="549438"/>
                </a:cubicBezTo>
                <a:cubicBezTo>
                  <a:pt x="3680216" y="549106"/>
                  <a:pt x="3681829" y="549278"/>
                  <a:pt x="3681829" y="549278"/>
                </a:cubicBezTo>
                <a:close/>
                <a:moveTo>
                  <a:pt x="3688227" y="546342"/>
                </a:moveTo>
                <a:cubicBezTo>
                  <a:pt x="3689734" y="545986"/>
                  <a:pt x="3691116" y="546133"/>
                  <a:pt x="3693881" y="546427"/>
                </a:cubicBezTo>
                <a:cubicBezTo>
                  <a:pt x="3692889" y="550454"/>
                  <a:pt x="3692889" y="550454"/>
                  <a:pt x="3681829" y="549278"/>
                </a:cubicBezTo>
                <a:cubicBezTo>
                  <a:pt x="3685090" y="547559"/>
                  <a:pt x="3686721" y="546699"/>
                  <a:pt x="3688227" y="546342"/>
                </a:cubicBezTo>
                <a:close/>
                <a:moveTo>
                  <a:pt x="3836184" y="467897"/>
                </a:moveTo>
                <a:cubicBezTo>
                  <a:pt x="3835192" y="471924"/>
                  <a:pt x="3828669" y="475363"/>
                  <a:pt x="3817610" y="474186"/>
                </a:cubicBezTo>
                <a:cubicBezTo>
                  <a:pt x="3820871" y="472468"/>
                  <a:pt x="3824132" y="470748"/>
                  <a:pt x="3827269" y="469532"/>
                </a:cubicBezTo>
                <a:cubicBezTo>
                  <a:pt x="3830406" y="468316"/>
                  <a:pt x="3833419" y="467603"/>
                  <a:pt x="3836184" y="467897"/>
                </a:cubicBezTo>
                <a:close/>
                <a:moveTo>
                  <a:pt x="3190371" y="416334"/>
                </a:moveTo>
                <a:cubicBezTo>
                  <a:pt x="3188152" y="416701"/>
                  <a:pt x="3186480" y="417728"/>
                  <a:pt x="3185901" y="420077"/>
                </a:cubicBezTo>
                <a:cubicBezTo>
                  <a:pt x="3191431" y="420665"/>
                  <a:pt x="3196962" y="421254"/>
                  <a:pt x="3198119" y="416556"/>
                </a:cubicBezTo>
                <a:cubicBezTo>
                  <a:pt x="3195354" y="416261"/>
                  <a:pt x="3192588" y="415967"/>
                  <a:pt x="3190371" y="416334"/>
                </a:cubicBezTo>
                <a:close/>
                <a:moveTo>
                  <a:pt x="3503985" y="411211"/>
                </a:moveTo>
                <a:cubicBezTo>
                  <a:pt x="3497463" y="414649"/>
                  <a:pt x="3490941" y="418088"/>
                  <a:pt x="3485411" y="417500"/>
                </a:cubicBezTo>
                <a:cubicBezTo>
                  <a:pt x="3485907" y="415486"/>
                  <a:pt x="3487786" y="413620"/>
                  <a:pt x="3490923" y="412404"/>
                </a:cubicBezTo>
                <a:cubicBezTo>
                  <a:pt x="3494060" y="411188"/>
                  <a:pt x="3498456" y="410623"/>
                  <a:pt x="3503985" y="411211"/>
                </a:cubicBezTo>
                <a:close/>
                <a:moveTo>
                  <a:pt x="3523647" y="404349"/>
                </a:moveTo>
                <a:cubicBezTo>
                  <a:pt x="3516959" y="408458"/>
                  <a:pt x="3510437" y="411897"/>
                  <a:pt x="3503985" y="411211"/>
                </a:cubicBezTo>
                <a:cubicBezTo>
                  <a:pt x="3504481" y="409197"/>
                  <a:pt x="3506631" y="407188"/>
                  <a:pt x="3510040" y="405828"/>
                </a:cubicBezTo>
                <a:cubicBezTo>
                  <a:pt x="3513450" y="404469"/>
                  <a:pt x="3518117" y="403761"/>
                  <a:pt x="3523647" y="404349"/>
                </a:cubicBezTo>
                <a:close/>
                <a:moveTo>
                  <a:pt x="3525897" y="400972"/>
                </a:moveTo>
                <a:cubicBezTo>
                  <a:pt x="3527404" y="400616"/>
                  <a:pt x="3530168" y="400910"/>
                  <a:pt x="3535699" y="401498"/>
                </a:cubicBezTo>
                <a:cubicBezTo>
                  <a:pt x="3529176" y="404937"/>
                  <a:pt x="3529176" y="404937"/>
                  <a:pt x="3523647" y="404349"/>
                </a:cubicBezTo>
                <a:cubicBezTo>
                  <a:pt x="3524143" y="402335"/>
                  <a:pt x="3524390" y="401328"/>
                  <a:pt x="3525897" y="400972"/>
                </a:cubicBezTo>
                <a:close/>
                <a:moveTo>
                  <a:pt x="3542220" y="398060"/>
                </a:moveTo>
                <a:cubicBezTo>
                  <a:pt x="3541229" y="402086"/>
                  <a:pt x="3535699" y="401498"/>
                  <a:pt x="3535699" y="401498"/>
                </a:cubicBezTo>
                <a:cubicBezTo>
                  <a:pt x="3535699" y="401498"/>
                  <a:pt x="3535946" y="400492"/>
                  <a:pt x="3536885" y="399558"/>
                </a:cubicBezTo>
                <a:cubicBezTo>
                  <a:pt x="3537825" y="398625"/>
                  <a:pt x="3539455" y="397766"/>
                  <a:pt x="3542220" y="398060"/>
                </a:cubicBezTo>
                <a:close/>
                <a:moveTo>
                  <a:pt x="3501597" y="397871"/>
                </a:moveTo>
                <a:cubicBezTo>
                  <a:pt x="3495075" y="401309"/>
                  <a:pt x="3488387" y="405419"/>
                  <a:pt x="3482858" y="404831"/>
                </a:cubicBezTo>
                <a:cubicBezTo>
                  <a:pt x="3483437" y="402482"/>
                  <a:pt x="3485357" y="400448"/>
                  <a:pt x="3488514" y="399148"/>
                </a:cubicBezTo>
                <a:cubicBezTo>
                  <a:pt x="3491672" y="397848"/>
                  <a:pt x="3496067" y="397283"/>
                  <a:pt x="3501597" y="397871"/>
                </a:cubicBezTo>
                <a:close/>
                <a:moveTo>
                  <a:pt x="3261379" y="397802"/>
                </a:moveTo>
                <a:cubicBezTo>
                  <a:pt x="3250320" y="396625"/>
                  <a:pt x="3237347" y="399378"/>
                  <a:pt x="3229666" y="407514"/>
                </a:cubicBezTo>
                <a:cubicBezTo>
                  <a:pt x="3224137" y="406926"/>
                  <a:pt x="3217686" y="406240"/>
                  <a:pt x="3216693" y="410266"/>
                </a:cubicBezTo>
                <a:cubicBezTo>
                  <a:pt x="3223144" y="410953"/>
                  <a:pt x="3228674" y="411541"/>
                  <a:pt x="3229666" y="407514"/>
                </a:cubicBezTo>
                <a:cubicBezTo>
                  <a:pt x="3240726" y="408691"/>
                  <a:pt x="3253699" y="405938"/>
                  <a:pt x="3261379" y="397802"/>
                </a:cubicBezTo>
                <a:close/>
                <a:moveTo>
                  <a:pt x="3542963" y="395042"/>
                </a:moveTo>
                <a:lnTo>
                  <a:pt x="3542662" y="396266"/>
                </a:lnTo>
                <a:lnTo>
                  <a:pt x="3542220" y="398060"/>
                </a:lnTo>
                <a:close/>
                <a:moveTo>
                  <a:pt x="3543545" y="392680"/>
                </a:moveTo>
                <a:lnTo>
                  <a:pt x="3543399" y="393278"/>
                </a:lnTo>
                <a:lnTo>
                  <a:pt x="3542963" y="395042"/>
                </a:lnTo>
                <a:close/>
                <a:moveTo>
                  <a:pt x="3521093" y="391680"/>
                </a:moveTo>
                <a:cubicBezTo>
                  <a:pt x="3514570" y="395118"/>
                  <a:pt x="3507127" y="398459"/>
                  <a:pt x="3501597" y="397871"/>
                </a:cubicBezTo>
                <a:cubicBezTo>
                  <a:pt x="3502093" y="395858"/>
                  <a:pt x="3503972" y="393991"/>
                  <a:pt x="3507224" y="392787"/>
                </a:cubicBezTo>
                <a:cubicBezTo>
                  <a:pt x="3510476" y="391584"/>
                  <a:pt x="3515102" y="391043"/>
                  <a:pt x="3521093" y="391680"/>
                </a:cubicBezTo>
                <a:close/>
                <a:moveTo>
                  <a:pt x="3539832" y="384720"/>
                </a:moveTo>
                <a:cubicBezTo>
                  <a:pt x="3533310" y="388158"/>
                  <a:pt x="3526623" y="392268"/>
                  <a:pt x="3521093" y="391680"/>
                </a:cubicBezTo>
                <a:cubicBezTo>
                  <a:pt x="3521672" y="389331"/>
                  <a:pt x="3523592" y="387296"/>
                  <a:pt x="3526749" y="385997"/>
                </a:cubicBezTo>
                <a:cubicBezTo>
                  <a:pt x="3529907" y="384697"/>
                  <a:pt x="3534302" y="384131"/>
                  <a:pt x="3539832" y="384720"/>
                </a:cubicBezTo>
                <a:close/>
                <a:moveTo>
                  <a:pt x="2324463" y="319492"/>
                </a:moveTo>
                <a:cubicBezTo>
                  <a:pt x="2316783" y="327629"/>
                  <a:pt x="2304732" y="330479"/>
                  <a:pt x="2292750" y="329205"/>
                </a:cubicBezTo>
                <a:cubicBezTo>
                  <a:pt x="2297051" y="325185"/>
                  <a:pt x="2302214" y="322463"/>
                  <a:pt x="2307684" y="320893"/>
                </a:cubicBezTo>
                <a:cubicBezTo>
                  <a:pt x="2313154" y="319323"/>
                  <a:pt x="2318933" y="318904"/>
                  <a:pt x="2324463" y="319492"/>
                </a:cubicBezTo>
                <a:close/>
                <a:moveTo>
                  <a:pt x="2329248" y="316385"/>
                </a:moveTo>
                <a:cubicBezTo>
                  <a:pt x="2331676" y="316127"/>
                  <a:pt x="2334672" y="316446"/>
                  <a:pt x="2337437" y="316740"/>
                </a:cubicBezTo>
                <a:cubicBezTo>
                  <a:pt x="2336444" y="320767"/>
                  <a:pt x="2330914" y="320178"/>
                  <a:pt x="2324463" y="319492"/>
                </a:cubicBezTo>
                <a:cubicBezTo>
                  <a:pt x="2324959" y="317479"/>
                  <a:pt x="2326820" y="316644"/>
                  <a:pt x="2329248" y="316385"/>
                </a:cubicBezTo>
                <a:close/>
                <a:moveTo>
                  <a:pt x="2356932" y="310549"/>
                </a:moveTo>
                <a:cubicBezTo>
                  <a:pt x="2355940" y="314576"/>
                  <a:pt x="2348496" y="317916"/>
                  <a:pt x="2337437" y="316740"/>
                </a:cubicBezTo>
                <a:cubicBezTo>
                  <a:pt x="2337933" y="314726"/>
                  <a:pt x="2339811" y="312860"/>
                  <a:pt x="2343063" y="311656"/>
                </a:cubicBezTo>
                <a:cubicBezTo>
                  <a:pt x="2346316" y="310453"/>
                  <a:pt x="2350942" y="309912"/>
                  <a:pt x="2356932" y="310549"/>
                </a:cubicBezTo>
                <a:close/>
                <a:moveTo>
                  <a:pt x="2361401" y="306806"/>
                </a:moveTo>
                <a:cubicBezTo>
                  <a:pt x="2363620" y="306439"/>
                  <a:pt x="2366385" y="306733"/>
                  <a:pt x="2369149" y="307027"/>
                </a:cubicBezTo>
                <a:cubicBezTo>
                  <a:pt x="2367992" y="311725"/>
                  <a:pt x="2362462" y="311137"/>
                  <a:pt x="2356932" y="310549"/>
                </a:cubicBezTo>
                <a:cubicBezTo>
                  <a:pt x="2357511" y="308200"/>
                  <a:pt x="2359183" y="307172"/>
                  <a:pt x="2361401" y="306806"/>
                </a:cubicBezTo>
                <a:close/>
                <a:moveTo>
                  <a:pt x="3628723" y="261939"/>
                </a:moveTo>
                <a:cubicBezTo>
                  <a:pt x="3628186" y="264120"/>
                  <a:pt x="3625306" y="265493"/>
                  <a:pt x="3621799" y="266110"/>
                </a:cubicBezTo>
                <a:lnTo>
                  <a:pt x="3621423" y="266097"/>
                </a:lnTo>
                <a:close/>
                <a:moveTo>
                  <a:pt x="3301780" y="91311"/>
                </a:moveTo>
                <a:cubicBezTo>
                  <a:pt x="3305032" y="90107"/>
                  <a:pt x="3308045" y="89394"/>
                  <a:pt x="3313078" y="91996"/>
                </a:cubicBezTo>
                <a:cubicBezTo>
                  <a:pt x="3305564" y="99462"/>
                  <a:pt x="3287060" y="101626"/>
                  <a:pt x="3269479" y="103888"/>
                </a:cubicBezTo>
                <a:cubicBezTo>
                  <a:pt x="3270471" y="99861"/>
                  <a:pt x="3276001" y="100449"/>
                  <a:pt x="3276993" y="96423"/>
                </a:cubicBezTo>
                <a:cubicBezTo>
                  <a:pt x="3282523" y="97011"/>
                  <a:pt x="3289045" y="93572"/>
                  <a:pt x="3289045" y="93572"/>
                </a:cubicBezTo>
                <a:cubicBezTo>
                  <a:pt x="3295036" y="94209"/>
                  <a:pt x="3298527" y="92515"/>
                  <a:pt x="3301780" y="91311"/>
                </a:cubicBezTo>
                <a:close/>
                <a:moveTo>
                  <a:pt x="3333492" y="81598"/>
                </a:moveTo>
                <a:cubicBezTo>
                  <a:pt x="3336745" y="80394"/>
                  <a:pt x="3339758" y="79682"/>
                  <a:pt x="3344792" y="82284"/>
                </a:cubicBezTo>
                <a:cubicBezTo>
                  <a:pt x="3337112" y="90420"/>
                  <a:pt x="3326052" y="89244"/>
                  <a:pt x="3313078" y="91996"/>
                </a:cubicBezTo>
                <a:cubicBezTo>
                  <a:pt x="3314070" y="87969"/>
                  <a:pt x="3319601" y="88558"/>
                  <a:pt x="3320758" y="83860"/>
                </a:cubicBezTo>
                <a:cubicBezTo>
                  <a:pt x="3326749" y="84497"/>
                  <a:pt x="3330240" y="82802"/>
                  <a:pt x="3333492" y="81598"/>
                </a:cubicBezTo>
                <a:close/>
                <a:moveTo>
                  <a:pt x="3349603" y="77630"/>
                </a:moveTo>
                <a:cubicBezTo>
                  <a:pt x="3352040" y="76856"/>
                  <a:pt x="3355036" y="77175"/>
                  <a:pt x="3357765" y="79531"/>
                </a:cubicBezTo>
                <a:cubicBezTo>
                  <a:pt x="3357765" y="79531"/>
                  <a:pt x="3350322" y="82872"/>
                  <a:pt x="3344792" y="82284"/>
                </a:cubicBezTo>
                <a:cubicBezTo>
                  <a:pt x="3345287" y="80270"/>
                  <a:pt x="3347166" y="78404"/>
                  <a:pt x="3349603" y="77630"/>
                </a:cubicBezTo>
                <a:close/>
                <a:moveTo>
                  <a:pt x="3359697" y="74571"/>
                </a:moveTo>
                <a:cubicBezTo>
                  <a:pt x="3360635" y="73638"/>
                  <a:pt x="3362018" y="73785"/>
                  <a:pt x="3364287" y="76093"/>
                </a:cubicBezTo>
                <a:cubicBezTo>
                  <a:pt x="3364287" y="76093"/>
                  <a:pt x="3363295" y="80120"/>
                  <a:pt x="3357765" y="79531"/>
                </a:cubicBezTo>
                <a:cubicBezTo>
                  <a:pt x="3358260" y="77518"/>
                  <a:pt x="3358757" y="75505"/>
                  <a:pt x="3359697" y="74571"/>
                </a:cubicBezTo>
                <a:close/>
                <a:moveTo>
                  <a:pt x="3365279" y="72066"/>
                </a:moveTo>
                <a:lnTo>
                  <a:pt x="3376339" y="73242"/>
                </a:lnTo>
                <a:cubicBezTo>
                  <a:pt x="3376339" y="73242"/>
                  <a:pt x="3369817" y="76681"/>
                  <a:pt x="3364287" y="76093"/>
                </a:cubicBezTo>
                <a:close/>
                <a:moveTo>
                  <a:pt x="3377496" y="68544"/>
                </a:moveTo>
                <a:cubicBezTo>
                  <a:pt x="3377496" y="68544"/>
                  <a:pt x="3383027" y="69133"/>
                  <a:pt x="3376339" y="73242"/>
                </a:cubicBezTo>
                <a:close/>
                <a:moveTo>
                  <a:pt x="3775545" y="0"/>
                </a:moveTo>
                <a:cubicBezTo>
                  <a:pt x="3775545" y="0"/>
                  <a:pt x="3766873" y="12163"/>
                  <a:pt x="3761343" y="11575"/>
                </a:cubicBezTo>
                <a:cubicBezTo>
                  <a:pt x="3772403" y="12751"/>
                  <a:pt x="3900486" y="-8061"/>
                  <a:pt x="3835075" y="19418"/>
                </a:cubicBezTo>
                <a:cubicBezTo>
                  <a:pt x="3795847" y="36596"/>
                  <a:pt x="3845073" y="28746"/>
                  <a:pt x="3845073" y="28746"/>
                </a:cubicBezTo>
                <a:cubicBezTo>
                  <a:pt x="3826973" y="52303"/>
                  <a:pt x="3756620" y="53774"/>
                  <a:pt x="3715409" y="79005"/>
                </a:cubicBezTo>
                <a:cubicBezTo>
                  <a:pt x="3714418" y="83032"/>
                  <a:pt x="3713259" y="87730"/>
                  <a:pt x="3706737" y="91169"/>
                </a:cubicBezTo>
                <a:cubicBezTo>
                  <a:pt x="3699294" y="94509"/>
                  <a:pt x="3599783" y="118360"/>
                  <a:pt x="3597798" y="126414"/>
                </a:cubicBezTo>
                <a:lnTo>
                  <a:pt x="3673041" y="108935"/>
                </a:lnTo>
                <a:cubicBezTo>
                  <a:pt x="3691780" y="101975"/>
                  <a:pt x="3806249" y="67317"/>
                  <a:pt x="3734387" y="94110"/>
                </a:cubicBezTo>
                <a:cubicBezTo>
                  <a:pt x="3677578" y="113550"/>
                  <a:pt x="3612333" y="140357"/>
                  <a:pt x="3560959" y="156932"/>
                </a:cubicBezTo>
                <a:cubicBezTo>
                  <a:pt x="3510908" y="168137"/>
                  <a:pt x="3584001" y="159383"/>
                  <a:pt x="3585159" y="154685"/>
                </a:cubicBezTo>
                <a:cubicBezTo>
                  <a:pt x="3587546" y="168025"/>
                  <a:pt x="3472085" y="206709"/>
                  <a:pt x="3561364" y="178326"/>
                </a:cubicBezTo>
                <a:cubicBezTo>
                  <a:pt x="3580032" y="175490"/>
                  <a:pt x="3597614" y="173228"/>
                  <a:pt x="3621647" y="171652"/>
                </a:cubicBezTo>
                <a:cubicBezTo>
                  <a:pt x="3653361" y="161940"/>
                  <a:pt x="3631311" y="155462"/>
                  <a:pt x="3660804" y="158599"/>
                </a:cubicBezTo>
                <a:cubicBezTo>
                  <a:pt x="3654353" y="157913"/>
                  <a:pt x="3675244" y="169089"/>
                  <a:pt x="3681932" y="164979"/>
                </a:cubicBezTo>
                <a:cubicBezTo>
                  <a:pt x="3655678" y="179404"/>
                  <a:pt x="3514034" y="228389"/>
                  <a:pt x="3589346" y="206785"/>
                </a:cubicBezTo>
                <a:cubicBezTo>
                  <a:pt x="3621059" y="197072"/>
                  <a:pt x="3645093" y="195497"/>
                  <a:pt x="3665746" y="184608"/>
                </a:cubicBezTo>
                <a:cubicBezTo>
                  <a:pt x="3671275" y="185196"/>
                  <a:pt x="3762704" y="148088"/>
                  <a:pt x="3767242" y="152703"/>
                </a:cubicBezTo>
                <a:cubicBezTo>
                  <a:pt x="3772771" y="153291"/>
                  <a:pt x="3683257" y="186470"/>
                  <a:pt x="3676806" y="185784"/>
                </a:cubicBezTo>
                <a:cubicBezTo>
                  <a:pt x="3611396" y="213263"/>
                  <a:pt x="3687630" y="191756"/>
                  <a:pt x="3719342" y="182044"/>
                </a:cubicBezTo>
                <a:cubicBezTo>
                  <a:pt x="3757578" y="168893"/>
                  <a:pt x="3769629" y="166043"/>
                  <a:pt x="3800350" y="160357"/>
                </a:cubicBezTo>
                <a:cubicBezTo>
                  <a:pt x="3790686" y="176547"/>
                  <a:pt x="3731395" y="179194"/>
                  <a:pt x="3729410" y="187247"/>
                </a:cubicBezTo>
                <a:cubicBezTo>
                  <a:pt x="3732791" y="196560"/>
                  <a:pt x="3795059" y="181833"/>
                  <a:pt x="3808198" y="178410"/>
                </a:cubicBezTo>
                <a:cubicBezTo>
                  <a:pt x="3820250" y="175559"/>
                  <a:pt x="3911678" y="138451"/>
                  <a:pt x="3871459" y="159656"/>
                </a:cubicBezTo>
                <a:cubicBezTo>
                  <a:pt x="3803072" y="199215"/>
                  <a:pt x="3700655" y="231022"/>
                  <a:pt x="3619647" y="252709"/>
                </a:cubicBezTo>
                <a:cubicBezTo>
                  <a:pt x="3603295" y="259579"/>
                  <a:pt x="3605026" y="264068"/>
                  <a:pt x="3611114" y="265748"/>
                </a:cubicBezTo>
                <a:lnTo>
                  <a:pt x="3621423" y="266097"/>
                </a:lnTo>
                <a:lnTo>
                  <a:pt x="3592554" y="282542"/>
                </a:lnTo>
                <a:cubicBezTo>
                  <a:pt x="3577545" y="287316"/>
                  <a:pt x="3560595" y="290851"/>
                  <a:pt x="3544738" y="295707"/>
                </a:cubicBezTo>
                <a:cubicBezTo>
                  <a:pt x="3448773" y="328200"/>
                  <a:pt x="3356353" y="369335"/>
                  <a:pt x="3273431" y="394951"/>
                </a:cubicBezTo>
                <a:cubicBezTo>
                  <a:pt x="3373864" y="371198"/>
                  <a:pt x="3524489" y="327990"/>
                  <a:pt x="3634586" y="288046"/>
                </a:cubicBezTo>
                <a:cubicBezTo>
                  <a:pt x="3659612" y="282443"/>
                  <a:pt x="3795796" y="228745"/>
                  <a:pt x="3736081" y="256141"/>
                </a:cubicBezTo>
                <a:cubicBezTo>
                  <a:pt x="3675209" y="288235"/>
                  <a:pt x="3593445" y="309153"/>
                  <a:pt x="3541008" y="333879"/>
                </a:cubicBezTo>
                <a:cubicBezTo>
                  <a:pt x="3529949" y="332703"/>
                  <a:pt x="3522504" y="336043"/>
                  <a:pt x="3521513" y="340070"/>
                </a:cubicBezTo>
                <a:cubicBezTo>
                  <a:pt x="3510453" y="338894"/>
                  <a:pt x="3503765" y="343003"/>
                  <a:pt x="3502773" y="347030"/>
                </a:cubicBezTo>
                <a:cubicBezTo>
                  <a:pt x="3490792" y="345756"/>
                  <a:pt x="3490792" y="345756"/>
                  <a:pt x="3489800" y="349782"/>
                </a:cubicBezTo>
                <a:cubicBezTo>
                  <a:pt x="3496252" y="350469"/>
                  <a:pt x="3496252" y="350469"/>
                  <a:pt x="3502773" y="347030"/>
                </a:cubicBezTo>
                <a:cubicBezTo>
                  <a:pt x="3508304" y="347618"/>
                  <a:pt x="3514825" y="344179"/>
                  <a:pt x="3521513" y="340070"/>
                </a:cubicBezTo>
                <a:cubicBezTo>
                  <a:pt x="3527965" y="340756"/>
                  <a:pt x="3534487" y="337318"/>
                  <a:pt x="3541008" y="333879"/>
                </a:cubicBezTo>
                <a:cubicBezTo>
                  <a:pt x="3571564" y="328864"/>
                  <a:pt x="3609798" y="315713"/>
                  <a:pt x="3655478" y="299222"/>
                </a:cubicBezTo>
                <a:cubicBezTo>
                  <a:pt x="3673225" y="296288"/>
                  <a:pt x="3754584" y="253977"/>
                  <a:pt x="3765645" y="255153"/>
                </a:cubicBezTo>
                <a:cubicBezTo>
                  <a:pt x="3775712" y="260356"/>
                  <a:pt x="3729797" y="281644"/>
                  <a:pt x="3716824" y="284397"/>
                </a:cubicBezTo>
                <a:cubicBezTo>
                  <a:pt x="3690737" y="298151"/>
                  <a:pt x="3673225" y="296288"/>
                  <a:pt x="3653494" y="307276"/>
                </a:cubicBezTo>
                <a:cubicBezTo>
                  <a:pt x="3632841" y="318164"/>
                  <a:pt x="3590304" y="321904"/>
                  <a:pt x="3557598" y="335644"/>
                </a:cubicBezTo>
                <a:cubicBezTo>
                  <a:pt x="3525815" y="349481"/>
                  <a:pt x="3587161" y="334656"/>
                  <a:pt x="3601293" y="327206"/>
                </a:cubicBezTo>
                <a:cubicBezTo>
                  <a:pt x="3626318" y="321603"/>
                  <a:pt x="3643900" y="319341"/>
                  <a:pt x="3653494" y="307276"/>
                </a:cubicBezTo>
                <a:cubicBezTo>
                  <a:pt x="3689579" y="302849"/>
                  <a:pt x="3701796" y="299328"/>
                  <a:pt x="3740857" y="282821"/>
                </a:cubicBezTo>
                <a:cubicBezTo>
                  <a:pt x="3760519" y="275958"/>
                  <a:pt x="3835831" y="254355"/>
                  <a:pt x="3784552" y="274383"/>
                </a:cubicBezTo>
                <a:cubicBezTo>
                  <a:pt x="3677009" y="326995"/>
                  <a:pt x="3503178" y="368424"/>
                  <a:pt x="3417280" y="406120"/>
                </a:cubicBezTo>
                <a:cubicBezTo>
                  <a:pt x="3434791" y="407983"/>
                  <a:pt x="3437933" y="395231"/>
                  <a:pt x="3460974" y="397682"/>
                </a:cubicBezTo>
                <a:cubicBezTo>
                  <a:pt x="3433799" y="412010"/>
                  <a:pt x="3463362" y="411022"/>
                  <a:pt x="3482858" y="404831"/>
                </a:cubicBezTo>
                <a:cubicBezTo>
                  <a:pt x="3436186" y="425350"/>
                  <a:pt x="3436186" y="425350"/>
                  <a:pt x="3485411" y="417500"/>
                </a:cubicBezTo>
                <a:cubicBezTo>
                  <a:pt x="3375480" y="456772"/>
                  <a:pt x="3259783" y="500252"/>
                  <a:pt x="3151835" y="531471"/>
                </a:cubicBezTo>
                <a:cubicBezTo>
                  <a:pt x="3133261" y="537760"/>
                  <a:pt x="3110221" y="535309"/>
                  <a:pt x="3097011" y="542857"/>
                </a:cubicBezTo>
                <a:cubicBezTo>
                  <a:pt x="3090560" y="542171"/>
                  <a:pt x="3086426" y="558950"/>
                  <a:pt x="3086426" y="558950"/>
                </a:cubicBezTo>
                <a:cubicBezTo>
                  <a:pt x="3080895" y="558362"/>
                  <a:pt x="3083045" y="549637"/>
                  <a:pt x="3083045" y="549637"/>
                </a:cubicBezTo>
                <a:cubicBezTo>
                  <a:pt x="3060004" y="547186"/>
                  <a:pt x="3013097" y="572501"/>
                  <a:pt x="2975027" y="584980"/>
                </a:cubicBezTo>
                <a:cubicBezTo>
                  <a:pt x="2930341" y="597445"/>
                  <a:pt x="2881046" y="609420"/>
                  <a:pt x="2860393" y="620309"/>
                </a:cubicBezTo>
                <a:cubicBezTo>
                  <a:pt x="2854863" y="619720"/>
                  <a:pt x="2859401" y="624335"/>
                  <a:pt x="2859401" y="624335"/>
                </a:cubicBezTo>
                <a:cubicBezTo>
                  <a:pt x="2858409" y="628363"/>
                  <a:pt x="2821166" y="637487"/>
                  <a:pt x="2819182" y="645540"/>
                </a:cubicBezTo>
                <a:cubicBezTo>
                  <a:pt x="2823719" y="650156"/>
                  <a:pt x="2861954" y="637004"/>
                  <a:pt x="2855267" y="641114"/>
                </a:cubicBezTo>
                <a:cubicBezTo>
                  <a:pt x="2986491" y="607550"/>
                  <a:pt x="3107482" y="569454"/>
                  <a:pt x="3221952" y="534797"/>
                </a:cubicBezTo>
                <a:cubicBezTo>
                  <a:pt x="3266708" y="518207"/>
                  <a:pt x="3312458" y="497590"/>
                  <a:pt x="3355161" y="493179"/>
                </a:cubicBezTo>
                <a:cubicBezTo>
                  <a:pt x="3355161" y="493179"/>
                  <a:pt x="3340959" y="504755"/>
                  <a:pt x="3346489" y="505343"/>
                </a:cubicBezTo>
                <a:cubicBezTo>
                  <a:pt x="3373075" y="516436"/>
                  <a:pt x="3490757" y="464902"/>
                  <a:pt x="3501746" y="470203"/>
                </a:cubicBezTo>
                <a:lnTo>
                  <a:pt x="3454910" y="491393"/>
                </a:lnTo>
                <a:cubicBezTo>
                  <a:pt x="3447396" y="498858"/>
                  <a:pt x="3493074" y="482366"/>
                  <a:pt x="3511648" y="476077"/>
                </a:cubicBezTo>
                <a:cubicBezTo>
                  <a:pt x="3544354" y="462338"/>
                  <a:pt x="3557563" y="454790"/>
                  <a:pt x="3575074" y="456653"/>
                </a:cubicBezTo>
                <a:cubicBezTo>
                  <a:pt x="3598116" y="459103"/>
                  <a:pt x="3606622" y="447611"/>
                  <a:pt x="3638335" y="437898"/>
                </a:cubicBezTo>
                <a:cubicBezTo>
                  <a:pt x="3650387" y="435049"/>
                  <a:pt x="3714570" y="416392"/>
                  <a:pt x="3687394" y="430720"/>
                </a:cubicBezTo>
                <a:cubicBezTo>
                  <a:pt x="3666907" y="440938"/>
                  <a:pt x="3599108" y="455076"/>
                  <a:pt x="3600504" y="472443"/>
                </a:cubicBezTo>
                <a:cubicBezTo>
                  <a:pt x="3609343" y="486470"/>
                  <a:pt x="3638739" y="459292"/>
                  <a:pt x="3645261" y="455854"/>
                </a:cubicBezTo>
                <a:cubicBezTo>
                  <a:pt x="3658235" y="453101"/>
                  <a:pt x="3661781" y="461743"/>
                  <a:pt x="3661781" y="461743"/>
                </a:cubicBezTo>
                <a:cubicBezTo>
                  <a:pt x="3679291" y="463606"/>
                  <a:pt x="3796973" y="412072"/>
                  <a:pt x="3763276" y="429838"/>
                </a:cubicBezTo>
                <a:cubicBezTo>
                  <a:pt x="3729579" y="447604"/>
                  <a:pt x="3670691" y="471644"/>
                  <a:pt x="3651124" y="481960"/>
                </a:cubicBezTo>
                <a:cubicBezTo>
                  <a:pt x="3652116" y="477933"/>
                  <a:pt x="3580184" y="508851"/>
                  <a:pt x="3580184" y="508851"/>
                </a:cubicBezTo>
                <a:cubicBezTo>
                  <a:pt x="3589259" y="518081"/>
                  <a:pt x="3636001" y="493437"/>
                  <a:pt x="3651124" y="481960"/>
                </a:cubicBezTo>
                <a:cubicBezTo>
                  <a:pt x="3698199" y="482835"/>
                  <a:pt x="3707863" y="466645"/>
                  <a:pt x="3758150" y="450643"/>
                </a:cubicBezTo>
                <a:cubicBezTo>
                  <a:pt x="3764672" y="447205"/>
                  <a:pt x="3840906" y="425699"/>
                  <a:pt x="3845444" y="430313"/>
                </a:cubicBezTo>
                <a:cubicBezTo>
                  <a:pt x="3849982" y="434929"/>
                  <a:pt x="3819260" y="440614"/>
                  <a:pt x="3819260" y="440614"/>
                </a:cubicBezTo>
                <a:cubicBezTo>
                  <a:pt x="3799695" y="450930"/>
                  <a:pt x="3796552" y="463682"/>
                  <a:pt x="3789109" y="467022"/>
                </a:cubicBezTo>
                <a:cubicBezTo>
                  <a:pt x="3755412" y="484789"/>
                  <a:pt x="3732301" y="486462"/>
                  <a:pt x="3694065" y="499614"/>
                </a:cubicBezTo>
                <a:lnTo>
                  <a:pt x="3454472" y="589146"/>
                </a:lnTo>
                <a:cubicBezTo>
                  <a:pt x="3442419" y="591996"/>
                  <a:pt x="3377009" y="619474"/>
                  <a:pt x="3432756" y="608186"/>
                </a:cubicBezTo>
                <a:cubicBezTo>
                  <a:pt x="3457851" y="598458"/>
                  <a:pt x="3490556" y="584719"/>
                  <a:pt x="3515747" y="578445"/>
                </a:cubicBezTo>
                <a:cubicBezTo>
                  <a:pt x="3580000" y="555664"/>
                  <a:pt x="3641865" y="519544"/>
                  <a:pt x="3698603" y="504229"/>
                </a:cubicBezTo>
                <a:cubicBezTo>
                  <a:pt x="3705125" y="500790"/>
                  <a:pt x="3715193" y="505993"/>
                  <a:pt x="3721644" y="506679"/>
                </a:cubicBezTo>
                <a:cubicBezTo>
                  <a:pt x="3757729" y="502253"/>
                  <a:pt x="3775073" y="477926"/>
                  <a:pt x="3817610" y="474186"/>
                </a:cubicBezTo>
                <a:cubicBezTo>
                  <a:pt x="3808017" y="486252"/>
                  <a:pt x="3769947" y="498732"/>
                  <a:pt x="3725025" y="515993"/>
                </a:cubicBezTo>
                <a:cubicBezTo>
                  <a:pt x="3704537" y="526211"/>
                  <a:pt x="3587848" y="573718"/>
                  <a:pt x="3667698" y="556728"/>
                </a:cubicBezTo>
                <a:cubicBezTo>
                  <a:pt x="3639531" y="575083"/>
                  <a:pt x="3608975" y="580097"/>
                  <a:pt x="3564218" y="596687"/>
                </a:cubicBezTo>
                <a:cubicBezTo>
                  <a:pt x="3557696" y="600125"/>
                  <a:pt x="3411918" y="665889"/>
                  <a:pt x="3505899" y="641449"/>
                </a:cubicBezTo>
                <a:cubicBezTo>
                  <a:pt x="3569159" y="622695"/>
                  <a:pt x="3725998" y="558109"/>
                  <a:pt x="3805778" y="545244"/>
                </a:cubicBezTo>
                <a:cubicBezTo>
                  <a:pt x="3841863" y="540818"/>
                  <a:pt x="3859445" y="538555"/>
                  <a:pt x="3833191" y="552981"/>
                </a:cubicBezTo>
                <a:cubicBezTo>
                  <a:pt x="3806182" y="566638"/>
                  <a:pt x="3713597" y="608444"/>
                  <a:pt x="3700551" y="615321"/>
                </a:cubicBezTo>
                <a:cubicBezTo>
                  <a:pt x="3713597" y="608444"/>
                  <a:pt x="3683445" y="634852"/>
                  <a:pt x="3677915" y="634264"/>
                </a:cubicBezTo>
                <a:cubicBezTo>
                  <a:pt x="3688904" y="639565"/>
                  <a:pt x="3714992" y="625810"/>
                  <a:pt x="3734653" y="618948"/>
                </a:cubicBezTo>
                <a:cubicBezTo>
                  <a:pt x="3746706" y="616098"/>
                  <a:pt x="3822939" y="594592"/>
                  <a:pt x="3776269" y="615110"/>
                </a:cubicBezTo>
                <a:cubicBezTo>
                  <a:pt x="3757694" y="621399"/>
                  <a:pt x="3628032" y="671658"/>
                  <a:pt x="3632569" y="676274"/>
                </a:cubicBezTo>
                <a:cubicBezTo>
                  <a:pt x="3641480" y="686175"/>
                  <a:pt x="3729527" y="639754"/>
                  <a:pt x="3729527" y="639754"/>
                </a:cubicBezTo>
                <a:cubicBezTo>
                  <a:pt x="3762233" y="626014"/>
                  <a:pt x="3860182" y="585467"/>
                  <a:pt x="3817813" y="615397"/>
                </a:cubicBezTo>
                <a:cubicBezTo>
                  <a:pt x="3796333" y="629642"/>
                  <a:pt x="3688554" y="687050"/>
                  <a:pt x="3781140" y="645244"/>
                </a:cubicBezTo>
                <a:cubicBezTo>
                  <a:pt x="3826889" y="624627"/>
                  <a:pt x="3820367" y="628066"/>
                  <a:pt x="3876113" y="616778"/>
                </a:cubicBezTo>
                <a:cubicBezTo>
                  <a:pt x="3860990" y="628255"/>
                  <a:pt x="3842416" y="634544"/>
                  <a:pt x="3827293" y="646021"/>
                </a:cubicBezTo>
                <a:cubicBezTo>
                  <a:pt x="3821763" y="645433"/>
                  <a:pt x="3821763" y="645433"/>
                  <a:pt x="3820771" y="649459"/>
                </a:cubicBezTo>
                <a:cubicBezTo>
                  <a:pt x="3815241" y="648871"/>
                  <a:pt x="3815241" y="648871"/>
                  <a:pt x="3814249" y="652898"/>
                </a:cubicBezTo>
                <a:cubicBezTo>
                  <a:pt x="3808719" y="652310"/>
                  <a:pt x="3808719" y="652310"/>
                  <a:pt x="3807561" y="657008"/>
                </a:cubicBezTo>
                <a:cubicBezTo>
                  <a:pt x="3813092" y="657596"/>
                  <a:pt x="3814249" y="652898"/>
                  <a:pt x="3814249" y="652898"/>
                </a:cubicBezTo>
                <a:cubicBezTo>
                  <a:pt x="3819779" y="653486"/>
                  <a:pt x="3820771" y="649459"/>
                  <a:pt x="3820771" y="649459"/>
                </a:cubicBezTo>
                <a:cubicBezTo>
                  <a:pt x="3826301" y="650047"/>
                  <a:pt x="3827293" y="646021"/>
                  <a:pt x="3827293" y="646021"/>
                </a:cubicBezTo>
                <a:cubicBezTo>
                  <a:pt x="3860990" y="628255"/>
                  <a:pt x="3922266" y="617554"/>
                  <a:pt x="3876517" y="638171"/>
                </a:cubicBezTo>
                <a:cubicBezTo>
                  <a:pt x="3837290" y="655349"/>
                  <a:pt x="3822167" y="666826"/>
                  <a:pt x="3781947" y="688031"/>
                </a:cubicBezTo>
                <a:cubicBezTo>
                  <a:pt x="3769895" y="690881"/>
                  <a:pt x="3716537" y="715510"/>
                  <a:pt x="3714553" y="723563"/>
                </a:cubicBezTo>
                <a:cubicBezTo>
                  <a:pt x="3719495" y="749572"/>
                  <a:pt x="3842066" y="682029"/>
                  <a:pt x="3851143" y="691258"/>
                </a:cubicBezTo>
                <a:cubicBezTo>
                  <a:pt x="3856601" y="695972"/>
                  <a:pt x="3832568" y="697548"/>
                  <a:pt x="3831411" y="702246"/>
                </a:cubicBezTo>
                <a:cubicBezTo>
                  <a:pt x="3810923" y="712463"/>
                  <a:pt x="3774083" y="742981"/>
                  <a:pt x="3767562" y="746420"/>
                </a:cubicBezTo>
                <a:cubicBezTo>
                  <a:pt x="3754518" y="753297"/>
                  <a:pt x="3677126" y="779502"/>
                  <a:pt x="3673984" y="792253"/>
                </a:cubicBezTo>
                <a:cubicBezTo>
                  <a:pt x="3675546" y="808948"/>
                  <a:pt x="3747830" y="757407"/>
                  <a:pt x="3755915" y="770664"/>
                </a:cubicBezTo>
                <a:cubicBezTo>
                  <a:pt x="3764824" y="780565"/>
                  <a:pt x="3702555" y="795292"/>
                  <a:pt x="3699579" y="807373"/>
                </a:cubicBezTo>
                <a:cubicBezTo>
                  <a:pt x="3707831" y="846819"/>
                  <a:pt x="3851879" y="738171"/>
                  <a:pt x="3803392" y="792932"/>
                </a:cubicBezTo>
                <a:cubicBezTo>
                  <a:pt x="3780755" y="811875"/>
                  <a:pt x="3775225" y="811286"/>
                  <a:pt x="3742519" y="825026"/>
                </a:cubicBezTo>
                <a:cubicBezTo>
                  <a:pt x="3708822" y="842792"/>
                  <a:pt x="3615411" y="887954"/>
                  <a:pt x="3575026" y="909830"/>
                </a:cubicBezTo>
                <a:cubicBezTo>
                  <a:pt x="3519849" y="941841"/>
                  <a:pt x="3600217" y="903556"/>
                  <a:pt x="3631931" y="893844"/>
                </a:cubicBezTo>
                <a:cubicBezTo>
                  <a:pt x="3608136" y="917484"/>
                  <a:pt x="3552389" y="928773"/>
                  <a:pt x="3505647" y="953416"/>
                </a:cubicBezTo>
                <a:cubicBezTo>
                  <a:pt x="3484002" y="968331"/>
                  <a:pt x="3510185" y="958031"/>
                  <a:pt x="3495984" y="969606"/>
                </a:cubicBezTo>
                <a:cubicBezTo>
                  <a:pt x="3473347" y="988549"/>
                  <a:pt x="3424287" y="995727"/>
                  <a:pt x="3428589" y="1005139"/>
                </a:cubicBezTo>
                <a:cubicBezTo>
                  <a:pt x="3425613" y="1017219"/>
                  <a:pt x="3470774" y="1022023"/>
                  <a:pt x="3521228" y="1032211"/>
                </a:cubicBezTo>
                <a:cubicBezTo>
                  <a:pt x="3577379" y="1042316"/>
                  <a:pt x="3677628" y="1065376"/>
                  <a:pt x="3754740" y="1082533"/>
                </a:cubicBezTo>
                <a:cubicBezTo>
                  <a:pt x="3901071" y="1110495"/>
                  <a:pt x="4025663" y="1149919"/>
                  <a:pt x="4175540" y="1186524"/>
                </a:cubicBezTo>
                <a:cubicBezTo>
                  <a:pt x="4241593" y="1202503"/>
                  <a:pt x="4307811" y="1217811"/>
                  <a:pt x="4367271" y="1241354"/>
                </a:cubicBezTo>
                <a:cubicBezTo>
                  <a:pt x="4528517" y="1297075"/>
                  <a:pt x="4703069" y="1375562"/>
                  <a:pt x="4805521" y="1458776"/>
                </a:cubicBezTo>
                <a:cubicBezTo>
                  <a:pt x="4865385" y="1503712"/>
                  <a:pt x="4886847" y="1535610"/>
                  <a:pt x="4918614" y="1594777"/>
                </a:cubicBezTo>
                <a:cubicBezTo>
                  <a:pt x="4930007" y="1621471"/>
                  <a:pt x="4941400" y="1648166"/>
                  <a:pt x="4942797" y="1665533"/>
                </a:cubicBezTo>
                <a:cubicBezTo>
                  <a:pt x="4936493" y="1737179"/>
                  <a:pt x="4873621" y="1850329"/>
                  <a:pt x="4833402" y="1871534"/>
                </a:cubicBezTo>
                <a:lnTo>
                  <a:pt x="4820429" y="1874286"/>
                </a:lnTo>
                <a:lnTo>
                  <a:pt x="4818279" y="1883011"/>
                </a:lnTo>
                <a:cubicBezTo>
                  <a:pt x="4810765" y="1890477"/>
                  <a:pt x="4795571" y="1906079"/>
                  <a:pt x="4793587" y="1914132"/>
                </a:cubicBezTo>
                <a:cubicBezTo>
                  <a:pt x="4792429" y="1918830"/>
                  <a:pt x="4803489" y="1920007"/>
                  <a:pt x="4802497" y="1924034"/>
                </a:cubicBezTo>
                <a:cubicBezTo>
                  <a:pt x="4797775" y="1966232"/>
                  <a:pt x="4706681" y="2028860"/>
                  <a:pt x="4681893" y="2056526"/>
                </a:cubicBezTo>
                <a:cubicBezTo>
                  <a:pt x="4666865" y="2071458"/>
                  <a:pt x="4657605" y="2109041"/>
                  <a:pt x="4636951" y="2119930"/>
                </a:cubicBezTo>
                <a:cubicBezTo>
                  <a:pt x="4643639" y="2115821"/>
                  <a:pt x="4645219" y="2086373"/>
                  <a:pt x="4649757" y="2090988"/>
                </a:cubicBezTo>
                <a:cubicBezTo>
                  <a:pt x="4645219" y="2086373"/>
                  <a:pt x="4610531" y="2108166"/>
                  <a:pt x="4613911" y="2117479"/>
                </a:cubicBezTo>
                <a:cubicBezTo>
                  <a:pt x="4613911" y="2117479"/>
                  <a:pt x="4629438" y="2127396"/>
                  <a:pt x="4630430" y="2123369"/>
                </a:cubicBezTo>
                <a:cubicBezTo>
                  <a:pt x="4622915" y="2130834"/>
                  <a:pt x="4608785" y="2138285"/>
                  <a:pt x="4599287" y="2153804"/>
                </a:cubicBezTo>
                <a:cubicBezTo>
                  <a:pt x="4592599" y="2157913"/>
                  <a:pt x="4595153" y="2170582"/>
                  <a:pt x="4593003" y="2179307"/>
                </a:cubicBezTo>
                <a:cubicBezTo>
                  <a:pt x="4584496" y="2190799"/>
                  <a:pt x="4563843" y="2201688"/>
                  <a:pt x="4561859" y="2209742"/>
                </a:cubicBezTo>
                <a:cubicBezTo>
                  <a:pt x="4548061" y="2242711"/>
                  <a:pt x="4555725" y="2307577"/>
                  <a:pt x="4541689" y="2318481"/>
                </a:cubicBezTo>
                <a:cubicBezTo>
                  <a:pt x="4534079" y="2322493"/>
                  <a:pt x="4526161" y="2308565"/>
                  <a:pt x="4526161" y="2308565"/>
                </a:cubicBezTo>
                <a:cubicBezTo>
                  <a:pt x="4515505" y="2328783"/>
                  <a:pt x="4530699" y="2313180"/>
                  <a:pt x="4533087" y="2326520"/>
                </a:cubicBezTo>
                <a:cubicBezTo>
                  <a:pt x="4531271" y="2360763"/>
                  <a:pt x="4477086" y="2388747"/>
                  <a:pt x="4456837" y="2421029"/>
                </a:cubicBezTo>
                <a:cubicBezTo>
                  <a:pt x="4447173" y="2437220"/>
                  <a:pt x="4448735" y="2453915"/>
                  <a:pt x="4440063" y="2466079"/>
                </a:cubicBezTo>
                <a:cubicBezTo>
                  <a:pt x="4411237" y="2513978"/>
                  <a:pt x="4374399" y="2544496"/>
                  <a:pt x="4351338" y="2588188"/>
                </a:cubicBezTo>
                <a:lnTo>
                  <a:pt x="4345219" y="2613020"/>
                </a:lnTo>
                <a:cubicBezTo>
                  <a:pt x="4323908" y="2653454"/>
                  <a:pt x="4286077" y="2687999"/>
                  <a:pt x="4259305" y="2723720"/>
                </a:cubicBezTo>
                <a:cubicBezTo>
                  <a:pt x="4240143" y="2755429"/>
                  <a:pt x="4221808" y="2783783"/>
                  <a:pt x="4202717" y="2811367"/>
                </a:cubicBezTo>
                <a:cubicBezTo>
                  <a:pt x="4137455" y="2911178"/>
                  <a:pt x="4070465" y="2968104"/>
                  <a:pt x="3960701" y="3033566"/>
                </a:cubicBezTo>
                <a:cubicBezTo>
                  <a:pt x="3685005" y="3200528"/>
                  <a:pt x="3358470" y="3289765"/>
                  <a:pt x="2986420" y="3394822"/>
                </a:cubicBezTo>
                <a:cubicBezTo>
                  <a:pt x="3009462" y="3397273"/>
                  <a:pt x="2989801" y="3404135"/>
                  <a:pt x="2984271" y="3403547"/>
                </a:cubicBezTo>
                <a:cubicBezTo>
                  <a:pt x="2983279" y="3407575"/>
                  <a:pt x="2984675" y="3424941"/>
                  <a:pt x="2979145" y="3424353"/>
                </a:cubicBezTo>
                <a:cubicBezTo>
                  <a:pt x="2998053" y="3443582"/>
                  <a:pt x="3074988" y="3398030"/>
                  <a:pt x="3091578" y="3399794"/>
                </a:cubicBezTo>
                <a:cubicBezTo>
                  <a:pt x="3410403" y="3310043"/>
                  <a:pt x="3729332" y="3128020"/>
                  <a:pt x="4163982" y="3018759"/>
                </a:cubicBezTo>
                <a:cubicBezTo>
                  <a:pt x="4220132" y="3028864"/>
                  <a:pt x="3619840" y="3317107"/>
                  <a:pt x="3736754" y="3433070"/>
                </a:cubicBezTo>
                <a:cubicBezTo>
                  <a:pt x="3853669" y="3549032"/>
                  <a:pt x="4858947" y="3717975"/>
                  <a:pt x="4865469" y="3714536"/>
                </a:cubicBezTo>
                <a:lnTo>
                  <a:pt x="4844412" y="3704032"/>
                </a:lnTo>
                <a:cubicBezTo>
                  <a:pt x="4840482" y="3702710"/>
                  <a:pt x="4805557" y="3692977"/>
                  <a:pt x="4751327" y="3677999"/>
                </a:cubicBezTo>
                <a:lnTo>
                  <a:pt x="4715399" y="3668092"/>
                </a:lnTo>
                <a:lnTo>
                  <a:pt x="4728971" y="3670015"/>
                </a:lnTo>
                <a:lnTo>
                  <a:pt x="4746322" y="3674805"/>
                </a:lnTo>
                <a:cubicBezTo>
                  <a:pt x="4764147" y="3679723"/>
                  <a:pt x="4780182" y="3684144"/>
                  <a:pt x="4794075" y="3687971"/>
                </a:cubicBezTo>
                <a:lnTo>
                  <a:pt x="4795885" y="3688469"/>
                </a:lnTo>
                <a:lnTo>
                  <a:pt x="4795880" y="3688903"/>
                </a:lnTo>
                <a:lnTo>
                  <a:pt x="4795725" y="3688890"/>
                </a:lnTo>
                <a:cubicBezTo>
                  <a:pt x="4795193" y="3689003"/>
                  <a:pt x="4795187" y="3689326"/>
                  <a:pt x="4795870" y="3689915"/>
                </a:cubicBezTo>
                <a:lnTo>
                  <a:pt x="4795880" y="3688903"/>
                </a:lnTo>
                <a:lnTo>
                  <a:pt x="4798077" y="3689071"/>
                </a:lnTo>
                <a:lnTo>
                  <a:pt x="4828980" y="3697569"/>
                </a:lnTo>
                <a:cubicBezTo>
                  <a:pt x="4977123" y="3738191"/>
                  <a:pt x="4807285" y="3690612"/>
                  <a:pt x="4798741" y="3689122"/>
                </a:cubicBezTo>
                <a:lnTo>
                  <a:pt x="4798077" y="3689071"/>
                </a:lnTo>
                <a:lnTo>
                  <a:pt x="4795885" y="3688469"/>
                </a:lnTo>
                <a:lnTo>
                  <a:pt x="4795908" y="3686005"/>
                </a:lnTo>
                <a:cubicBezTo>
                  <a:pt x="4798859" y="3678804"/>
                  <a:pt x="4819973" y="3684214"/>
                  <a:pt x="4819973" y="3684214"/>
                </a:cubicBezTo>
                <a:cubicBezTo>
                  <a:pt x="4820470" y="3682201"/>
                  <a:pt x="4777861" y="3676635"/>
                  <a:pt x="4737463" y="3671219"/>
                </a:cubicBezTo>
                <a:lnTo>
                  <a:pt x="4728971" y="3670015"/>
                </a:lnTo>
                <a:lnTo>
                  <a:pt x="4691129" y="3659569"/>
                </a:lnTo>
                <a:lnTo>
                  <a:pt x="4722977" y="3660197"/>
                </a:lnTo>
                <a:cubicBezTo>
                  <a:pt x="4778004" y="3667180"/>
                  <a:pt x="4832671" y="3686425"/>
                  <a:pt x="4876713" y="3668899"/>
                </a:cubicBezTo>
                <a:cubicBezTo>
                  <a:pt x="4867049" y="3685089"/>
                  <a:pt x="4894225" y="3670761"/>
                  <a:pt x="4909823" y="3676553"/>
                </a:cubicBezTo>
                <a:cubicBezTo>
                  <a:pt x="4909823" y="3676553"/>
                  <a:pt x="4912140" y="3694018"/>
                  <a:pt x="4922207" y="3699221"/>
                </a:cubicBezTo>
                <a:cubicBezTo>
                  <a:pt x="4892644" y="3700209"/>
                  <a:pt x="4843016" y="3686665"/>
                  <a:pt x="4836493" y="3690103"/>
                </a:cubicBezTo>
                <a:cubicBezTo>
                  <a:pt x="4829972" y="3693542"/>
                  <a:pt x="4845569" y="3699334"/>
                  <a:pt x="4852021" y="3700020"/>
                </a:cubicBezTo>
                <a:cubicBezTo>
                  <a:pt x="4863081" y="3701196"/>
                  <a:pt x="4910155" y="3702071"/>
                  <a:pt x="4924596" y="3712561"/>
                </a:cubicBezTo>
                <a:cubicBezTo>
                  <a:pt x="4935585" y="3717862"/>
                  <a:pt x="4932609" y="3729942"/>
                  <a:pt x="4936981" y="3735229"/>
                </a:cubicBezTo>
                <a:cubicBezTo>
                  <a:pt x="4935989" y="3739255"/>
                  <a:pt x="4953571" y="3736993"/>
                  <a:pt x="4953571" y="3736993"/>
                </a:cubicBezTo>
                <a:cubicBezTo>
                  <a:pt x="4952579" y="3741020"/>
                  <a:pt x="4946057" y="3744459"/>
                  <a:pt x="4946057" y="3744459"/>
                </a:cubicBezTo>
                <a:cubicBezTo>
                  <a:pt x="4946057" y="3744459"/>
                  <a:pt x="4983468" y="3761523"/>
                  <a:pt x="4994527" y="3762700"/>
                </a:cubicBezTo>
                <a:cubicBezTo>
                  <a:pt x="4988005" y="3766139"/>
                  <a:pt x="4976357" y="3790383"/>
                  <a:pt x="4981887" y="3790971"/>
                </a:cubicBezTo>
                <a:cubicBezTo>
                  <a:pt x="5002945" y="3801476"/>
                  <a:pt x="5040611" y="3767602"/>
                  <a:pt x="5048693" y="3780859"/>
                </a:cubicBezTo>
                <a:cubicBezTo>
                  <a:pt x="5056611" y="3794787"/>
                  <a:pt x="5042171" y="3784298"/>
                  <a:pt x="5028040" y="3791748"/>
                </a:cubicBezTo>
                <a:cubicBezTo>
                  <a:pt x="5001787" y="3806174"/>
                  <a:pt x="5010863" y="3815404"/>
                  <a:pt x="5025063" y="3803829"/>
                </a:cubicBezTo>
                <a:cubicBezTo>
                  <a:pt x="5059753" y="3782036"/>
                  <a:pt x="5055953" y="3824332"/>
                  <a:pt x="5049501" y="3823646"/>
                </a:cubicBezTo>
                <a:cubicBezTo>
                  <a:pt x="5054961" y="3828359"/>
                  <a:pt x="5088659" y="3810593"/>
                  <a:pt x="5092038" y="3819906"/>
                </a:cubicBezTo>
                <a:cubicBezTo>
                  <a:pt x="5093435" y="3837273"/>
                  <a:pt x="5060491" y="3828948"/>
                  <a:pt x="5059333" y="3833646"/>
                </a:cubicBezTo>
                <a:cubicBezTo>
                  <a:pt x="5051819" y="3841111"/>
                  <a:pt x="5074859" y="3843562"/>
                  <a:pt x="5066425" y="3850929"/>
                </a:cubicBezTo>
                <a:cubicBezTo>
                  <a:pt x="5046693" y="3861916"/>
                  <a:pt x="5026793" y="3846714"/>
                  <a:pt x="5020105" y="3850824"/>
                </a:cubicBezTo>
                <a:cubicBezTo>
                  <a:pt x="5020105" y="3850824"/>
                  <a:pt x="5016137" y="3866931"/>
                  <a:pt x="5009685" y="3866244"/>
                </a:cubicBezTo>
                <a:cubicBezTo>
                  <a:pt x="5020509" y="3872217"/>
                  <a:pt x="5037099" y="3873982"/>
                  <a:pt x="5037099" y="3873982"/>
                </a:cubicBezTo>
                <a:cubicBezTo>
                  <a:pt x="5032139" y="3894116"/>
                  <a:pt x="4996476" y="3873793"/>
                  <a:pt x="5014391" y="3897049"/>
                </a:cubicBezTo>
                <a:cubicBezTo>
                  <a:pt x="5034860" y="3932974"/>
                  <a:pt x="4958645" y="3908338"/>
                  <a:pt x="4975569" y="3935620"/>
                </a:cubicBezTo>
                <a:cubicBezTo>
                  <a:pt x="4987033" y="3958191"/>
                  <a:pt x="4972592" y="3947702"/>
                  <a:pt x="4962929" y="3963891"/>
                </a:cubicBezTo>
                <a:cubicBezTo>
                  <a:pt x="4961936" y="3967919"/>
                  <a:pt x="4970847" y="3977819"/>
                  <a:pt x="4977535" y="3973710"/>
                </a:cubicBezTo>
                <a:cubicBezTo>
                  <a:pt x="4969855" y="3981846"/>
                  <a:pt x="4937149" y="3995586"/>
                  <a:pt x="4919568" y="3997848"/>
                </a:cubicBezTo>
                <a:cubicBezTo>
                  <a:pt x="4913115" y="3997162"/>
                  <a:pt x="4891067" y="3990684"/>
                  <a:pt x="4890074" y="3994711"/>
                </a:cubicBezTo>
                <a:cubicBezTo>
                  <a:pt x="4871500" y="4001000"/>
                  <a:pt x="4892393" y="4012175"/>
                  <a:pt x="4873889" y="4014340"/>
                </a:cubicBezTo>
                <a:cubicBezTo>
                  <a:pt x="4915434" y="4014626"/>
                  <a:pt x="4930627" y="3999024"/>
                  <a:pt x="4913449" y="4022680"/>
                </a:cubicBezTo>
                <a:cubicBezTo>
                  <a:pt x="4903855" y="4034745"/>
                  <a:pt x="4872897" y="4018366"/>
                  <a:pt x="4891805" y="4037596"/>
                </a:cubicBezTo>
                <a:cubicBezTo>
                  <a:pt x="4910712" y="4056825"/>
                  <a:pt x="4888827" y="4049676"/>
                  <a:pt x="4861652" y="4064004"/>
                </a:cubicBezTo>
                <a:cubicBezTo>
                  <a:pt x="4841992" y="4070866"/>
                  <a:pt x="4851989" y="4080194"/>
                  <a:pt x="4844309" y="4088331"/>
                </a:cubicBezTo>
                <a:cubicBezTo>
                  <a:pt x="4843317" y="4092358"/>
                  <a:pt x="4825805" y="4090495"/>
                  <a:pt x="4825805" y="4090495"/>
                </a:cubicBezTo>
                <a:cubicBezTo>
                  <a:pt x="4819284" y="4093933"/>
                  <a:pt x="4834881" y="4099724"/>
                  <a:pt x="4822829" y="4102575"/>
                </a:cubicBezTo>
                <a:cubicBezTo>
                  <a:pt x="4795655" y="4116903"/>
                  <a:pt x="4810777" y="4105426"/>
                  <a:pt x="4792109" y="4108261"/>
                </a:cubicBezTo>
                <a:cubicBezTo>
                  <a:pt x="4803169" y="4109437"/>
                  <a:pt x="4740901" y="4124164"/>
                  <a:pt x="4782610" y="4123780"/>
                </a:cubicBezTo>
                <a:cubicBezTo>
                  <a:pt x="4834223" y="4129270"/>
                  <a:pt x="4775922" y="4127890"/>
                  <a:pt x="4774930" y="4131916"/>
                </a:cubicBezTo>
                <a:cubicBezTo>
                  <a:pt x="4770796" y="4148695"/>
                  <a:pt x="4808039" y="4139571"/>
                  <a:pt x="4809435" y="4156938"/>
                </a:cubicBezTo>
                <a:cubicBezTo>
                  <a:pt x="4810831" y="4174304"/>
                  <a:pt x="4789940" y="4163128"/>
                  <a:pt x="4780277" y="4179318"/>
                </a:cubicBezTo>
                <a:cubicBezTo>
                  <a:pt x="4780277" y="4179318"/>
                  <a:pt x="4802325" y="4185796"/>
                  <a:pt x="4803317" y="4181770"/>
                </a:cubicBezTo>
                <a:cubicBezTo>
                  <a:pt x="4802325" y="4185796"/>
                  <a:pt x="4781672" y="4196685"/>
                  <a:pt x="4775151" y="4200124"/>
                </a:cubicBezTo>
                <a:cubicBezTo>
                  <a:pt x="4768628" y="4203563"/>
                  <a:pt x="4764090" y="4198948"/>
                  <a:pt x="4758561" y="4198359"/>
                </a:cubicBezTo>
                <a:cubicBezTo>
                  <a:pt x="4737907" y="4209248"/>
                  <a:pt x="4760948" y="4211699"/>
                  <a:pt x="4746912" y="4222603"/>
                </a:cubicBezTo>
                <a:lnTo>
                  <a:pt x="4696696" y="4234480"/>
                </a:lnTo>
                <a:cubicBezTo>
                  <a:pt x="4659453" y="4243605"/>
                  <a:pt x="4690578" y="4259312"/>
                  <a:pt x="4695116" y="4263927"/>
                </a:cubicBezTo>
                <a:lnTo>
                  <a:pt x="4690981" y="4280706"/>
                </a:lnTo>
                <a:cubicBezTo>
                  <a:pt x="4707501" y="4286595"/>
                  <a:pt x="4719149" y="4262351"/>
                  <a:pt x="4721537" y="4275691"/>
                </a:cubicBezTo>
                <a:cubicBezTo>
                  <a:pt x="4727400" y="4301798"/>
                  <a:pt x="4709485" y="4278541"/>
                  <a:pt x="4691385" y="4302099"/>
                </a:cubicBezTo>
                <a:cubicBezTo>
                  <a:pt x="4690228" y="4306797"/>
                  <a:pt x="4689640" y="4332217"/>
                  <a:pt x="4689640" y="4332217"/>
                </a:cubicBezTo>
                <a:cubicBezTo>
                  <a:pt x="4666932" y="4355285"/>
                  <a:pt x="4641503" y="4339494"/>
                  <a:pt x="4631839" y="4355684"/>
                </a:cubicBezTo>
                <a:cubicBezTo>
                  <a:pt x="4630847" y="4359711"/>
                  <a:pt x="4645287" y="4370201"/>
                  <a:pt x="4646445" y="4365503"/>
                </a:cubicBezTo>
                <a:cubicBezTo>
                  <a:pt x="4637773" y="4377666"/>
                  <a:pt x="4609201" y="4374627"/>
                  <a:pt x="4617119" y="4388555"/>
                </a:cubicBezTo>
                <a:cubicBezTo>
                  <a:pt x="4627117" y="4397883"/>
                  <a:pt x="4589874" y="4407007"/>
                  <a:pt x="4588882" y="4411034"/>
                </a:cubicBezTo>
                <a:cubicBezTo>
                  <a:pt x="4595807" y="4428989"/>
                  <a:pt x="4630662" y="4406525"/>
                  <a:pt x="4627520" y="4419277"/>
                </a:cubicBezTo>
                <a:cubicBezTo>
                  <a:pt x="4629909" y="4432617"/>
                  <a:pt x="4597957" y="4420264"/>
                  <a:pt x="4592831" y="4441069"/>
                </a:cubicBezTo>
                <a:cubicBezTo>
                  <a:pt x="4590681" y="4449794"/>
                  <a:pt x="4622395" y="4440082"/>
                  <a:pt x="4599757" y="4459025"/>
                </a:cubicBezTo>
                <a:lnTo>
                  <a:pt x="4588697" y="4457848"/>
                </a:lnTo>
                <a:cubicBezTo>
                  <a:pt x="4588697" y="4457848"/>
                  <a:pt x="4592243" y="4466490"/>
                  <a:pt x="4585555" y="4470600"/>
                </a:cubicBezTo>
                <a:cubicBezTo>
                  <a:pt x="4572511" y="4477477"/>
                  <a:pt x="4554999" y="4475614"/>
                  <a:pt x="4547486" y="4483080"/>
                </a:cubicBezTo>
                <a:cubicBezTo>
                  <a:pt x="4548478" y="4479053"/>
                  <a:pt x="4542948" y="4478464"/>
                  <a:pt x="4541957" y="4482492"/>
                </a:cubicBezTo>
                <a:cubicBezTo>
                  <a:pt x="4535504" y="4481805"/>
                  <a:pt x="4529974" y="4481217"/>
                  <a:pt x="4528817" y="4485915"/>
                </a:cubicBezTo>
                <a:cubicBezTo>
                  <a:pt x="4506933" y="4478766"/>
                  <a:pt x="4509251" y="4496231"/>
                  <a:pt x="4527825" y="4489942"/>
                </a:cubicBezTo>
                <a:cubicBezTo>
                  <a:pt x="4517169" y="4510159"/>
                  <a:pt x="4527237" y="4515362"/>
                  <a:pt x="4512043" y="4530964"/>
                </a:cubicBezTo>
                <a:cubicBezTo>
                  <a:pt x="4518565" y="4527526"/>
                  <a:pt x="4516581" y="4535579"/>
                  <a:pt x="4510059" y="4539018"/>
                </a:cubicBezTo>
                <a:cubicBezTo>
                  <a:pt x="4501387" y="4551181"/>
                  <a:pt x="4469840" y="4560222"/>
                  <a:pt x="4468683" y="4564920"/>
                </a:cubicBezTo>
                <a:cubicBezTo>
                  <a:pt x="4467938" y="4567941"/>
                  <a:pt x="4478387" y="4579512"/>
                  <a:pt x="4484565" y="4581429"/>
                </a:cubicBezTo>
                <a:lnTo>
                  <a:pt x="4486479" y="4581479"/>
                </a:lnTo>
                <a:lnTo>
                  <a:pt x="4480284" y="4587014"/>
                </a:lnTo>
                <a:cubicBezTo>
                  <a:pt x="4456983" y="4601965"/>
                  <a:pt x="4411337" y="4599972"/>
                  <a:pt x="4396162" y="4621258"/>
                </a:cubicBezTo>
                <a:cubicBezTo>
                  <a:pt x="4395169" y="4625285"/>
                  <a:pt x="4406229" y="4626461"/>
                  <a:pt x="4411759" y="4627050"/>
                </a:cubicBezTo>
                <a:cubicBezTo>
                  <a:pt x="4415234" y="4639817"/>
                  <a:pt x="4382196" y="4628038"/>
                  <a:pt x="4385505" y="4641475"/>
                </a:cubicBezTo>
                <a:cubicBezTo>
                  <a:pt x="4394581" y="4650705"/>
                  <a:pt x="4442244" y="4626160"/>
                  <a:pt x="4445790" y="4634802"/>
                </a:cubicBezTo>
                <a:cubicBezTo>
                  <a:pt x="4454865" y="4644032"/>
                  <a:pt x="4392597" y="4658759"/>
                  <a:pt x="4385909" y="4662869"/>
                </a:cubicBezTo>
                <a:cubicBezTo>
                  <a:pt x="4371944" y="4669648"/>
                  <a:pt x="4374261" y="4687113"/>
                  <a:pt x="4354766" y="4693304"/>
                </a:cubicBezTo>
                <a:cubicBezTo>
                  <a:pt x="4340565" y="4704879"/>
                  <a:pt x="4305471" y="4705278"/>
                  <a:pt x="4292499" y="4708031"/>
                </a:cubicBezTo>
                <a:cubicBezTo>
                  <a:pt x="4284817" y="4716167"/>
                  <a:pt x="4314547" y="4714509"/>
                  <a:pt x="4310009" y="4709893"/>
                </a:cubicBezTo>
                <a:cubicBezTo>
                  <a:pt x="4332462" y="4737765"/>
                  <a:pt x="4226095" y="4739536"/>
                  <a:pt x="4210901" y="4755139"/>
                </a:cubicBezTo>
                <a:cubicBezTo>
                  <a:pt x="4210901" y="4755139"/>
                  <a:pt x="4189661" y="4791447"/>
                  <a:pt x="4190818" y="4786750"/>
                </a:cubicBezTo>
                <a:cubicBezTo>
                  <a:pt x="4189661" y="4791447"/>
                  <a:pt x="4213859" y="4789200"/>
                  <a:pt x="4225911" y="4786350"/>
                </a:cubicBezTo>
                <a:cubicBezTo>
                  <a:pt x="4257387" y="4781434"/>
                  <a:pt x="4267053" y="4765244"/>
                  <a:pt x="4307675" y="4765432"/>
                </a:cubicBezTo>
                <a:cubicBezTo>
                  <a:pt x="4291489" y="4785061"/>
                  <a:pt x="4171087" y="4797737"/>
                  <a:pt x="4112363" y="4821106"/>
                </a:cubicBezTo>
                <a:cubicBezTo>
                  <a:pt x="4105676" y="4825215"/>
                  <a:pt x="4071979" y="4842981"/>
                  <a:pt x="4073136" y="4838283"/>
                </a:cubicBezTo>
                <a:cubicBezTo>
                  <a:pt x="4064535" y="4846322"/>
                  <a:pt x="4080062" y="4856238"/>
                  <a:pt x="4073540" y="4859677"/>
                </a:cubicBezTo>
                <a:cubicBezTo>
                  <a:pt x="4059409" y="4867127"/>
                  <a:pt x="4021928" y="4854187"/>
                  <a:pt x="4009711" y="4857708"/>
                </a:cubicBezTo>
                <a:cubicBezTo>
                  <a:pt x="4004181" y="4857120"/>
                  <a:pt x="4008719" y="4861735"/>
                  <a:pt x="4008719" y="4861735"/>
                </a:cubicBezTo>
                <a:cubicBezTo>
                  <a:pt x="3981708" y="4875392"/>
                  <a:pt x="3949591" y="4863711"/>
                  <a:pt x="3901525" y="4866863"/>
                </a:cubicBezTo>
                <a:cubicBezTo>
                  <a:pt x="3870805" y="4872548"/>
                  <a:pt x="3838099" y="4886287"/>
                  <a:pt x="3801022" y="4894741"/>
                </a:cubicBezTo>
                <a:lnTo>
                  <a:pt x="3474152" y="4958460"/>
                </a:lnTo>
                <a:cubicBezTo>
                  <a:pt x="3063060" y="5033881"/>
                  <a:pt x="2547990" y="5124415"/>
                  <a:pt x="2152918" y="5180879"/>
                </a:cubicBezTo>
                <a:cubicBezTo>
                  <a:pt x="2037052" y="5198170"/>
                  <a:pt x="1891388" y="5221244"/>
                  <a:pt x="1765455" y="5233331"/>
                </a:cubicBezTo>
                <a:cubicBezTo>
                  <a:pt x="1668165" y="5244333"/>
                  <a:pt x="2577863" y="5142884"/>
                  <a:pt x="2496927" y="5160447"/>
                </a:cubicBezTo>
                <a:cubicBezTo>
                  <a:pt x="2454318" y="5168312"/>
                  <a:pt x="2332368" y="5186618"/>
                  <a:pt x="2319158" y="5194166"/>
                </a:cubicBezTo>
                <a:cubicBezTo>
                  <a:pt x="2300584" y="5200455"/>
                  <a:pt x="2287707" y="5202740"/>
                  <a:pt x="2236730" y="5212800"/>
                </a:cubicBezTo>
                <a:cubicBezTo>
                  <a:pt x="2185753" y="5222860"/>
                  <a:pt x="2087775" y="5240617"/>
                  <a:pt x="2013298" y="5254525"/>
                </a:cubicBezTo>
                <a:cubicBezTo>
                  <a:pt x="2000324" y="5257278"/>
                  <a:pt x="1972838" y="5268795"/>
                  <a:pt x="1978296" y="5273508"/>
                </a:cubicBezTo>
                <a:cubicBezTo>
                  <a:pt x="1980685" y="5286848"/>
                  <a:pt x="1898381" y="5282891"/>
                  <a:pt x="1901762" y="5292204"/>
                </a:cubicBezTo>
                <a:cubicBezTo>
                  <a:pt x="1900770" y="5296231"/>
                  <a:pt x="1853996" y="5313405"/>
                  <a:pt x="1847474" y="5316843"/>
                </a:cubicBezTo>
                <a:cubicBezTo>
                  <a:pt x="1841945" y="5316255"/>
                  <a:pt x="1376036" y="5354171"/>
                  <a:pt x="1281748" y="5361636"/>
                </a:cubicBezTo>
                <a:cubicBezTo>
                  <a:pt x="1287278" y="5362225"/>
                  <a:pt x="1648622" y="5337719"/>
                  <a:pt x="1849437" y="5322469"/>
                </a:cubicBezTo>
                <a:lnTo>
                  <a:pt x="2486637" y="5270136"/>
                </a:lnTo>
                <a:cubicBezTo>
                  <a:pt x="2485480" y="5274834"/>
                  <a:pt x="1761574" y="5338950"/>
                  <a:pt x="1766111" y="5343565"/>
                </a:cubicBezTo>
                <a:lnTo>
                  <a:pt x="1764162" y="5345528"/>
                </a:lnTo>
                <a:lnTo>
                  <a:pt x="1733042" y="5348307"/>
                </a:lnTo>
                <a:lnTo>
                  <a:pt x="1725581" y="5348926"/>
                </a:lnTo>
                <a:lnTo>
                  <a:pt x="1708187" y="5347560"/>
                </a:lnTo>
                <a:cubicBezTo>
                  <a:pt x="1700203" y="5347452"/>
                  <a:pt x="1693985" y="5348332"/>
                  <a:pt x="1691817" y="5351373"/>
                </a:cubicBezTo>
                <a:cubicBezTo>
                  <a:pt x="1691409" y="5351588"/>
                  <a:pt x="1694969" y="5351408"/>
                  <a:pt x="1702004" y="5350881"/>
                </a:cubicBezTo>
                <a:lnTo>
                  <a:pt x="1725581" y="5348926"/>
                </a:lnTo>
                <a:lnTo>
                  <a:pt x="1735159" y="5349678"/>
                </a:lnTo>
                <a:cubicBezTo>
                  <a:pt x="1744394" y="5350590"/>
                  <a:pt x="1753113" y="5351319"/>
                  <a:pt x="1759033" y="5350691"/>
                </a:cubicBezTo>
                <a:lnTo>
                  <a:pt x="1764162" y="5345528"/>
                </a:lnTo>
                <a:lnTo>
                  <a:pt x="1781976" y="5343937"/>
                </a:lnTo>
                <a:cubicBezTo>
                  <a:pt x="2028523" y="5321522"/>
                  <a:pt x="2695881" y="5256575"/>
                  <a:pt x="2701929" y="5253862"/>
                </a:cubicBezTo>
                <a:cubicBezTo>
                  <a:pt x="2687798" y="5261312"/>
                  <a:pt x="2528877" y="5274305"/>
                  <a:pt x="2544888" y="5274757"/>
                </a:cubicBezTo>
                <a:cubicBezTo>
                  <a:pt x="2560899" y="5275209"/>
                  <a:pt x="2713627" y="5262636"/>
                  <a:pt x="2797995" y="5256575"/>
                </a:cubicBezTo>
                <a:cubicBezTo>
                  <a:pt x="2795286" y="5260376"/>
                  <a:pt x="2634995" y="5280421"/>
                  <a:pt x="2415372" y="5306005"/>
                </a:cubicBezTo>
                <a:lnTo>
                  <a:pt x="2390827" y="5308836"/>
                </a:lnTo>
                <a:lnTo>
                  <a:pt x="2240367" y="5322962"/>
                </a:lnTo>
                <a:cubicBezTo>
                  <a:pt x="1836104" y="5361047"/>
                  <a:pt x="1387251" y="5404034"/>
                  <a:pt x="1210263" y="5418066"/>
                </a:cubicBezTo>
                <a:lnTo>
                  <a:pt x="1187477" y="5419793"/>
                </a:lnTo>
                <a:lnTo>
                  <a:pt x="1176613" y="5420617"/>
                </a:lnTo>
                <a:cubicBezTo>
                  <a:pt x="1147356" y="5422700"/>
                  <a:pt x="1131620" y="5423343"/>
                  <a:pt x="1132519" y="5422212"/>
                </a:cubicBezTo>
                <a:cubicBezTo>
                  <a:pt x="1134503" y="5414158"/>
                  <a:pt x="1156623" y="5416512"/>
                  <a:pt x="1174134" y="5418374"/>
                </a:cubicBezTo>
                <a:cubicBezTo>
                  <a:pt x="1164232" y="5412500"/>
                  <a:pt x="1149697" y="5398557"/>
                  <a:pt x="1155227" y="5399145"/>
                </a:cubicBezTo>
                <a:cubicBezTo>
                  <a:pt x="1137644" y="5401407"/>
                  <a:pt x="1139041" y="5418773"/>
                  <a:pt x="1124671" y="5404159"/>
                </a:cubicBezTo>
                <a:cubicBezTo>
                  <a:pt x="1115596" y="5394930"/>
                  <a:pt x="1137312" y="5375889"/>
                  <a:pt x="1143763" y="5376575"/>
                </a:cubicBezTo>
                <a:cubicBezTo>
                  <a:pt x="1143432" y="5377917"/>
                  <a:pt x="859092" y="5381328"/>
                  <a:pt x="812926" y="5378193"/>
                </a:cubicBezTo>
                <a:cubicBezTo>
                  <a:pt x="766760" y="5375057"/>
                  <a:pt x="887262" y="5362902"/>
                  <a:pt x="866771" y="5357765"/>
                </a:cubicBezTo>
                <a:cubicBezTo>
                  <a:pt x="846279" y="5352628"/>
                  <a:pt x="638360" y="5346527"/>
                  <a:pt x="689976" y="5347372"/>
                </a:cubicBezTo>
                <a:cubicBezTo>
                  <a:pt x="741592" y="5348217"/>
                  <a:pt x="1161345" y="5374312"/>
                  <a:pt x="1176468" y="5362835"/>
                </a:cubicBezTo>
                <a:cubicBezTo>
                  <a:pt x="1189512" y="5355958"/>
                  <a:pt x="739473" y="5331495"/>
                  <a:pt x="744012" y="5336110"/>
                </a:cubicBezTo>
                <a:cubicBezTo>
                  <a:pt x="728485" y="5326194"/>
                  <a:pt x="1046888" y="5317943"/>
                  <a:pt x="1128586" y="5319173"/>
                </a:cubicBezTo>
                <a:cubicBezTo>
                  <a:pt x="1210283" y="5320404"/>
                  <a:pt x="1214703" y="5349684"/>
                  <a:pt x="1234199" y="5343493"/>
                </a:cubicBezTo>
                <a:cubicBezTo>
                  <a:pt x="1253930" y="5332506"/>
                  <a:pt x="1187712" y="5317198"/>
                  <a:pt x="1192250" y="5321812"/>
                </a:cubicBezTo>
                <a:cubicBezTo>
                  <a:pt x="1175731" y="5315924"/>
                  <a:pt x="1178872" y="5303172"/>
                  <a:pt x="1175327" y="5294530"/>
                </a:cubicBezTo>
                <a:cubicBezTo>
                  <a:pt x="1167409" y="5280602"/>
                  <a:pt x="1154269" y="5284025"/>
                  <a:pt x="1155427" y="5279327"/>
                </a:cubicBezTo>
                <a:cubicBezTo>
                  <a:pt x="1156420" y="5275301"/>
                  <a:pt x="1178065" y="5260384"/>
                  <a:pt x="1185579" y="5252920"/>
                </a:cubicBezTo>
                <a:cubicBezTo>
                  <a:pt x="1184587" y="5256946"/>
                  <a:pt x="1207628" y="5259397"/>
                  <a:pt x="1203090" y="5254782"/>
                </a:cubicBezTo>
                <a:cubicBezTo>
                  <a:pt x="1213158" y="5259985"/>
                  <a:pt x="1211008" y="5268710"/>
                  <a:pt x="1229677" y="5265875"/>
                </a:cubicBezTo>
                <a:cubicBezTo>
                  <a:pt x="1229677" y="5265875"/>
                  <a:pt x="1226202" y="5253108"/>
                  <a:pt x="1219680" y="5256547"/>
                </a:cubicBezTo>
                <a:cubicBezTo>
                  <a:pt x="1258837" y="5243493"/>
                  <a:pt x="1234050" y="5271161"/>
                  <a:pt x="1255695" y="5256245"/>
                </a:cubicBezTo>
                <a:cubicBezTo>
                  <a:pt x="1269896" y="5244670"/>
                  <a:pt x="1777638" y="5221420"/>
                  <a:pt x="1762110" y="5211503"/>
                </a:cubicBezTo>
                <a:cubicBezTo>
                  <a:pt x="1757573" y="5206888"/>
                  <a:pt x="1760447" y="5207970"/>
                  <a:pt x="1790667" y="5204038"/>
                </a:cubicBezTo>
                <a:cubicBezTo>
                  <a:pt x="1820888" y="5200106"/>
                  <a:pt x="1948492" y="5192208"/>
                  <a:pt x="1943434" y="5187912"/>
                </a:cubicBezTo>
                <a:cubicBezTo>
                  <a:pt x="1938375" y="5183618"/>
                  <a:pt x="1564805" y="5187122"/>
                  <a:pt x="1760317" y="5178267"/>
                </a:cubicBezTo>
                <a:cubicBezTo>
                  <a:pt x="1767831" y="5170802"/>
                  <a:pt x="1831332" y="5192564"/>
                  <a:pt x="1845367" y="5181660"/>
                </a:cubicBezTo>
                <a:cubicBezTo>
                  <a:pt x="1852055" y="5177551"/>
                  <a:pt x="1875022" y="5179074"/>
                  <a:pt x="1889981" y="5168268"/>
                </a:cubicBezTo>
                <a:cubicBezTo>
                  <a:pt x="1897660" y="5160132"/>
                  <a:pt x="1930233" y="5178683"/>
                  <a:pt x="1922316" y="5164754"/>
                </a:cubicBezTo>
                <a:lnTo>
                  <a:pt x="2095636" y="5147792"/>
                </a:lnTo>
                <a:cubicBezTo>
                  <a:pt x="2074579" y="5137287"/>
                  <a:pt x="2010380" y="5141565"/>
                  <a:pt x="2005842" y="5136950"/>
                </a:cubicBezTo>
                <a:cubicBezTo>
                  <a:pt x="2004851" y="5140977"/>
                  <a:pt x="1851034" y="5130464"/>
                  <a:pt x="1861406" y="5125546"/>
                </a:cubicBezTo>
                <a:cubicBezTo>
                  <a:pt x="1871779" y="5120628"/>
                  <a:pt x="2075926" y="5125494"/>
                  <a:pt x="2068079" y="5107441"/>
                </a:cubicBezTo>
                <a:lnTo>
                  <a:pt x="1953157" y="5116271"/>
                </a:lnTo>
                <a:cubicBezTo>
                  <a:pt x="1939709" y="5101754"/>
                  <a:pt x="2084562" y="5101914"/>
                  <a:pt x="2075486" y="5092684"/>
                </a:cubicBezTo>
                <a:cubicBezTo>
                  <a:pt x="2069035" y="5091998"/>
                  <a:pt x="2271326" y="5087755"/>
                  <a:pt x="2277848" y="5084316"/>
                </a:cubicBezTo>
                <a:cubicBezTo>
                  <a:pt x="2285292" y="5080976"/>
                  <a:pt x="2204450" y="5071368"/>
                  <a:pt x="2206861" y="5065301"/>
                </a:cubicBezTo>
                <a:cubicBezTo>
                  <a:pt x="2209274" y="5059233"/>
                  <a:pt x="2290341" y="5055966"/>
                  <a:pt x="2292325" y="5047912"/>
                </a:cubicBezTo>
                <a:cubicBezTo>
                  <a:pt x="2290929" y="5030546"/>
                  <a:pt x="2127997" y="5036930"/>
                  <a:pt x="2134518" y="5033492"/>
                </a:cubicBezTo>
                <a:cubicBezTo>
                  <a:pt x="2141205" y="5029382"/>
                  <a:pt x="2029353" y="5037439"/>
                  <a:pt x="2038025" y="5025276"/>
                </a:cubicBezTo>
                <a:cubicBezTo>
                  <a:pt x="2039017" y="5021249"/>
                  <a:pt x="2245499" y="5020320"/>
                  <a:pt x="2252943" y="5016979"/>
                </a:cubicBezTo>
                <a:cubicBezTo>
                  <a:pt x="2253935" y="5012952"/>
                  <a:pt x="2140579" y="5024973"/>
                  <a:pt x="2149251" y="5012809"/>
                </a:cubicBezTo>
                <a:cubicBezTo>
                  <a:pt x="2148259" y="5016836"/>
                  <a:pt x="2204972" y="5005229"/>
                  <a:pt x="2212132" y="5002068"/>
                </a:cubicBezTo>
                <a:cubicBezTo>
                  <a:pt x="2219291" y="4998908"/>
                  <a:pt x="2170564" y="5008762"/>
                  <a:pt x="2192209" y="4993845"/>
                </a:cubicBezTo>
                <a:cubicBezTo>
                  <a:pt x="2203067" y="4984325"/>
                  <a:pt x="2182742" y="4981040"/>
                  <a:pt x="2163397" y="4980012"/>
                </a:cubicBezTo>
                <a:lnTo>
                  <a:pt x="2140581" y="4979685"/>
                </a:lnTo>
                <a:lnTo>
                  <a:pt x="2176609" y="4969082"/>
                </a:lnTo>
                <a:cubicBezTo>
                  <a:pt x="2174221" y="4955743"/>
                  <a:pt x="2160551" y="4958173"/>
                  <a:pt x="2192264" y="4948460"/>
                </a:cubicBezTo>
                <a:cubicBezTo>
                  <a:pt x="2198786" y="4945022"/>
                  <a:pt x="2236469" y="4944555"/>
                  <a:pt x="2243913" y="4941215"/>
                </a:cubicBezTo>
                <a:cubicBezTo>
                  <a:pt x="2241762" y="4940986"/>
                  <a:pt x="2162554" y="4935275"/>
                  <a:pt x="2198235" y="4930825"/>
                </a:cubicBezTo>
                <a:cubicBezTo>
                  <a:pt x="2233915" y="4926374"/>
                  <a:pt x="2444615" y="4919808"/>
                  <a:pt x="2457995" y="4914512"/>
                </a:cubicBezTo>
                <a:cubicBezTo>
                  <a:pt x="2471375" y="4909216"/>
                  <a:pt x="2338342" y="4904204"/>
                  <a:pt x="2278515" y="4899050"/>
                </a:cubicBezTo>
                <a:cubicBezTo>
                  <a:pt x="2285036" y="4895610"/>
                  <a:pt x="2299769" y="4857006"/>
                  <a:pt x="2308844" y="4866236"/>
                </a:cubicBezTo>
                <a:cubicBezTo>
                  <a:pt x="2305210" y="4862750"/>
                  <a:pt x="2292858" y="4860796"/>
                  <a:pt x="2276271" y="4859889"/>
                </a:cubicBezTo>
                <a:lnTo>
                  <a:pt x="2247273" y="4859858"/>
                </a:lnTo>
                <a:lnTo>
                  <a:pt x="2248959" y="4851543"/>
                </a:lnTo>
                <a:cubicBezTo>
                  <a:pt x="2249211" y="4847756"/>
                  <a:pt x="2251391" y="4844158"/>
                  <a:pt x="2262864" y="4841180"/>
                </a:cubicBezTo>
                <a:cubicBezTo>
                  <a:pt x="2285810" y="4835223"/>
                  <a:pt x="2343824" y="4831925"/>
                  <a:pt x="2384303" y="4827298"/>
                </a:cubicBezTo>
                <a:cubicBezTo>
                  <a:pt x="2392905" y="4819259"/>
                  <a:pt x="2443730" y="4826554"/>
                  <a:pt x="2450417" y="4822444"/>
                </a:cubicBezTo>
                <a:cubicBezTo>
                  <a:pt x="2444887" y="4821856"/>
                  <a:pt x="2527555" y="4807872"/>
                  <a:pt x="2574794" y="4808076"/>
                </a:cubicBezTo>
                <a:cubicBezTo>
                  <a:pt x="2598828" y="4806500"/>
                  <a:pt x="2452795" y="4801366"/>
                  <a:pt x="2437180" y="4792238"/>
                </a:cubicBezTo>
                <a:cubicBezTo>
                  <a:pt x="2421564" y="4783110"/>
                  <a:pt x="2520661" y="4761651"/>
                  <a:pt x="2481101" y="4753310"/>
                </a:cubicBezTo>
                <a:cubicBezTo>
                  <a:pt x="2416040" y="4733304"/>
                  <a:pt x="2554884" y="4736528"/>
                  <a:pt x="2546966" y="4722600"/>
                </a:cubicBezTo>
                <a:cubicBezTo>
                  <a:pt x="2547215" y="4721593"/>
                  <a:pt x="2543016" y="4720242"/>
                  <a:pt x="2536475" y="4718834"/>
                </a:cubicBezTo>
                <a:lnTo>
                  <a:pt x="2519246" y="4715954"/>
                </a:lnTo>
                <a:lnTo>
                  <a:pt x="2572985" y="4715852"/>
                </a:lnTo>
                <a:cubicBezTo>
                  <a:pt x="2592710" y="4715510"/>
                  <a:pt x="2609802" y="4714834"/>
                  <a:pt x="2618823" y="4713727"/>
                </a:cubicBezTo>
                <a:cubicBezTo>
                  <a:pt x="2625510" y="4709617"/>
                  <a:pt x="2652926" y="4690471"/>
                  <a:pt x="2606773" y="4689695"/>
                </a:cubicBezTo>
                <a:cubicBezTo>
                  <a:pt x="2548638" y="4687643"/>
                  <a:pt x="2707311" y="4657925"/>
                  <a:pt x="2726318" y="4648718"/>
                </a:cubicBezTo>
                <a:cubicBezTo>
                  <a:pt x="2745323" y="4639510"/>
                  <a:pt x="2725346" y="4639066"/>
                  <a:pt x="2720808" y="4634451"/>
                </a:cubicBezTo>
                <a:cubicBezTo>
                  <a:pt x="2728488" y="4626315"/>
                  <a:pt x="2983325" y="4454343"/>
                  <a:pt x="2988784" y="4459057"/>
                </a:cubicBezTo>
                <a:cubicBezTo>
                  <a:pt x="3208586" y="4412321"/>
                  <a:pt x="2980065" y="4438752"/>
                  <a:pt x="2966600" y="4449733"/>
                </a:cubicBezTo>
                <a:cubicBezTo>
                  <a:pt x="2953135" y="4460714"/>
                  <a:pt x="2850525" y="4423641"/>
                  <a:pt x="2836035" y="4423940"/>
                </a:cubicBezTo>
                <a:cubicBezTo>
                  <a:pt x="2816136" y="4408737"/>
                  <a:pt x="2908556" y="4386017"/>
                  <a:pt x="2910541" y="4377963"/>
                </a:cubicBezTo>
                <a:lnTo>
                  <a:pt x="3194663" y="4216400"/>
                </a:lnTo>
                <a:cubicBezTo>
                  <a:pt x="3182818" y="4204698"/>
                  <a:pt x="3061291" y="4263993"/>
                  <a:pt x="2988731" y="4279733"/>
                </a:cubicBezTo>
                <a:cubicBezTo>
                  <a:pt x="2916171" y="4295474"/>
                  <a:pt x="2835777" y="4300473"/>
                  <a:pt x="2759300" y="4310843"/>
                </a:cubicBezTo>
                <a:cubicBezTo>
                  <a:pt x="2696205" y="4319311"/>
                  <a:pt x="2600498" y="4346732"/>
                  <a:pt x="2610162" y="4330542"/>
                </a:cubicBezTo>
                <a:cubicBezTo>
                  <a:pt x="2616684" y="4327103"/>
                  <a:pt x="2102838" y="4496745"/>
                  <a:pt x="1714365" y="4557765"/>
                </a:cubicBezTo>
                <a:cubicBezTo>
                  <a:pt x="1325893" y="4618784"/>
                  <a:pt x="283866" y="4701271"/>
                  <a:pt x="279328" y="4696656"/>
                </a:cubicBezTo>
                <a:cubicBezTo>
                  <a:pt x="272403" y="4678701"/>
                  <a:pt x="1714954" y="4532345"/>
                  <a:pt x="1683994" y="4515965"/>
                </a:cubicBezTo>
                <a:cubicBezTo>
                  <a:pt x="1678464" y="4515377"/>
                  <a:pt x="-5435" y="4628289"/>
                  <a:pt x="95" y="4628877"/>
                </a:cubicBezTo>
                <a:cubicBezTo>
                  <a:pt x="-14510" y="4619059"/>
                  <a:pt x="1657407" y="4504873"/>
                  <a:pt x="1630985" y="4493109"/>
                </a:cubicBezTo>
                <a:cubicBezTo>
                  <a:pt x="1619004" y="4491834"/>
                  <a:pt x="286422" y="4601036"/>
                  <a:pt x="281883" y="4596421"/>
                </a:cubicBezTo>
                <a:cubicBezTo>
                  <a:pt x="238872" y="4582892"/>
                  <a:pt x="1510837" y="4454846"/>
                  <a:pt x="1457758" y="4436114"/>
                </a:cubicBezTo>
                <a:cubicBezTo>
                  <a:pt x="1638688" y="4404528"/>
                  <a:pt x="160872" y="4575542"/>
                  <a:pt x="15702" y="4509593"/>
                </a:cubicBezTo>
                <a:cubicBezTo>
                  <a:pt x="-11517" y="4497228"/>
                  <a:pt x="11000" y="4484289"/>
                  <a:pt x="66889" y="4471153"/>
                </a:cubicBezTo>
                <a:lnTo>
                  <a:pt x="71551" y="4470228"/>
                </a:lnTo>
                <a:lnTo>
                  <a:pt x="107156" y="4479362"/>
                </a:lnTo>
                <a:cubicBezTo>
                  <a:pt x="298114" y="4502974"/>
                  <a:pt x="974805" y="4385323"/>
                  <a:pt x="1247497" y="4336220"/>
                </a:cubicBezTo>
                <a:lnTo>
                  <a:pt x="1291370" y="4328274"/>
                </a:lnTo>
                <a:lnTo>
                  <a:pt x="1292178" y="4328171"/>
                </a:lnTo>
                <a:cubicBezTo>
                  <a:pt x="1312529" y="4325276"/>
                  <a:pt x="1329316" y="4322526"/>
                  <a:pt x="1341932" y="4319935"/>
                </a:cubicBezTo>
                <a:cubicBezTo>
                  <a:pt x="1379780" y="4312164"/>
                  <a:pt x="1363514" y="4315166"/>
                  <a:pt x="1311183" y="4324686"/>
                </a:cubicBezTo>
                <a:lnTo>
                  <a:pt x="1291370" y="4328274"/>
                </a:lnTo>
                <a:lnTo>
                  <a:pt x="1221036" y="4337280"/>
                </a:lnTo>
                <a:cubicBezTo>
                  <a:pt x="952291" y="4369003"/>
                  <a:pt x="387693" y="4413881"/>
                  <a:pt x="133296" y="4457966"/>
                </a:cubicBezTo>
                <a:lnTo>
                  <a:pt x="71551" y="4470228"/>
                </a:lnTo>
                <a:lnTo>
                  <a:pt x="67789" y="4469262"/>
                </a:lnTo>
                <a:cubicBezTo>
                  <a:pt x="-70813" y="4395036"/>
                  <a:pt x="627252" y="3940766"/>
                  <a:pt x="510324" y="3874576"/>
                </a:cubicBezTo>
                <a:cubicBezTo>
                  <a:pt x="511316" y="3870550"/>
                  <a:pt x="525282" y="3863771"/>
                  <a:pt x="525282" y="3863771"/>
                </a:cubicBezTo>
                <a:cubicBezTo>
                  <a:pt x="522893" y="3850431"/>
                  <a:pt x="505382" y="3848568"/>
                  <a:pt x="509515" y="3831790"/>
                </a:cubicBezTo>
                <a:lnTo>
                  <a:pt x="533550" y="3830213"/>
                </a:lnTo>
                <a:lnTo>
                  <a:pt x="539668" y="3805382"/>
                </a:lnTo>
                <a:cubicBezTo>
                  <a:pt x="541817" y="3796657"/>
                  <a:pt x="561313" y="3790465"/>
                  <a:pt x="562305" y="3786438"/>
                </a:cubicBezTo>
                <a:cubicBezTo>
                  <a:pt x="564455" y="3777714"/>
                  <a:pt x="552473" y="3776439"/>
                  <a:pt x="554457" y="3768386"/>
                </a:cubicBezTo>
                <a:cubicBezTo>
                  <a:pt x="557599" y="3755634"/>
                  <a:pt x="568589" y="3760935"/>
                  <a:pt x="570573" y="3752882"/>
                </a:cubicBezTo>
                <a:cubicBezTo>
                  <a:pt x="567851" y="3714024"/>
                  <a:pt x="529212" y="3705781"/>
                  <a:pt x="544994" y="3664759"/>
                </a:cubicBezTo>
                <a:cubicBezTo>
                  <a:pt x="546978" y="3656705"/>
                  <a:pt x="558038" y="3657881"/>
                  <a:pt x="563568" y="3658470"/>
                </a:cubicBezTo>
                <a:cubicBezTo>
                  <a:pt x="562575" y="3662497"/>
                  <a:pt x="561584" y="3666524"/>
                  <a:pt x="571177" y="3654458"/>
                </a:cubicBezTo>
                <a:cubicBezTo>
                  <a:pt x="570019" y="3659156"/>
                  <a:pt x="1368069" y="3919732"/>
                  <a:pt x="1368069" y="3919732"/>
                </a:cubicBezTo>
                <a:cubicBezTo>
                  <a:pt x="1368658" y="3917341"/>
                  <a:pt x="1341940" y="3904368"/>
                  <a:pt x="1298242" y="3884908"/>
                </a:cubicBezTo>
                <a:lnTo>
                  <a:pt x="1282797" y="3878137"/>
                </a:lnTo>
                <a:lnTo>
                  <a:pt x="1336210" y="3899078"/>
                </a:lnTo>
                <a:cubicBezTo>
                  <a:pt x="1491912" y="3959838"/>
                  <a:pt x="1610952" y="4005280"/>
                  <a:pt x="1615816" y="4004248"/>
                </a:cubicBezTo>
                <a:cubicBezTo>
                  <a:pt x="1638928" y="4002574"/>
                  <a:pt x="808299" y="3643814"/>
                  <a:pt x="652792" y="3561208"/>
                </a:cubicBezTo>
                <a:cubicBezTo>
                  <a:pt x="497285" y="3478601"/>
                  <a:pt x="676253" y="3512049"/>
                  <a:pt x="682776" y="3508610"/>
                </a:cubicBezTo>
                <a:cubicBezTo>
                  <a:pt x="691211" y="3501243"/>
                  <a:pt x="713331" y="3503596"/>
                  <a:pt x="727462" y="3496145"/>
                </a:cubicBezTo>
                <a:cubicBezTo>
                  <a:pt x="733984" y="3492707"/>
                  <a:pt x="736961" y="3480626"/>
                  <a:pt x="743648" y="3476517"/>
                </a:cubicBezTo>
                <a:cubicBezTo>
                  <a:pt x="758605" y="3465711"/>
                  <a:pt x="776187" y="3463448"/>
                  <a:pt x="783867" y="3455312"/>
                </a:cubicBezTo>
                <a:cubicBezTo>
                  <a:pt x="792303" y="3447944"/>
                  <a:pt x="788993" y="3434506"/>
                  <a:pt x="797429" y="3427139"/>
                </a:cubicBezTo>
                <a:cubicBezTo>
                  <a:pt x="806100" y="3414976"/>
                  <a:pt x="823682" y="3412714"/>
                  <a:pt x="824674" y="3408686"/>
                </a:cubicBezTo>
                <a:cubicBezTo>
                  <a:pt x="845915" y="3372377"/>
                  <a:pt x="833530" y="3349709"/>
                  <a:pt x="863682" y="3323301"/>
                </a:cubicBezTo>
                <a:cubicBezTo>
                  <a:pt x="864839" y="3318603"/>
                  <a:pt x="881429" y="3320368"/>
                  <a:pt x="888873" y="3317027"/>
                </a:cubicBezTo>
                <a:cubicBezTo>
                  <a:pt x="896387" y="3309562"/>
                  <a:pt x="893007" y="3300249"/>
                  <a:pt x="899528" y="3296810"/>
                </a:cubicBezTo>
                <a:cubicBezTo>
                  <a:pt x="906051" y="3293372"/>
                  <a:pt x="907447" y="3310738"/>
                  <a:pt x="900925" y="3314177"/>
                </a:cubicBezTo>
                <a:cubicBezTo>
                  <a:pt x="921578" y="3303288"/>
                  <a:pt x="969496" y="3227804"/>
                  <a:pt x="976184" y="3223694"/>
                </a:cubicBezTo>
                <a:cubicBezTo>
                  <a:pt x="982705" y="3220255"/>
                  <a:pt x="1006739" y="3218680"/>
                  <a:pt x="1006739" y="3218680"/>
                </a:cubicBezTo>
                <a:cubicBezTo>
                  <a:pt x="1014253" y="3211214"/>
                  <a:pt x="1011865" y="3197874"/>
                  <a:pt x="1020536" y="3185711"/>
                </a:cubicBezTo>
                <a:cubicBezTo>
                  <a:pt x="1036722" y="3166082"/>
                  <a:pt x="1076870" y="3149002"/>
                  <a:pt x="1095041" y="3121320"/>
                </a:cubicBezTo>
                <a:cubicBezTo>
                  <a:pt x="1097025" y="3113266"/>
                  <a:pt x="1094637" y="3099926"/>
                  <a:pt x="1103143" y="3088434"/>
                </a:cubicBezTo>
                <a:cubicBezTo>
                  <a:pt x="1110418" y="3058904"/>
                  <a:pt x="1137594" y="3044576"/>
                  <a:pt x="1150234" y="3016305"/>
                </a:cubicBezTo>
                <a:cubicBezTo>
                  <a:pt x="1157510" y="2986775"/>
                  <a:pt x="1183528" y="2977146"/>
                  <a:pt x="1206236" y="2954078"/>
                </a:cubicBezTo>
                <a:cubicBezTo>
                  <a:pt x="1241678" y="2906194"/>
                  <a:pt x="1271022" y="2836998"/>
                  <a:pt x="1297864" y="2797153"/>
                </a:cubicBezTo>
                <a:cubicBezTo>
                  <a:pt x="1306300" y="2789785"/>
                  <a:pt x="1318517" y="2786264"/>
                  <a:pt x="1320501" y="2778210"/>
                </a:cubicBezTo>
                <a:cubicBezTo>
                  <a:pt x="1329173" y="2766047"/>
                  <a:pt x="1333307" y="2749268"/>
                  <a:pt x="1336283" y="2737188"/>
                </a:cubicBezTo>
                <a:lnTo>
                  <a:pt x="1339919" y="2734199"/>
                </a:lnTo>
                <a:cubicBezTo>
                  <a:pt x="1350927" y="2723636"/>
                  <a:pt x="1377782" y="2690636"/>
                  <a:pt x="1382620" y="2691151"/>
                </a:cubicBezTo>
                <a:cubicBezTo>
                  <a:pt x="1394602" y="2692425"/>
                  <a:pt x="1352802" y="2743078"/>
                  <a:pt x="1352802" y="2743078"/>
                </a:cubicBezTo>
                <a:cubicBezTo>
                  <a:pt x="1372938" y="2753484"/>
                  <a:pt x="1360316" y="2735612"/>
                  <a:pt x="1374518" y="2724036"/>
                </a:cubicBezTo>
                <a:cubicBezTo>
                  <a:pt x="1402685" y="2705682"/>
                  <a:pt x="1480148" y="2675353"/>
                  <a:pt x="1494114" y="2668574"/>
                </a:cubicBezTo>
                <a:cubicBezTo>
                  <a:pt x="1516162" y="2675052"/>
                  <a:pt x="1556381" y="2653847"/>
                  <a:pt x="1582565" y="2643546"/>
                </a:cubicBezTo>
                <a:cubicBezTo>
                  <a:pt x="1627783" y="2627005"/>
                  <a:pt x="1675765" y="2610759"/>
                  <a:pt x="1723923" y="2596683"/>
                </a:cubicBezTo>
                <a:lnTo>
                  <a:pt x="1755227" y="2589245"/>
                </a:lnTo>
                <a:lnTo>
                  <a:pt x="1755227" y="2574446"/>
                </a:lnTo>
                <a:lnTo>
                  <a:pt x="1683791" y="2590700"/>
                </a:lnTo>
                <a:cubicBezTo>
                  <a:pt x="1542649" y="2620538"/>
                  <a:pt x="1403257" y="2640724"/>
                  <a:pt x="1266876" y="2622758"/>
                </a:cubicBezTo>
                <a:cubicBezTo>
                  <a:pt x="994114" y="2586828"/>
                  <a:pt x="481559" y="2303100"/>
                  <a:pt x="474633" y="2285145"/>
                </a:cubicBezTo>
                <a:cubicBezTo>
                  <a:pt x="465793" y="2271119"/>
                  <a:pt x="431739" y="2294975"/>
                  <a:pt x="408686" y="2257980"/>
                </a:cubicBezTo>
                <a:cubicBezTo>
                  <a:pt x="385632" y="2220984"/>
                  <a:pt x="310884" y="2047380"/>
                  <a:pt x="336314" y="2063171"/>
                </a:cubicBezTo>
                <a:cubicBezTo>
                  <a:pt x="366281" y="2083577"/>
                  <a:pt x="291150" y="2005097"/>
                  <a:pt x="301806" y="1984880"/>
                </a:cubicBezTo>
                <a:cubicBezTo>
                  <a:pt x="302798" y="1980853"/>
                  <a:pt x="310750" y="1956536"/>
                  <a:pt x="314203" y="1947005"/>
                </a:cubicBezTo>
                <a:cubicBezTo>
                  <a:pt x="317656" y="1937474"/>
                  <a:pt x="315009" y="1935157"/>
                  <a:pt x="322522" y="1927692"/>
                </a:cubicBezTo>
                <a:cubicBezTo>
                  <a:pt x="324507" y="1919638"/>
                  <a:pt x="329789" y="1885834"/>
                  <a:pt x="318631" y="1876445"/>
                </a:cubicBezTo>
                <a:cubicBezTo>
                  <a:pt x="307472" y="1867056"/>
                  <a:pt x="256968" y="1888723"/>
                  <a:pt x="255571" y="1871356"/>
                </a:cubicBezTo>
                <a:cubicBezTo>
                  <a:pt x="256728" y="1866658"/>
                  <a:pt x="270065" y="1844961"/>
                  <a:pt x="276397" y="1836581"/>
                </a:cubicBezTo>
                <a:cubicBezTo>
                  <a:pt x="282730" y="1828201"/>
                  <a:pt x="291672" y="1828645"/>
                  <a:pt x="293565" y="1821077"/>
                </a:cubicBezTo>
                <a:cubicBezTo>
                  <a:pt x="295458" y="1813510"/>
                  <a:pt x="268024" y="1802163"/>
                  <a:pt x="287756" y="1791176"/>
                </a:cubicBezTo>
                <a:cubicBezTo>
                  <a:pt x="308409" y="1780287"/>
                  <a:pt x="254505" y="1758502"/>
                  <a:pt x="280689" y="1748201"/>
                </a:cubicBezTo>
                <a:lnTo>
                  <a:pt x="347817" y="1734334"/>
                </a:lnTo>
                <a:cubicBezTo>
                  <a:pt x="351078" y="1732614"/>
                  <a:pt x="339040" y="1728028"/>
                  <a:pt x="325598" y="1723565"/>
                </a:cubicBezTo>
                <a:lnTo>
                  <a:pt x="314914" y="1720150"/>
                </a:lnTo>
                <a:lnTo>
                  <a:pt x="319476" y="1719672"/>
                </a:lnTo>
                <a:cubicBezTo>
                  <a:pt x="321305" y="1717378"/>
                  <a:pt x="321494" y="1711078"/>
                  <a:pt x="320809" y="1704296"/>
                </a:cubicBezTo>
                <a:lnTo>
                  <a:pt x="320185" y="1701386"/>
                </a:lnTo>
                <a:lnTo>
                  <a:pt x="1215093" y="1516958"/>
                </a:lnTo>
                <a:cubicBezTo>
                  <a:pt x="1365517" y="1485333"/>
                  <a:pt x="1355532" y="1484272"/>
                  <a:pt x="1203112" y="1515683"/>
                </a:cubicBezTo>
                <a:cubicBezTo>
                  <a:pt x="1069744" y="1543169"/>
                  <a:pt x="477790" y="1668186"/>
                  <a:pt x="332735" y="1698698"/>
                </a:cubicBezTo>
                <a:lnTo>
                  <a:pt x="320174" y="1701335"/>
                </a:lnTo>
                <a:lnTo>
                  <a:pt x="316893" y="1686020"/>
                </a:lnTo>
                <a:cubicBezTo>
                  <a:pt x="313552" y="1677566"/>
                  <a:pt x="304411" y="1673601"/>
                  <a:pt x="299436" y="1668948"/>
                </a:cubicBezTo>
                <a:cubicBezTo>
                  <a:pt x="294459" y="1664295"/>
                  <a:pt x="278600" y="1665468"/>
                  <a:pt x="287035" y="1658100"/>
                </a:cubicBezTo>
                <a:cubicBezTo>
                  <a:pt x="293557" y="1654662"/>
                  <a:pt x="316235" y="1646769"/>
                  <a:pt x="323679" y="1643428"/>
                </a:cubicBezTo>
                <a:lnTo>
                  <a:pt x="354101" y="1631224"/>
                </a:lnTo>
                <a:cubicBezTo>
                  <a:pt x="355259" y="1626526"/>
                  <a:pt x="382704" y="1621958"/>
                  <a:pt x="383696" y="1617931"/>
                </a:cubicBezTo>
                <a:cubicBezTo>
                  <a:pt x="417797" y="1621558"/>
                  <a:pt x="392467" y="1625928"/>
                  <a:pt x="401138" y="1613765"/>
                </a:cubicBezTo>
                <a:lnTo>
                  <a:pt x="372019" y="1605728"/>
                </a:lnTo>
                <a:cubicBezTo>
                  <a:pt x="374004" y="1597674"/>
                  <a:pt x="1267835" y="1396535"/>
                  <a:pt x="1262438" y="1393890"/>
                </a:cubicBezTo>
                <a:cubicBezTo>
                  <a:pt x="1257042" y="1391245"/>
                  <a:pt x="331957" y="1597995"/>
                  <a:pt x="339637" y="1589858"/>
                </a:cubicBezTo>
                <a:cubicBezTo>
                  <a:pt x="350293" y="1569641"/>
                  <a:pt x="892961" y="1440195"/>
                  <a:pt x="885257" y="1437110"/>
                </a:cubicBezTo>
                <a:cubicBezTo>
                  <a:pt x="878516" y="1434411"/>
                  <a:pt x="421214" y="1541397"/>
                  <a:pt x="315068" y="1566276"/>
                </a:cubicBezTo>
                <a:lnTo>
                  <a:pt x="303793" y="1568919"/>
                </a:lnTo>
                <a:lnTo>
                  <a:pt x="302345" y="1563988"/>
                </a:lnTo>
                <a:cubicBezTo>
                  <a:pt x="304090" y="1533869"/>
                  <a:pt x="331163" y="1563142"/>
                  <a:pt x="324308" y="1541062"/>
                </a:cubicBezTo>
                <a:cubicBezTo>
                  <a:pt x="316694" y="1527339"/>
                  <a:pt x="408632" y="1496505"/>
                  <a:pt x="528320" y="1462488"/>
                </a:cubicBezTo>
                <a:lnTo>
                  <a:pt x="634909" y="1433314"/>
                </a:lnTo>
                <a:lnTo>
                  <a:pt x="679875" y="1422640"/>
                </a:lnTo>
                <a:cubicBezTo>
                  <a:pt x="710740" y="1414828"/>
                  <a:pt x="743938" y="1406053"/>
                  <a:pt x="777130" y="1397092"/>
                </a:cubicBezTo>
                <a:lnTo>
                  <a:pt x="839303" y="1380039"/>
                </a:lnTo>
                <a:lnTo>
                  <a:pt x="898832" y="1364811"/>
                </a:lnTo>
                <a:cubicBezTo>
                  <a:pt x="967757" y="1347172"/>
                  <a:pt x="1017103" y="1334308"/>
                  <a:pt x="1025596" y="1330345"/>
                </a:cubicBezTo>
                <a:cubicBezTo>
                  <a:pt x="1038336" y="1324400"/>
                  <a:pt x="966887" y="1344754"/>
                  <a:pt x="874354" y="1370426"/>
                </a:cubicBezTo>
                <a:lnTo>
                  <a:pt x="839303" y="1380039"/>
                </a:lnTo>
                <a:lnTo>
                  <a:pt x="783421" y="1394334"/>
                </a:lnTo>
                <a:cubicBezTo>
                  <a:pt x="741829" y="1405025"/>
                  <a:pt x="698002" y="1416394"/>
                  <a:pt x="654598" y="1427925"/>
                </a:cubicBezTo>
                <a:lnTo>
                  <a:pt x="634909" y="1433314"/>
                </a:lnTo>
                <a:lnTo>
                  <a:pt x="596610" y="1442406"/>
                </a:lnTo>
                <a:cubicBezTo>
                  <a:pt x="548879" y="1452620"/>
                  <a:pt x="519826" y="1455871"/>
                  <a:pt x="528147" y="1445942"/>
                </a:cubicBezTo>
                <a:cubicBezTo>
                  <a:pt x="589454" y="1418276"/>
                  <a:pt x="542232" y="1430058"/>
                  <a:pt x="561964" y="1419071"/>
                </a:cubicBezTo>
                <a:cubicBezTo>
                  <a:pt x="562956" y="1415044"/>
                  <a:pt x="620875" y="1389258"/>
                  <a:pt x="626405" y="1389847"/>
                </a:cubicBezTo>
                <a:cubicBezTo>
                  <a:pt x="634085" y="1381710"/>
                  <a:pt x="207211" y="1471802"/>
                  <a:pt x="215717" y="1460310"/>
                </a:cubicBezTo>
                <a:cubicBezTo>
                  <a:pt x="216875" y="1455612"/>
                  <a:pt x="256491" y="1423289"/>
                  <a:pt x="262021" y="1423877"/>
                </a:cubicBezTo>
                <a:cubicBezTo>
                  <a:pt x="271070" y="1412098"/>
                  <a:pt x="578178" y="1321991"/>
                  <a:pt x="881467" y="1232511"/>
                </a:cubicBezTo>
                <a:lnTo>
                  <a:pt x="979396" y="1203508"/>
                </a:lnTo>
                <a:lnTo>
                  <a:pt x="986736" y="1201535"/>
                </a:lnTo>
                <a:cubicBezTo>
                  <a:pt x="1126300" y="1163996"/>
                  <a:pt x="1239523" y="1133466"/>
                  <a:pt x="1243172" y="1132691"/>
                </a:cubicBezTo>
                <a:cubicBezTo>
                  <a:pt x="1245679" y="1131150"/>
                  <a:pt x="1275787" y="1119302"/>
                  <a:pt x="1313769" y="1104764"/>
                </a:cubicBezTo>
                <a:lnTo>
                  <a:pt x="1340404" y="1094642"/>
                </a:lnTo>
                <a:lnTo>
                  <a:pt x="1371956" y="1084747"/>
                </a:lnTo>
                <a:cubicBezTo>
                  <a:pt x="1439679" y="1063051"/>
                  <a:pt x="1480332" y="1048383"/>
                  <a:pt x="1477997" y="1044906"/>
                </a:cubicBezTo>
                <a:cubicBezTo>
                  <a:pt x="1478364" y="1029019"/>
                  <a:pt x="1106179" y="1133486"/>
                  <a:pt x="829106" y="1211102"/>
                </a:cubicBezTo>
                <a:lnTo>
                  <a:pt x="765257" y="1228970"/>
                </a:lnTo>
                <a:lnTo>
                  <a:pt x="752672" y="1231567"/>
                </a:lnTo>
                <a:cubicBezTo>
                  <a:pt x="638212" y="1255748"/>
                  <a:pt x="543432" y="1278090"/>
                  <a:pt x="534111" y="1290012"/>
                </a:cubicBezTo>
                <a:cubicBezTo>
                  <a:pt x="531401" y="1293813"/>
                  <a:pt x="622619" y="1268820"/>
                  <a:pt x="749306" y="1233434"/>
                </a:cubicBezTo>
                <a:lnTo>
                  <a:pt x="765257" y="1228970"/>
                </a:lnTo>
                <a:lnTo>
                  <a:pt x="871256" y="1207090"/>
                </a:lnTo>
                <a:lnTo>
                  <a:pt x="951539" y="1190774"/>
                </a:lnTo>
                <a:lnTo>
                  <a:pt x="897228" y="1204679"/>
                </a:lnTo>
                <a:cubicBezTo>
                  <a:pt x="633070" y="1272423"/>
                  <a:pt x="282677" y="1362871"/>
                  <a:pt x="286501" y="1347351"/>
                </a:cubicBezTo>
                <a:cubicBezTo>
                  <a:pt x="287089" y="1321930"/>
                  <a:pt x="1486115" y="939017"/>
                  <a:pt x="1509744" y="916048"/>
                </a:cubicBezTo>
                <a:cubicBezTo>
                  <a:pt x="1510736" y="912021"/>
                  <a:pt x="519714" y="1237012"/>
                  <a:pt x="369475" y="1280949"/>
                </a:cubicBezTo>
                <a:cubicBezTo>
                  <a:pt x="219236" y="1324886"/>
                  <a:pt x="595506" y="1208612"/>
                  <a:pt x="608312" y="1179670"/>
                </a:cubicBezTo>
                <a:cubicBezTo>
                  <a:pt x="613273" y="1159536"/>
                  <a:pt x="767174" y="1111845"/>
                  <a:pt x="775846" y="1099682"/>
                </a:cubicBezTo>
                <a:cubicBezTo>
                  <a:pt x="777830" y="1091628"/>
                  <a:pt x="1027301" y="1016235"/>
                  <a:pt x="1031435" y="999457"/>
                </a:cubicBezTo>
                <a:cubicBezTo>
                  <a:pt x="1030039" y="982090"/>
                  <a:pt x="1225767" y="894402"/>
                  <a:pt x="1283343" y="861779"/>
                </a:cubicBezTo>
                <a:cubicBezTo>
                  <a:pt x="1340920" y="829155"/>
                  <a:pt x="1373752" y="816468"/>
                  <a:pt x="1376894" y="803716"/>
                </a:cubicBezTo>
                <a:cubicBezTo>
                  <a:pt x="1377482" y="778296"/>
                  <a:pt x="1693256" y="551258"/>
                  <a:pt x="1705308" y="548408"/>
                </a:cubicBezTo>
                <a:cubicBezTo>
                  <a:pt x="1712751" y="545067"/>
                  <a:pt x="1680854" y="601594"/>
                  <a:pt x="1711171" y="574514"/>
                </a:cubicBezTo>
                <a:cubicBezTo>
                  <a:pt x="1727357" y="554885"/>
                  <a:pt x="1762635" y="507672"/>
                  <a:pt x="1788817" y="497371"/>
                </a:cubicBezTo>
                <a:cubicBezTo>
                  <a:pt x="1809542" y="482358"/>
                  <a:pt x="1889909" y="444073"/>
                  <a:pt x="1889909" y="444073"/>
                </a:cubicBezTo>
                <a:cubicBezTo>
                  <a:pt x="1936062" y="444850"/>
                  <a:pt x="1875779" y="451523"/>
                  <a:pt x="1871810" y="467631"/>
                </a:cubicBezTo>
                <a:cubicBezTo>
                  <a:pt x="1875119" y="481068"/>
                  <a:pt x="1885776" y="460851"/>
                  <a:pt x="1891306" y="461439"/>
                </a:cubicBezTo>
                <a:cubicBezTo>
                  <a:pt x="1896835" y="462028"/>
                  <a:pt x="1913354" y="467917"/>
                  <a:pt x="1900381" y="470669"/>
                </a:cubicBezTo>
                <a:cubicBezTo>
                  <a:pt x="1925406" y="465067"/>
                  <a:pt x="1940600" y="449465"/>
                  <a:pt x="1961088" y="439247"/>
                </a:cubicBezTo>
                <a:cubicBezTo>
                  <a:pt x="2053673" y="397441"/>
                  <a:pt x="2188866" y="347770"/>
                  <a:pt x="2292750" y="329205"/>
                </a:cubicBezTo>
                <a:cubicBezTo>
                  <a:pt x="2291758" y="333232"/>
                  <a:pt x="2286228" y="332643"/>
                  <a:pt x="2285236" y="336670"/>
                </a:cubicBezTo>
                <a:cubicBezTo>
                  <a:pt x="2500208" y="274135"/>
                  <a:pt x="2748290" y="219254"/>
                  <a:pt x="2967635" y="162004"/>
                </a:cubicBezTo>
                <a:cubicBezTo>
                  <a:pt x="3104223" y="129700"/>
                  <a:pt x="3242892" y="92795"/>
                  <a:pt x="3380473" y="56464"/>
                </a:cubicBezTo>
                <a:cubicBezTo>
                  <a:pt x="3386995" y="53025"/>
                  <a:pt x="3488420" y="25245"/>
                  <a:pt x="3455881" y="38313"/>
                </a:cubicBezTo>
                <a:cubicBezTo>
                  <a:pt x="3430689" y="44587"/>
                  <a:pt x="3391462" y="61765"/>
                  <a:pt x="3377496" y="68544"/>
                </a:cubicBezTo>
                <a:cubicBezTo>
                  <a:pt x="3372958" y="63930"/>
                  <a:pt x="3366437" y="67368"/>
                  <a:pt x="3365279" y="72066"/>
                </a:cubicBezTo>
                <a:cubicBezTo>
                  <a:pt x="3347768" y="70203"/>
                  <a:pt x="3330186" y="72465"/>
                  <a:pt x="3320758" y="83860"/>
                </a:cubicBezTo>
                <a:cubicBezTo>
                  <a:pt x="3309698" y="82683"/>
                  <a:pt x="3296559" y="86107"/>
                  <a:pt x="3289045" y="93572"/>
                </a:cubicBezTo>
                <a:cubicBezTo>
                  <a:pt x="3284507" y="88957"/>
                  <a:pt x="3277985" y="92396"/>
                  <a:pt x="3276993" y="96423"/>
                </a:cubicBezTo>
                <a:cubicBezTo>
                  <a:pt x="3247430" y="97410"/>
                  <a:pt x="3215717" y="107123"/>
                  <a:pt x="3188542" y="121450"/>
                </a:cubicBezTo>
                <a:cubicBezTo>
                  <a:pt x="3177482" y="120274"/>
                  <a:pt x="3164508" y="123026"/>
                  <a:pt x="3157986" y="126465"/>
                </a:cubicBezTo>
                <a:cubicBezTo>
                  <a:pt x="3152456" y="125876"/>
                  <a:pt x="3145934" y="129315"/>
                  <a:pt x="3145934" y="129315"/>
                </a:cubicBezTo>
                <a:cubicBezTo>
                  <a:pt x="3150307" y="134602"/>
                  <a:pt x="3156994" y="130492"/>
                  <a:pt x="3157986" y="126465"/>
                </a:cubicBezTo>
                <a:cubicBezTo>
                  <a:pt x="3169046" y="127641"/>
                  <a:pt x="3182020" y="124889"/>
                  <a:pt x="3188542" y="121450"/>
                </a:cubicBezTo>
                <a:cubicBezTo>
                  <a:pt x="3218105" y="120463"/>
                  <a:pt x="3239750" y="105547"/>
                  <a:pt x="3269479" y="103888"/>
                </a:cubicBezTo>
                <a:cubicBezTo>
                  <a:pt x="3242304" y="118216"/>
                  <a:pt x="3231243" y="117039"/>
                  <a:pt x="3198539" y="130779"/>
                </a:cubicBezTo>
                <a:cubicBezTo>
                  <a:pt x="3173348" y="137052"/>
                  <a:pt x="3078540" y="164847"/>
                  <a:pt x="3159382" y="143832"/>
                </a:cubicBezTo>
                <a:cubicBezTo>
                  <a:pt x="3234625" y="126352"/>
                  <a:pt x="3357765" y="79531"/>
                  <a:pt x="3433481" y="79321"/>
                </a:cubicBezTo>
                <a:lnTo>
                  <a:pt x="3419445" y="90225"/>
                </a:lnTo>
                <a:cubicBezTo>
                  <a:pt x="3424975" y="90813"/>
                  <a:pt x="3499296" y="73235"/>
                  <a:pt x="3512269" y="70483"/>
                </a:cubicBezTo>
                <a:cubicBezTo>
                  <a:pt x="3543982" y="60770"/>
                  <a:pt x="3575695" y="51058"/>
                  <a:pt x="3600720" y="45455"/>
                </a:cubicBezTo>
                <a:cubicBezTo>
                  <a:pt x="3657530" y="26015"/>
                  <a:pt x="3745981" y="987"/>
                  <a:pt x="37755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999266-86E8-41A4-A547-8CE65A98812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8" t="-964" r="1178" b="29590"/>
          <a:stretch/>
        </p:blipFill>
        <p:spPr>
          <a:xfrm>
            <a:off x="5779738" y="634750"/>
            <a:ext cx="5092080" cy="5441486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DB3BA8-A592-4ECA-A5D6-4CDED347F186}"/>
              </a:ext>
            </a:extLst>
          </p:cNvPr>
          <p:cNvGrpSpPr/>
          <p:nvPr/>
        </p:nvGrpSpPr>
        <p:grpSpPr>
          <a:xfrm>
            <a:off x="1591440" y="5087753"/>
            <a:ext cx="2439537" cy="711064"/>
            <a:chOff x="7281163" y="5740459"/>
            <a:chExt cx="2439537" cy="711064"/>
          </a:xfrm>
        </p:grpSpPr>
        <p:sp>
          <p:nvSpPr>
            <p:cNvPr id="10" name="Text Placeholder 33">
              <a:extLst>
                <a:ext uri="{FF2B5EF4-FFF2-40B4-BE49-F238E27FC236}">
                  <a16:creationId xmlns:a16="http://schemas.microsoft.com/office/drawing/2014/main" id="{5B12B19A-FD3C-4826-B530-6B9A6B367594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5740459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A59839-526D-4584-A760-C85D37177CD0}"/>
                </a:ext>
              </a:extLst>
            </p:cNvPr>
            <p:cNvSpPr txBox="1"/>
            <p:nvPr/>
          </p:nvSpPr>
          <p:spPr>
            <a:xfrm>
              <a:off x="7281163" y="6020636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B8D7F6-EB5A-4747-834D-B0F8401C6218}"/>
              </a:ext>
            </a:extLst>
          </p:cNvPr>
          <p:cNvGrpSpPr/>
          <p:nvPr/>
        </p:nvGrpSpPr>
        <p:grpSpPr>
          <a:xfrm>
            <a:off x="1591440" y="1438861"/>
            <a:ext cx="2439537" cy="655611"/>
            <a:chOff x="7324189" y="1811100"/>
            <a:chExt cx="2439537" cy="655611"/>
          </a:xfrm>
        </p:grpSpPr>
        <p:sp>
          <p:nvSpPr>
            <p:cNvPr id="17" name="Text Placeholder 33">
              <a:extLst>
                <a:ext uri="{FF2B5EF4-FFF2-40B4-BE49-F238E27FC236}">
                  <a16:creationId xmlns:a16="http://schemas.microsoft.com/office/drawing/2014/main" id="{D7A50A29-83DA-4E31-A591-66CD855B3DD4}"/>
                </a:ext>
              </a:extLst>
            </p:cNvPr>
            <p:cNvSpPr txBox="1">
              <a:spLocks/>
            </p:cNvSpPr>
            <p:nvPr/>
          </p:nvSpPr>
          <p:spPr>
            <a:xfrm>
              <a:off x="7426457" y="1811100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7B241B-0E65-4136-99D8-EB7174CF42B8}"/>
                </a:ext>
              </a:extLst>
            </p:cNvPr>
            <p:cNvSpPr txBox="1"/>
            <p:nvPr/>
          </p:nvSpPr>
          <p:spPr>
            <a:xfrm>
              <a:off x="7324189" y="2035824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412D00-4656-4D90-9D07-D4F4970D2BC3}"/>
              </a:ext>
            </a:extLst>
          </p:cNvPr>
          <p:cNvGrpSpPr/>
          <p:nvPr/>
        </p:nvGrpSpPr>
        <p:grpSpPr>
          <a:xfrm>
            <a:off x="1621061" y="2638460"/>
            <a:ext cx="2409916" cy="667266"/>
            <a:chOff x="7310784" y="3088974"/>
            <a:chExt cx="2409916" cy="667266"/>
          </a:xfrm>
        </p:grpSpPr>
        <p:sp>
          <p:nvSpPr>
            <p:cNvPr id="20" name="Text Placeholder 33">
              <a:extLst>
                <a:ext uri="{FF2B5EF4-FFF2-40B4-BE49-F238E27FC236}">
                  <a16:creationId xmlns:a16="http://schemas.microsoft.com/office/drawing/2014/main" id="{2666B244-3EF6-4855-8883-2D9DA036BEE6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3088974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40D311-E122-43AC-9969-3DD79FE709AD}"/>
                </a:ext>
              </a:extLst>
            </p:cNvPr>
            <p:cNvSpPr txBox="1"/>
            <p:nvPr/>
          </p:nvSpPr>
          <p:spPr>
            <a:xfrm>
              <a:off x="7310784" y="3325353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C5C66D-48A0-4D0E-BF44-E4541BAF9636}"/>
              </a:ext>
            </a:extLst>
          </p:cNvPr>
          <p:cNvGrpSpPr/>
          <p:nvPr/>
        </p:nvGrpSpPr>
        <p:grpSpPr>
          <a:xfrm>
            <a:off x="1591440" y="3936165"/>
            <a:ext cx="2439537" cy="646330"/>
            <a:chOff x="7281163" y="4504368"/>
            <a:chExt cx="2439537" cy="646330"/>
          </a:xfrm>
        </p:grpSpPr>
        <p:sp>
          <p:nvSpPr>
            <p:cNvPr id="23" name="Text Placeholder 33">
              <a:extLst>
                <a:ext uri="{FF2B5EF4-FFF2-40B4-BE49-F238E27FC236}">
                  <a16:creationId xmlns:a16="http://schemas.microsoft.com/office/drawing/2014/main" id="{795999B9-13EA-4A7D-9B3F-A9D9815E9923}"/>
                </a:ext>
              </a:extLst>
            </p:cNvPr>
            <p:cNvSpPr txBox="1">
              <a:spLocks/>
            </p:cNvSpPr>
            <p:nvPr/>
          </p:nvSpPr>
          <p:spPr>
            <a:xfrm>
              <a:off x="7383431" y="4504368"/>
              <a:ext cx="2337269" cy="280177"/>
            </a:xfrm>
            <a:prstGeom prst="rect">
              <a:avLst/>
            </a:prstGeom>
          </p:spPr>
          <p:txBody>
            <a:bodyPr lIns="0" tIns="0" rIns="0" bIns="0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AU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INSERT TEXT HERE 03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754791-8FF3-4009-944E-5ABC2AE74137}"/>
                </a:ext>
              </a:extLst>
            </p:cNvPr>
            <p:cNvSpPr txBox="1"/>
            <p:nvPr/>
          </p:nvSpPr>
          <p:spPr>
            <a:xfrm>
              <a:off x="7281163" y="4719811"/>
              <a:ext cx="236689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1100" b="1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lorem ipsum</a:t>
              </a:r>
              <a:r>
                <a:rPr lang="id-ID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</a:rPr>
                <a:t>, quia dolor sit, amet, consectetur, adipiscivelit, 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7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562781" y="184638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36281BD-C080-431E-B2F2-C710148F48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t="2296" r="5713" b="-2296"/>
          <a:stretch/>
        </p:blipFill>
        <p:spPr>
          <a:xfrm>
            <a:off x="-803191" y="0"/>
            <a:ext cx="7175104" cy="701913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60861B-D3A6-4C84-B4B7-0ECAA60F1E1B}"/>
              </a:ext>
            </a:extLst>
          </p:cNvPr>
          <p:cNvSpPr txBox="1"/>
          <p:nvPr/>
        </p:nvSpPr>
        <p:spPr>
          <a:xfrm>
            <a:off x="6874367" y="2590355"/>
            <a:ext cx="50566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WORKING COLLABORATIVELY TO ENSURE EVERY STUDENT ACHIEVES ACADEMICALLY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F172DD-8050-4968-A6B0-2541A3F9FA9C}"/>
              </a:ext>
            </a:extLst>
          </p:cNvPr>
          <p:cNvSpPr txBox="1"/>
          <p:nvPr/>
        </p:nvSpPr>
        <p:spPr>
          <a:xfrm>
            <a:off x="6874367" y="4828169"/>
            <a:ext cx="4533149" cy="144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0D386C-6B59-4314-8BFA-D38646A8086D}"/>
              </a:ext>
            </a:extLst>
          </p:cNvPr>
          <p:cNvSpPr txBox="1"/>
          <p:nvPr/>
        </p:nvSpPr>
        <p:spPr>
          <a:xfrm>
            <a:off x="6874367" y="1706758"/>
            <a:ext cx="213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</p:spTree>
    <p:extLst>
      <p:ext uri="{BB962C8B-B14F-4D97-AF65-F5344CB8AC3E}">
        <p14:creationId xmlns:p14="http://schemas.microsoft.com/office/powerpoint/2010/main" val="344637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5308909" y="0"/>
            <a:ext cx="7175104" cy="7019132"/>
          </a:xfrm>
          <a:custGeom>
            <a:avLst/>
            <a:gdLst>
              <a:gd name="connsiteX0" fmla="*/ 449108 w 7175104"/>
              <a:gd name="connsiteY0" fmla="*/ 6878100 h 7019132"/>
              <a:gd name="connsiteX1" fmla="*/ 456749 w 7175104"/>
              <a:gd name="connsiteY1" fmla="*/ 6898572 h 7019132"/>
              <a:gd name="connsiteX2" fmla="*/ 450105 w 7175104"/>
              <a:gd name="connsiteY2" fmla="*/ 6898572 h 7019132"/>
              <a:gd name="connsiteX3" fmla="*/ 429842 w 7175104"/>
              <a:gd name="connsiteY3" fmla="*/ 6884924 h 7019132"/>
              <a:gd name="connsiteX4" fmla="*/ 411572 w 7175104"/>
              <a:gd name="connsiteY4" fmla="*/ 6781912 h 7019132"/>
              <a:gd name="connsiteX5" fmla="*/ 412236 w 7175104"/>
              <a:gd name="connsiteY5" fmla="*/ 6782237 h 7019132"/>
              <a:gd name="connsiteX6" fmla="*/ 417883 w 7175104"/>
              <a:gd name="connsiteY6" fmla="*/ 6795560 h 7019132"/>
              <a:gd name="connsiteX7" fmla="*/ 416555 w 7175104"/>
              <a:gd name="connsiteY7" fmla="*/ 6791010 h 7019132"/>
              <a:gd name="connsiteX8" fmla="*/ 429842 w 7175104"/>
              <a:gd name="connsiteY8" fmla="*/ 6791010 h 7019132"/>
              <a:gd name="connsiteX9" fmla="*/ 450105 w 7175104"/>
              <a:gd name="connsiteY9" fmla="*/ 6791010 h 7019132"/>
              <a:gd name="connsiteX10" fmla="*/ 564375 w 7175104"/>
              <a:gd name="connsiteY10" fmla="*/ 6791010 h 7019132"/>
              <a:gd name="connsiteX11" fmla="*/ 629815 w 7175104"/>
              <a:gd name="connsiteY11" fmla="*/ 6788411 h 7019132"/>
              <a:gd name="connsiteX12" fmla="*/ 670009 w 7175104"/>
              <a:gd name="connsiteY12" fmla="*/ 6790036 h 7019132"/>
              <a:gd name="connsiteX13" fmla="*/ 671669 w 7175104"/>
              <a:gd name="connsiteY13" fmla="*/ 6794585 h 7019132"/>
              <a:gd name="connsiteX14" fmla="*/ 678645 w 7175104"/>
              <a:gd name="connsiteY14" fmla="*/ 6811158 h 7019132"/>
              <a:gd name="connsiteX15" fmla="*/ 672002 w 7175104"/>
              <a:gd name="connsiteY15" fmla="*/ 6811158 h 7019132"/>
              <a:gd name="connsiteX16" fmla="*/ 651739 w 7175104"/>
              <a:gd name="connsiteY16" fmla="*/ 6817982 h 7019132"/>
              <a:gd name="connsiteX17" fmla="*/ 617856 w 7175104"/>
              <a:gd name="connsiteY17" fmla="*/ 6824806 h 7019132"/>
              <a:gd name="connsiteX18" fmla="*/ 537468 w 7175104"/>
              <a:gd name="connsiteY18" fmla="*/ 6830981 h 7019132"/>
              <a:gd name="connsiteX19" fmla="*/ 470368 w 7175104"/>
              <a:gd name="connsiteY19" fmla="*/ 6870626 h 7019132"/>
              <a:gd name="connsiteX20" fmla="*/ 449108 w 7175104"/>
              <a:gd name="connsiteY20" fmla="*/ 6878100 h 7019132"/>
              <a:gd name="connsiteX21" fmla="*/ 432499 w 7175104"/>
              <a:gd name="connsiteY21" fmla="*/ 6833905 h 7019132"/>
              <a:gd name="connsiteX22" fmla="*/ 418215 w 7175104"/>
              <a:gd name="connsiteY22" fmla="*/ 6797835 h 7019132"/>
              <a:gd name="connsiteX23" fmla="*/ 418548 w 7175104"/>
              <a:gd name="connsiteY23" fmla="*/ 6800109 h 7019132"/>
              <a:gd name="connsiteX24" fmla="*/ 411572 w 7175104"/>
              <a:gd name="connsiteY24" fmla="*/ 6781912 h 7019132"/>
              <a:gd name="connsiteX25" fmla="*/ 386658 w 7175104"/>
              <a:gd name="connsiteY25" fmla="*/ 6752990 h 7019132"/>
              <a:gd name="connsiteX26" fmla="*/ 376361 w 7175104"/>
              <a:gd name="connsiteY26" fmla="*/ 6757215 h 7019132"/>
              <a:gd name="connsiteX27" fmla="*/ 379350 w 7175104"/>
              <a:gd name="connsiteY27" fmla="*/ 6753965 h 7019132"/>
              <a:gd name="connsiteX28" fmla="*/ 398949 w 7175104"/>
              <a:gd name="connsiteY28" fmla="*/ 6747791 h 7019132"/>
              <a:gd name="connsiteX29" fmla="*/ 403267 w 7175104"/>
              <a:gd name="connsiteY29" fmla="*/ 6750390 h 7019132"/>
              <a:gd name="connsiteX30" fmla="*/ 386658 w 7175104"/>
              <a:gd name="connsiteY30" fmla="*/ 6752990 h 7019132"/>
              <a:gd name="connsiteX31" fmla="*/ 396624 w 7175104"/>
              <a:gd name="connsiteY31" fmla="*/ 6748766 h 7019132"/>
              <a:gd name="connsiteX32" fmla="*/ 867988 w 7175104"/>
              <a:gd name="connsiteY32" fmla="*/ 6676625 h 7019132"/>
              <a:gd name="connsiteX33" fmla="*/ 873635 w 7175104"/>
              <a:gd name="connsiteY33" fmla="*/ 6676625 h 7019132"/>
              <a:gd name="connsiteX34" fmla="*/ 864334 w 7175104"/>
              <a:gd name="connsiteY34" fmla="*/ 6685074 h 7019132"/>
              <a:gd name="connsiteX35" fmla="*/ 861677 w 7175104"/>
              <a:gd name="connsiteY35" fmla="*/ 6679874 h 7019132"/>
              <a:gd name="connsiteX36" fmla="*/ 863670 w 7175104"/>
              <a:gd name="connsiteY36" fmla="*/ 6678249 h 7019132"/>
              <a:gd name="connsiteX37" fmla="*/ 703559 w 7175104"/>
              <a:gd name="connsiteY37" fmla="*/ 6670775 h 7019132"/>
              <a:gd name="connsiteX38" fmla="*/ 672002 w 7175104"/>
              <a:gd name="connsiteY38" fmla="*/ 6690273 h 7019132"/>
              <a:gd name="connsiteX39" fmla="*/ 684292 w 7175104"/>
              <a:gd name="connsiteY39" fmla="*/ 6676950 h 7019132"/>
              <a:gd name="connsiteX40" fmla="*/ 866327 w 7175104"/>
              <a:gd name="connsiteY40" fmla="*/ 6669800 h 7019132"/>
              <a:gd name="connsiteX41" fmla="*/ 873635 w 7175104"/>
              <a:gd name="connsiteY41" fmla="*/ 6669800 h 7019132"/>
              <a:gd name="connsiteX42" fmla="*/ 863670 w 7175104"/>
              <a:gd name="connsiteY42" fmla="*/ 6678249 h 7019132"/>
              <a:gd name="connsiteX43" fmla="*/ 851047 w 7175104"/>
              <a:gd name="connsiteY43" fmla="*/ 6682474 h 7019132"/>
              <a:gd name="connsiteX44" fmla="*/ 833109 w 7175104"/>
              <a:gd name="connsiteY44" fmla="*/ 6683449 h 7019132"/>
              <a:gd name="connsiteX45" fmla="*/ 705220 w 7175104"/>
              <a:gd name="connsiteY45" fmla="*/ 6669475 h 7019132"/>
              <a:gd name="connsiteX46" fmla="*/ 705220 w 7175104"/>
              <a:gd name="connsiteY46" fmla="*/ 6669800 h 7019132"/>
              <a:gd name="connsiteX47" fmla="*/ 703559 w 7175104"/>
              <a:gd name="connsiteY47" fmla="*/ 6670775 h 7019132"/>
              <a:gd name="connsiteX48" fmla="*/ 886590 w 7175104"/>
              <a:gd name="connsiteY48" fmla="*/ 6629830 h 7019132"/>
              <a:gd name="connsiteX49" fmla="*/ 886923 w 7175104"/>
              <a:gd name="connsiteY49" fmla="*/ 6629830 h 7019132"/>
              <a:gd name="connsiteX50" fmla="*/ 893234 w 7175104"/>
              <a:gd name="connsiteY50" fmla="*/ 6636655 h 7019132"/>
              <a:gd name="connsiteX51" fmla="*/ 898549 w 7175104"/>
              <a:gd name="connsiteY51" fmla="*/ 6652578 h 7019132"/>
              <a:gd name="connsiteX52" fmla="*/ 895227 w 7175104"/>
              <a:gd name="connsiteY52" fmla="*/ 6654527 h 7019132"/>
              <a:gd name="connsiteX53" fmla="*/ 888583 w 7175104"/>
              <a:gd name="connsiteY53" fmla="*/ 6635355 h 7019132"/>
              <a:gd name="connsiteX54" fmla="*/ 880279 w 7175104"/>
              <a:gd name="connsiteY54" fmla="*/ 6629830 h 7019132"/>
              <a:gd name="connsiteX55" fmla="*/ 884265 w 7175104"/>
              <a:gd name="connsiteY55" fmla="*/ 6629830 h 7019132"/>
              <a:gd name="connsiteX56" fmla="*/ 885594 w 7175104"/>
              <a:gd name="connsiteY56" fmla="*/ 6635030 h 7019132"/>
              <a:gd name="connsiteX57" fmla="*/ 880279 w 7175104"/>
              <a:gd name="connsiteY57" fmla="*/ 6629830 h 7019132"/>
              <a:gd name="connsiteX58" fmla="*/ 806203 w 7175104"/>
              <a:gd name="connsiteY58" fmla="*/ 6629830 h 7019132"/>
              <a:gd name="connsiteX59" fmla="*/ 876957 w 7175104"/>
              <a:gd name="connsiteY59" fmla="*/ 6656152 h 7019132"/>
              <a:gd name="connsiteX60" fmla="*/ 895227 w 7175104"/>
              <a:gd name="connsiteY60" fmla="*/ 6654527 h 7019132"/>
              <a:gd name="connsiteX61" fmla="*/ 876625 w 7175104"/>
              <a:gd name="connsiteY61" fmla="*/ 6665576 h 7019132"/>
              <a:gd name="connsiteX62" fmla="*/ 866327 w 7175104"/>
              <a:gd name="connsiteY62" fmla="*/ 6669800 h 7019132"/>
              <a:gd name="connsiteX63" fmla="*/ 829123 w 7175104"/>
              <a:gd name="connsiteY63" fmla="*/ 6669475 h 7019132"/>
              <a:gd name="connsiteX64" fmla="*/ 806203 w 7175104"/>
              <a:gd name="connsiteY64" fmla="*/ 6629830 h 7019132"/>
              <a:gd name="connsiteX65" fmla="*/ 882604 w 7175104"/>
              <a:gd name="connsiteY65" fmla="*/ 6621381 h 7019132"/>
              <a:gd name="connsiteX66" fmla="*/ 883601 w 7175104"/>
              <a:gd name="connsiteY66" fmla="*/ 6621706 h 7019132"/>
              <a:gd name="connsiteX67" fmla="*/ 886590 w 7175104"/>
              <a:gd name="connsiteY67" fmla="*/ 6629830 h 7019132"/>
              <a:gd name="connsiteX68" fmla="*/ 884265 w 7175104"/>
              <a:gd name="connsiteY68" fmla="*/ 6629830 h 7019132"/>
              <a:gd name="connsiteX69" fmla="*/ 266741 w 7175104"/>
              <a:gd name="connsiteY69" fmla="*/ 6380261 h 7019132"/>
              <a:gd name="connsiteX70" fmla="*/ 267738 w 7175104"/>
              <a:gd name="connsiteY70" fmla="*/ 6380911 h 7019132"/>
              <a:gd name="connsiteX71" fmla="*/ 264084 w 7175104"/>
              <a:gd name="connsiteY71" fmla="*/ 6382211 h 7019132"/>
              <a:gd name="connsiteX72" fmla="*/ 276374 w 7175104"/>
              <a:gd name="connsiteY72" fmla="*/ 6377337 h 7019132"/>
              <a:gd name="connsiteX73" fmla="*/ 268734 w 7175104"/>
              <a:gd name="connsiteY73" fmla="*/ 6380911 h 7019132"/>
              <a:gd name="connsiteX74" fmla="*/ 267738 w 7175104"/>
              <a:gd name="connsiteY74" fmla="*/ 6380911 h 7019132"/>
              <a:gd name="connsiteX75" fmla="*/ 269399 w 7175104"/>
              <a:gd name="connsiteY75" fmla="*/ 6380261 h 7019132"/>
              <a:gd name="connsiteX76" fmla="*/ 276374 w 7175104"/>
              <a:gd name="connsiteY76" fmla="*/ 6377337 h 7019132"/>
              <a:gd name="connsiteX77" fmla="*/ 262091 w 7175104"/>
              <a:gd name="connsiteY77" fmla="*/ 6307145 h 7019132"/>
              <a:gd name="connsiteX78" fmla="*/ 181371 w 7175104"/>
              <a:gd name="connsiteY78" fmla="*/ 6354264 h 7019132"/>
              <a:gd name="connsiteX79" fmla="*/ 262091 w 7175104"/>
              <a:gd name="connsiteY79" fmla="*/ 6307145 h 7019132"/>
              <a:gd name="connsiteX80" fmla="*/ 228540 w 7175104"/>
              <a:gd name="connsiteY80" fmla="*/ 6307145 h 7019132"/>
              <a:gd name="connsiteX81" fmla="*/ 234852 w 7175104"/>
              <a:gd name="connsiteY81" fmla="*/ 6313969 h 7019132"/>
              <a:gd name="connsiteX82" fmla="*/ 161108 w 7175104"/>
              <a:gd name="connsiteY82" fmla="*/ 6327293 h 7019132"/>
              <a:gd name="connsiteX83" fmla="*/ 228540 w 7175104"/>
              <a:gd name="connsiteY83" fmla="*/ 6307145 h 7019132"/>
              <a:gd name="connsiteX84" fmla="*/ 90021 w 7175104"/>
              <a:gd name="connsiteY84" fmla="*/ 6186585 h 7019132"/>
              <a:gd name="connsiteX85" fmla="*/ 67100 w 7175104"/>
              <a:gd name="connsiteY85" fmla="*/ 6193084 h 7019132"/>
              <a:gd name="connsiteX86" fmla="*/ 80720 w 7175104"/>
              <a:gd name="connsiteY86" fmla="*/ 6187235 h 7019132"/>
              <a:gd name="connsiteX87" fmla="*/ 94339 w 7175104"/>
              <a:gd name="connsiteY87" fmla="*/ 6185935 h 7019132"/>
              <a:gd name="connsiteX88" fmla="*/ 94007 w 7175104"/>
              <a:gd name="connsiteY88" fmla="*/ 6186585 h 7019132"/>
              <a:gd name="connsiteX89" fmla="*/ 90353 w 7175104"/>
              <a:gd name="connsiteY89" fmla="*/ 6186585 h 7019132"/>
              <a:gd name="connsiteX90" fmla="*/ 3191261 w 7175104"/>
              <a:gd name="connsiteY90" fmla="*/ 5863900 h 7019132"/>
              <a:gd name="connsiteX91" fmla="*/ 3197904 w 7175104"/>
              <a:gd name="connsiteY91" fmla="*/ 5877223 h 7019132"/>
              <a:gd name="connsiteX92" fmla="*/ 3197904 w 7175104"/>
              <a:gd name="connsiteY92" fmla="*/ 5881448 h 7019132"/>
              <a:gd name="connsiteX93" fmla="*/ 3197240 w 7175104"/>
              <a:gd name="connsiteY93" fmla="*/ 5881773 h 7019132"/>
              <a:gd name="connsiteX94" fmla="*/ 3191261 w 7175104"/>
              <a:gd name="connsiteY94" fmla="*/ 5864550 h 7019132"/>
              <a:gd name="connsiteX95" fmla="*/ 3191261 w 7175104"/>
              <a:gd name="connsiteY95" fmla="*/ 5857076 h 7019132"/>
              <a:gd name="connsiteX96" fmla="*/ 3191261 w 7175104"/>
              <a:gd name="connsiteY96" fmla="*/ 5863900 h 7019132"/>
              <a:gd name="connsiteX97" fmla="*/ 3190596 w 7175104"/>
              <a:gd name="connsiteY97" fmla="*/ 5862600 h 7019132"/>
              <a:gd name="connsiteX98" fmla="*/ 3189267 w 7175104"/>
              <a:gd name="connsiteY98" fmla="*/ 5858701 h 7019132"/>
              <a:gd name="connsiteX99" fmla="*/ 3191261 w 7175104"/>
              <a:gd name="connsiteY99" fmla="*/ 5857076 h 7019132"/>
              <a:gd name="connsiteX100" fmla="*/ 3473614 w 7175104"/>
              <a:gd name="connsiteY100" fmla="*/ 5783310 h 7019132"/>
              <a:gd name="connsiteX101" fmla="*/ 3474943 w 7175104"/>
              <a:gd name="connsiteY101" fmla="*/ 5790459 h 7019132"/>
              <a:gd name="connsiteX102" fmla="*/ 3473614 w 7175104"/>
              <a:gd name="connsiteY102" fmla="*/ 5790134 h 7019132"/>
              <a:gd name="connsiteX103" fmla="*/ 3473614 w 7175104"/>
              <a:gd name="connsiteY103" fmla="*/ 5783310 h 7019132"/>
              <a:gd name="connsiteX104" fmla="*/ 3466638 w 7175104"/>
              <a:gd name="connsiteY104" fmla="*/ 5763163 h 7019132"/>
              <a:gd name="connsiteX105" fmla="*/ 3468631 w 7175104"/>
              <a:gd name="connsiteY105" fmla="*/ 5766737 h 7019132"/>
              <a:gd name="connsiteX106" fmla="*/ 3469628 w 7175104"/>
              <a:gd name="connsiteY106" fmla="*/ 5769012 h 7019132"/>
              <a:gd name="connsiteX107" fmla="*/ 3466638 w 7175104"/>
              <a:gd name="connsiteY107" fmla="*/ 5769662 h 7019132"/>
              <a:gd name="connsiteX108" fmla="*/ 3466638 w 7175104"/>
              <a:gd name="connsiteY108" fmla="*/ 5763163 h 7019132"/>
              <a:gd name="connsiteX109" fmla="*/ 3506500 w 7175104"/>
              <a:gd name="connsiteY109" fmla="*/ 5756988 h 7019132"/>
              <a:gd name="connsiteX110" fmla="*/ 3486901 w 7175104"/>
              <a:gd name="connsiteY110" fmla="*/ 5776486 h 7019132"/>
              <a:gd name="connsiteX111" fmla="*/ 3480257 w 7175104"/>
              <a:gd name="connsiteY111" fmla="*/ 5783310 h 7019132"/>
              <a:gd name="connsiteX112" fmla="*/ 3473614 w 7175104"/>
              <a:gd name="connsiteY112" fmla="*/ 5783310 h 7019132"/>
              <a:gd name="connsiteX113" fmla="*/ 3472617 w 7175104"/>
              <a:gd name="connsiteY113" fmla="*/ 5779411 h 7019132"/>
              <a:gd name="connsiteX114" fmla="*/ 3469628 w 7175104"/>
              <a:gd name="connsiteY114" fmla="*/ 5769012 h 7019132"/>
              <a:gd name="connsiteX115" fmla="*/ 550756 w 7175104"/>
              <a:gd name="connsiteY115" fmla="*/ 5729692 h 7019132"/>
              <a:gd name="connsiteX116" fmla="*/ 530493 w 7175104"/>
              <a:gd name="connsiteY116" fmla="*/ 5743340 h 7019132"/>
              <a:gd name="connsiteX117" fmla="*/ 530493 w 7175104"/>
              <a:gd name="connsiteY117" fmla="*/ 5749839 h 7019132"/>
              <a:gd name="connsiteX118" fmla="*/ 537468 w 7175104"/>
              <a:gd name="connsiteY118" fmla="*/ 5749839 h 7019132"/>
              <a:gd name="connsiteX119" fmla="*/ 497275 w 7175104"/>
              <a:gd name="connsiteY119" fmla="*/ 5769662 h 7019132"/>
              <a:gd name="connsiteX120" fmla="*/ 550756 w 7175104"/>
              <a:gd name="connsiteY120" fmla="*/ 5729692 h 7019132"/>
              <a:gd name="connsiteX121" fmla="*/ 988490 w 7175104"/>
              <a:gd name="connsiteY121" fmla="*/ 5708196 h 7019132"/>
              <a:gd name="connsiteX122" fmla="*/ 988720 w 7175104"/>
              <a:gd name="connsiteY122" fmla="*/ 5708374 h 7019132"/>
              <a:gd name="connsiteX123" fmla="*/ 987573 w 7175104"/>
              <a:gd name="connsiteY123" fmla="*/ 5709544 h 7019132"/>
              <a:gd name="connsiteX124" fmla="*/ 940736 w 7175104"/>
              <a:gd name="connsiteY124" fmla="*/ 5736516 h 7019132"/>
              <a:gd name="connsiteX125" fmla="*/ 956348 w 7175104"/>
              <a:gd name="connsiteY125" fmla="*/ 5717668 h 7019132"/>
              <a:gd name="connsiteX126" fmla="*/ 973622 w 7175104"/>
              <a:gd name="connsiteY126" fmla="*/ 5708244 h 7019132"/>
              <a:gd name="connsiteX127" fmla="*/ 969636 w 7175104"/>
              <a:gd name="connsiteY127" fmla="*/ 5711494 h 7019132"/>
              <a:gd name="connsiteX128" fmla="*/ 982466 w 7175104"/>
              <a:gd name="connsiteY128" fmla="*/ 5709666 h 7019132"/>
              <a:gd name="connsiteX129" fmla="*/ 980930 w 7175104"/>
              <a:gd name="connsiteY129" fmla="*/ 5702720 h 7019132"/>
              <a:gd name="connsiteX130" fmla="*/ 982258 w 7175104"/>
              <a:gd name="connsiteY130" fmla="*/ 5703370 h 7019132"/>
              <a:gd name="connsiteX131" fmla="*/ 973622 w 7175104"/>
              <a:gd name="connsiteY131" fmla="*/ 5708244 h 7019132"/>
              <a:gd name="connsiteX132" fmla="*/ 835435 w 7175104"/>
              <a:gd name="connsiteY132" fmla="*/ 5187009 h 7019132"/>
              <a:gd name="connsiteX133" fmla="*/ 836099 w 7175104"/>
              <a:gd name="connsiteY133" fmla="*/ 5187009 h 7019132"/>
              <a:gd name="connsiteX134" fmla="*/ 839753 w 7175104"/>
              <a:gd name="connsiteY134" fmla="*/ 5192208 h 7019132"/>
              <a:gd name="connsiteX135" fmla="*/ 833109 w 7175104"/>
              <a:gd name="connsiteY135" fmla="*/ 5192208 h 7019132"/>
              <a:gd name="connsiteX136" fmla="*/ 819490 w 7175104"/>
              <a:gd name="connsiteY136" fmla="*/ 5199032 h 7019132"/>
              <a:gd name="connsiteX137" fmla="*/ 835435 w 7175104"/>
              <a:gd name="connsiteY137" fmla="*/ 5187009 h 7019132"/>
              <a:gd name="connsiteX138" fmla="*/ 846397 w 7175104"/>
              <a:gd name="connsiteY138" fmla="*/ 5180835 h 7019132"/>
              <a:gd name="connsiteX139" fmla="*/ 849054 w 7175104"/>
              <a:gd name="connsiteY139" fmla="*/ 5185709 h 7019132"/>
              <a:gd name="connsiteX140" fmla="*/ 846397 w 7175104"/>
              <a:gd name="connsiteY140" fmla="*/ 5182134 h 7019132"/>
              <a:gd name="connsiteX141" fmla="*/ 846397 w 7175104"/>
              <a:gd name="connsiteY141" fmla="*/ 5178885 h 7019132"/>
              <a:gd name="connsiteX142" fmla="*/ 846397 w 7175104"/>
              <a:gd name="connsiteY142" fmla="*/ 5180835 h 7019132"/>
              <a:gd name="connsiteX143" fmla="*/ 846064 w 7175104"/>
              <a:gd name="connsiteY143" fmla="*/ 5180510 h 7019132"/>
              <a:gd name="connsiteX144" fmla="*/ 846397 w 7175104"/>
              <a:gd name="connsiteY144" fmla="*/ 5178885 h 7019132"/>
              <a:gd name="connsiteX145" fmla="*/ 859684 w 7175104"/>
              <a:gd name="connsiteY145" fmla="*/ 5169786 h 7019132"/>
              <a:gd name="connsiteX146" fmla="*/ 860016 w 7175104"/>
              <a:gd name="connsiteY146" fmla="*/ 5170111 h 7019132"/>
              <a:gd name="connsiteX147" fmla="*/ 860016 w 7175104"/>
              <a:gd name="connsiteY147" fmla="*/ 5172061 h 7019132"/>
              <a:gd name="connsiteX148" fmla="*/ 859684 w 7175104"/>
              <a:gd name="connsiteY148" fmla="*/ 5169786 h 7019132"/>
              <a:gd name="connsiteX149" fmla="*/ 860016 w 7175104"/>
              <a:gd name="connsiteY149" fmla="*/ 5167186 h 7019132"/>
              <a:gd name="connsiteX150" fmla="*/ 862009 w 7175104"/>
              <a:gd name="connsiteY150" fmla="*/ 5170111 h 7019132"/>
              <a:gd name="connsiteX151" fmla="*/ 863338 w 7175104"/>
              <a:gd name="connsiteY151" fmla="*/ 5173685 h 7019132"/>
              <a:gd name="connsiteX152" fmla="*/ 860016 w 7175104"/>
              <a:gd name="connsiteY152" fmla="*/ 5170111 h 7019132"/>
              <a:gd name="connsiteX153" fmla="*/ 857359 w 7175104"/>
              <a:gd name="connsiteY153" fmla="*/ 5162637 h 7019132"/>
              <a:gd name="connsiteX154" fmla="*/ 860016 w 7175104"/>
              <a:gd name="connsiteY154" fmla="*/ 5165237 h 7019132"/>
              <a:gd name="connsiteX155" fmla="*/ 860016 w 7175104"/>
              <a:gd name="connsiteY155" fmla="*/ 5167186 h 7019132"/>
              <a:gd name="connsiteX156" fmla="*/ 814756 w 7175104"/>
              <a:gd name="connsiteY156" fmla="*/ 5152360 h 7019132"/>
              <a:gd name="connsiteX157" fmla="*/ 819490 w 7175104"/>
              <a:gd name="connsiteY157" fmla="*/ 5158737 h 7019132"/>
              <a:gd name="connsiteX158" fmla="*/ 826134 w 7175104"/>
              <a:gd name="connsiteY158" fmla="*/ 5158737 h 7019132"/>
              <a:gd name="connsiteX159" fmla="*/ 830784 w 7175104"/>
              <a:gd name="connsiteY159" fmla="*/ 5158737 h 7019132"/>
              <a:gd name="connsiteX160" fmla="*/ 845732 w 7175104"/>
              <a:gd name="connsiteY160" fmla="*/ 5180835 h 7019132"/>
              <a:gd name="connsiteX161" fmla="*/ 846397 w 7175104"/>
              <a:gd name="connsiteY161" fmla="*/ 5182134 h 7019132"/>
              <a:gd name="connsiteX162" fmla="*/ 846397 w 7175104"/>
              <a:gd name="connsiteY162" fmla="*/ 5185709 h 7019132"/>
              <a:gd name="connsiteX163" fmla="*/ 836099 w 7175104"/>
              <a:gd name="connsiteY163" fmla="*/ 5187009 h 7019132"/>
              <a:gd name="connsiteX164" fmla="*/ 833774 w 7175104"/>
              <a:gd name="connsiteY164" fmla="*/ 5183109 h 7019132"/>
              <a:gd name="connsiteX165" fmla="*/ 814507 w 7175104"/>
              <a:gd name="connsiteY165" fmla="*/ 5152563 h 7019132"/>
              <a:gd name="connsiteX166" fmla="*/ 814756 w 7175104"/>
              <a:gd name="connsiteY166" fmla="*/ 5152360 h 7019132"/>
              <a:gd name="connsiteX167" fmla="*/ 846397 w 7175104"/>
              <a:gd name="connsiteY167" fmla="*/ 5145089 h 7019132"/>
              <a:gd name="connsiteX168" fmla="*/ 857359 w 7175104"/>
              <a:gd name="connsiteY168" fmla="*/ 5162637 h 7019132"/>
              <a:gd name="connsiteX169" fmla="*/ 853372 w 7175104"/>
              <a:gd name="connsiteY169" fmla="*/ 5158737 h 7019132"/>
              <a:gd name="connsiteX170" fmla="*/ 833109 w 7175104"/>
              <a:gd name="connsiteY170" fmla="*/ 5158737 h 7019132"/>
              <a:gd name="connsiteX171" fmla="*/ 830784 w 7175104"/>
              <a:gd name="connsiteY171" fmla="*/ 5158737 h 7019132"/>
              <a:gd name="connsiteX172" fmla="*/ 826134 w 7175104"/>
              <a:gd name="connsiteY172" fmla="*/ 5151913 h 7019132"/>
              <a:gd name="connsiteX173" fmla="*/ 833109 w 7175104"/>
              <a:gd name="connsiteY173" fmla="*/ 5151913 h 7019132"/>
              <a:gd name="connsiteX174" fmla="*/ 846397 w 7175104"/>
              <a:gd name="connsiteY174" fmla="*/ 5145089 h 7019132"/>
              <a:gd name="connsiteX175" fmla="*/ 651739 w 7175104"/>
              <a:gd name="connsiteY175" fmla="*/ 4923791 h 7019132"/>
              <a:gd name="connsiteX176" fmla="*/ 637455 w 7175104"/>
              <a:gd name="connsiteY176" fmla="*/ 4941014 h 7019132"/>
              <a:gd name="connsiteX177" fmla="*/ 634465 w 7175104"/>
              <a:gd name="connsiteY177" fmla="*/ 4942314 h 7019132"/>
              <a:gd name="connsiteX178" fmla="*/ 651739 w 7175104"/>
              <a:gd name="connsiteY178" fmla="*/ 4923791 h 7019132"/>
              <a:gd name="connsiteX179" fmla="*/ 496231 w 7175104"/>
              <a:gd name="connsiteY179" fmla="*/ 4914606 h 7019132"/>
              <a:gd name="connsiteX180" fmla="*/ 483655 w 7175104"/>
              <a:gd name="connsiteY180" fmla="*/ 4930291 h 7019132"/>
              <a:gd name="connsiteX181" fmla="*/ 492728 w 7175104"/>
              <a:gd name="connsiteY181" fmla="*/ 4918328 h 7019132"/>
              <a:gd name="connsiteX182" fmla="*/ 792915 w 7175104"/>
              <a:gd name="connsiteY182" fmla="*/ 4634577 h 7019132"/>
              <a:gd name="connsiteX183" fmla="*/ 790922 w 7175104"/>
              <a:gd name="connsiteY183" fmla="*/ 4638152 h 7019132"/>
              <a:gd name="connsiteX184" fmla="*/ 790922 w 7175104"/>
              <a:gd name="connsiteY184" fmla="*/ 4636852 h 7019132"/>
              <a:gd name="connsiteX185" fmla="*/ 1200169 w 7175104"/>
              <a:gd name="connsiteY185" fmla="*/ 2465795 h 7019132"/>
              <a:gd name="connsiteX186" fmla="*/ 1200501 w 7175104"/>
              <a:gd name="connsiteY186" fmla="*/ 2465795 h 7019132"/>
              <a:gd name="connsiteX187" fmla="*/ 1195851 w 7175104"/>
              <a:gd name="connsiteY187" fmla="*/ 2478468 h 7019132"/>
              <a:gd name="connsiteX188" fmla="*/ 1209138 w 7175104"/>
              <a:gd name="connsiteY188" fmla="*/ 2411527 h 7019132"/>
              <a:gd name="connsiteX189" fmla="*/ 1207809 w 7175104"/>
              <a:gd name="connsiteY189" fmla="*/ 2442398 h 7019132"/>
              <a:gd name="connsiteX190" fmla="*/ 1200169 w 7175104"/>
              <a:gd name="connsiteY190" fmla="*/ 2465795 h 7019132"/>
              <a:gd name="connsiteX191" fmla="*/ 1197512 w 7175104"/>
              <a:gd name="connsiteY191" fmla="*/ 2463520 h 7019132"/>
              <a:gd name="connsiteX192" fmla="*/ 1188875 w 7175104"/>
              <a:gd name="connsiteY192" fmla="*/ 2458321 h 7019132"/>
              <a:gd name="connsiteX193" fmla="*/ 1209138 w 7175104"/>
              <a:gd name="connsiteY193" fmla="*/ 2411527 h 7019132"/>
              <a:gd name="connsiteX194" fmla="*/ 4096453 w 7175104"/>
              <a:gd name="connsiteY194" fmla="*/ 818899 h 7019132"/>
              <a:gd name="connsiteX195" fmla="*/ 4098114 w 7175104"/>
              <a:gd name="connsiteY195" fmla="*/ 819549 h 7019132"/>
              <a:gd name="connsiteX196" fmla="*/ 4092135 w 7175104"/>
              <a:gd name="connsiteY196" fmla="*/ 826048 h 7019132"/>
              <a:gd name="connsiteX197" fmla="*/ 4152259 w 7175104"/>
              <a:gd name="connsiteY197" fmla="*/ 772429 h 7019132"/>
              <a:gd name="connsiteX198" fmla="*/ 4104758 w 7175104"/>
              <a:gd name="connsiteY198" fmla="*/ 805900 h 7019132"/>
              <a:gd name="connsiteX199" fmla="*/ 4096453 w 7175104"/>
              <a:gd name="connsiteY199" fmla="*/ 818899 h 7019132"/>
              <a:gd name="connsiteX200" fmla="*/ 4089145 w 7175104"/>
              <a:gd name="connsiteY200" fmla="*/ 814674 h 7019132"/>
              <a:gd name="connsiteX201" fmla="*/ 4051276 w 7175104"/>
              <a:gd name="connsiteY201" fmla="*/ 819549 h 7019132"/>
              <a:gd name="connsiteX202" fmla="*/ 4152259 w 7175104"/>
              <a:gd name="connsiteY202" fmla="*/ 772429 h 7019132"/>
              <a:gd name="connsiteX203" fmla="*/ 4125021 w 7175104"/>
              <a:gd name="connsiteY203" fmla="*/ 0 h 7019132"/>
              <a:gd name="connsiteX204" fmla="*/ 4138640 w 7175104"/>
              <a:gd name="connsiteY204" fmla="*/ 60443 h 7019132"/>
              <a:gd name="connsiteX205" fmla="*/ 4192121 w 7175104"/>
              <a:gd name="connsiteY205" fmla="*/ 80590 h 7019132"/>
              <a:gd name="connsiteX206" fmla="*/ 4158903 w 7175104"/>
              <a:gd name="connsiteY206" fmla="*/ 107562 h 7019132"/>
              <a:gd name="connsiteX207" fmla="*/ 4252910 w 7175104"/>
              <a:gd name="connsiteY207" fmla="*/ 107562 h 7019132"/>
              <a:gd name="connsiteX208" fmla="*/ 4333630 w 7175104"/>
              <a:gd name="connsiteY208" fmla="*/ 201475 h 7019132"/>
              <a:gd name="connsiteX209" fmla="*/ 4393755 w 7175104"/>
              <a:gd name="connsiteY209" fmla="*/ 161180 h 7019132"/>
              <a:gd name="connsiteX210" fmla="*/ 4387111 w 7175104"/>
              <a:gd name="connsiteY210" fmla="*/ 234946 h 7019132"/>
              <a:gd name="connsiteX211" fmla="*/ 4427637 w 7175104"/>
              <a:gd name="connsiteY211" fmla="*/ 288889 h 7019132"/>
              <a:gd name="connsiteX212" fmla="*/ 4460855 w 7175104"/>
              <a:gd name="connsiteY212" fmla="*/ 261918 h 7019132"/>
              <a:gd name="connsiteX213" fmla="*/ 4561838 w 7175104"/>
              <a:gd name="connsiteY213" fmla="*/ 362655 h 7019132"/>
              <a:gd name="connsiteX214" fmla="*/ 4669133 w 7175104"/>
              <a:gd name="connsiteY214" fmla="*/ 429922 h 7019132"/>
              <a:gd name="connsiteX215" fmla="*/ 4622295 w 7175104"/>
              <a:gd name="connsiteY215" fmla="*/ 463393 h 7019132"/>
              <a:gd name="connsiteX216" fmla="*/ 4729590 w 7175104"/>
              <a:gd name="connsiteY216" fmla="*/ 436421 h 7019132"/>
              <a:gd name="connsiteX217" fmla="*/ 4790379 w 7175104"/>
              <a:gd name="connsiteY217" fmla="*/ 450069 h 7019132"/>
              <a:gd name="connsiteX218" fmla="*/ 4850503 w 7175104"/>
              <a:gd name="connsiteY218" fmla="*/ 523835 h 7019132"/>
              <a:gd name="connsiteX219" fmla="*/ 4870766 w 7175104"/>
              <a:gd name="connsiteY219" fmla="*/ 611249 h 7019132"/>
              <a:gd name="connsiteX220" fmla="*/ 4904649 w 7175104"/>
              <a:gd name="connsiteY220" fmla="*/ 584278 h 7019132"/>
              <a:gd name="connsiteX221" fmla="*/ 4937867 w 7175104"/>
              <a:gd name="connsiteY221" fmla="*/ 597601 h 7019132"/>
              <a:gd name="connsiteX222" fmla="*/ 4917604 w 7175104"/>
              <a:gd name="connsiteY222" fmla="*/ 671367 h 7019132"/>
              <a:gd name="connsiteX223" fmla="*/ 4917604 w 7175104"/>
              <a:gd name="connsiteY223" fmla="*/ 691839 h 7019132"/>
              <a:gd name="connsiteX224" fmla="*/ 4971749 w 7175104"/>
              <a:gd name="connsiteY224" fmla="*/ 685015 h 7019132"/>
              <a:gd name="connsiteX225" fmla="*/ 5018587 w 7175104"/>
              <a:gd name="connsiteY225" fmla="*/ 765605 h 7019132"/>
              <a:gd name="connsiteX226" fmla="*/ 5086020 w 7175104"/>
              <a:gd name="connsiteY226" fmla="*/ 738959 h 7019132"/>
              <a:gd name="connsiteX227" fmla="*/ 5159764 w 7175104"/>
              <a:gd name="connsiteY227" fmla="*/ 792577 h 7019132"/>
              <a:gd name="connsiteX228" fmla="*/ 5119238 w 7175104"/>
              <a:gd name="connsiteY228" fmla="*/ 805900 h 7019132"/>
              <a:gd name="connsiteX229" fmla="*/ 5186670 w 7175104"/>
              <a:gd name="connsiteY229" fmla="*/ 859519 h 7019132"/>
              <a:gd name="connsiteX230" fmla="*/ 5253771 w 7175104"/>
              <a:gd name="connsiteY230" fmla="*/ 913462 h 7019132"/>
              <a:gd name="connsiteX231" fmla="*/ 5469024 w 7175104"/>
              <a:gd name="connsiteY231" fmla="*/ 953757 h 7019132"/>
              <a:gd name="connsiteX232" fmla="*/ 5495598 w 7175104"/>
              <a:gd name="connsiteY232" fmla="*/ 900139 h 7019132"/>
              <a:gd name="connsiteX233" fmla="*/ 5556388 w 7175104"/>
              <a:gd name="connsiteY233" fmla="*/ 906963 h 7019132"/>
              <a:gd name="connsiteX234" fmla="*/ 5522505 w 7175104"/>
              <a:gd name="connsiteY234" fmla="*/ 927110 h 7019132"/>
              <a:gd name="connsiteX235" fmla="*/ 5515861 w 7175104"/>
              <a:gd name="connsiteY235" fmla="*/ 960581 h 7019132"/>
              <a:gd name="connsiteX236" fmla="*/ 5549412 w 7175104"/>
              <a:gd name="connsiteY236" fmla="*/ 940109 h 7019132"/>
              <a:gd name="connsiteX237" fmla="*/ 5575986 w 7175104"/>
              <a:gd name="connsiteY237" fmla="*/ 946933 h 7019132"/>
              <a:gd name="connsiteX238" fmla="*/ 5549412 w 7175104"/>
              <a:gd name="connsiteY238" fmla="*/ 973905 h 7019132"/>
              <a:gd name="connsiteX239" fmla="*/ 5609869 w 7175104"/>
              <a:gd name="connsiteY239" fmla="*/ 940109 h 7019132"/>
              <a:gd name="connsiteX240" fmla="*/ 5582962 w 7175104"/>
              <a:gd name="connsiteY240" fmla="*/ 973905 h 7019132"/>
              <a:gd name="connsiteX241" fmla="*/ 5764333 w 7175104"/>
              <a:gd name="connsiteY241" fmla="*/ 1095115 h 7019132"/>
              <a:gd name="connsiteX242" fmla="*/ 5764333 w 7175104"/>
              <a:gd name="connsiteY242" fmla="*/ 1115262 h 7019132"/>
              <a:gd name="connsiteX243" fmla="*/ 5784596 w 7175104"/>
              <a:gd name="connsiteY243" fmla="*/ 1222499 h 7019132"/>
              <a:gd name="connsiteX244" fmla="*/ 5838409 w 7175104"/>
              <a:gd name="connsiteY244" fmla="*/ 1249471 h 7019132"/>
              <a:gd name="connsiteX245" fmla="*/ 5864983 w 7175104"/>
              <a:gd name="connsiteY245" fmla="*/ 1316412 h 7019132"/>
              <a:gd name="connsiteX246" fmla="*/ 5845053 w 7175104"/>
              <a:gd name="connsiteY246" fmla="*/ 1255970 h 7019132"/>
              <a:gd name="connsiteX247" fmla="*/ 5992873 w 7175104"/>
              <a:gd name="connsiteY247" fmla="*/ 1282941 h 7019132"/>
              <a:gd name="connsiteX248" fmla="*/ 6052998 w 7175104"/>
              <a:gd name="connsiteY248" fmla="*/ 1383354 h 7019132"/>
              <a:gd name="connsiteX249" fmla="*/ 5992873 w 7175104"/>
              <a:gd name="connsiteY249" fmla="*/ 1437622 h 7019132"/>
              <a:gd name="connsiteX250" fmla="*/ 6066617 w 7175104"/>
              <a:gd name="connsiteY250" fmla="*/ 1403826 h 7019132"/>
              <a:gd name="connsiteX251" fmla="*/ 6133718 w 7175104"/>
              <a:gd name="connsiteY251" fmla="*/ 1450946 h 7019132"/>
              <a:gd name="connsiteX252" fmla="*/ 6160624 w 7175104"/>
              <a:gd name="connsiteY252" fmla="*/ 1457770 h 7019132"/>
              <a:gd name="connsiteX253" fmla="*/ 6167600 w 7175104"/>
              <a:gd name="connsiteY253" fmla="*/ 1464594 h 7019132"/>
              <a:gd name="connsiteX254" fmla="*/ 6172583 w 7175104"/>
              <a:gd name="connsiteY254" fmla="*/ 1467194 h 7019132"/>
              <a:gd name="connsiteX255" fmla="*/ 6201150 w 7175104"/>
              <a:gd name="connsiteY255" fmla="*/ 1504564 h 7019132"/>
              <a:gd name="connsiteX256" fmla="*/ 6201150 w 7175104"/>
              <a:gd name="connsiteY256" fmla="*/ 1538360 h 7019132"/>
              <a:gd name="connsiteX257" fmla="*/ 6247988 w 7175104"/>
              <a:gd name="connsiteY257" fmla="*/ 1511388 h 7019132"/>
              <a:gd name="connsiteX258" fmla="*/ 6302133 w 7175104"/>
              <a:gd name="connsiteY258" fmla="*/ 1551683 h 7019132"/>
              <a:gd name="connsiteX259" fmla="*/ 6274894 w 7175104"/>
              <a:gd name="connsiteY259" fmla="*/ 1585154 h 7019132"/>
              <a:gd name="connsiteX260" fmla="*/ 6261607 w 7175104"/>
              <a:gd name="connsiteY260" fmla="*/ 1591978 h 7019132"/>
              <a:gd name="connsiteX261" fmla="*/ 6234368 w 7175104"/>
              <a:gd name="connsiteY261" fmla="*/ 1618950 h 7019132"/>
              <a:gd name="connsiteX262" fmla="*/ 6261607 w 7175104"/>
              <a:gd name="connsiteY262" fmla="*/ 1612126 h 7019132"/>
              <a:gd name="connsiteX263" fmla="*/ 6214770 w 7175104"/>
              <a:gd name="connsiteY263" fmla="*/ 1639097 h 7019132"/>
              <a:gd name="connsiteX264" fmla="*/ 6153981 w 7175104"/>
              <a:gd name="connsiteY264" fmla="*/ 1652096 h 7019132"/>
              <a:gd name="connsiteX265" fmla="*/ 6113787 w 7175104"/>
              <a:gd name="connsiteY265" fmla="*/ 1618950 h 7019132"/>
              <a:gd name="connsiteX266" fmla="*/ 6100500 w 7175104"/>
              <a:gd name="connsiteY266" fmla="*/ 1665744 h 7019132"/>
              <a:gd name="connsiteX267" fmla="*/ 6133718 w 7175104"/>
              <a:gd name="connsiteY267" fmla="*/ 1665744 h 7019132"/>
              <a:gd name="connsiteX268" fmla="*/ 6107143 w 7175104"/>
              <a:gd name="connsiteY268" fmla="*/ 1672568 h 7019132"/>
              <a:gd name="connsiteX269" fmla="*/ 6120763 w 7175104"/>
              <a:gd name="connsiteY269" fmla="*/ 1692716 h 7019132"/>
              <a:gd name="connsiteX270" fmla="*/ 6127406 w 7175104"/>
              <a:gd name="connsiteY270" fmla="*/ 1679067 h 7019132"/>
              <a:gd name="connsiteX271" fmla="*/ 6127406 w 7175104"/>
              <a:gd name="connsiteY271" fmla="*/ 1706039 h 7019132"/>
              <a:gd name="connsiteX272" fmla="*/ 6174244 w 7175104"/>
              <a:gd name="connsiteY272" fmla="*/ 1692716 h 7019132"/>
              <a:gd name="connsiteX273" fmla="*/ 6164278 w 7175104"/>
              <a:gd name="connsiteY273" fmla="*/ 1705389 h 7019132"/>
              <a:gd name="connsiteX274" fmla="*/ 6140361 w 7175104"/>
              <a:gd name="connsiteY274" fmla="*/ 1719687 h 7019132"/>
              <a:gd name="connsiteX275" fmla="*/ 6159960 w 7175104"/>
              <a:gd name="connsiteY275" fmla="*/ 1711238 h 7019132"/>
              <a:gd name="connsiteX276" fmla="*/ 6164278 w 7175104"/>
              <a:gd name="connsiteY276" fmla="*/ 1705389 h 7019132"/>
              <a:gd name="connsiteX277" fmla="*/ 6167600 w 7175104"/>
              <a:gd name="connsiteY277" fmla="*/ 1703764 h 7019132"/>
              <a:gd name="connsiteX278" fmla="*/ 6174244 w 7175104"/>
              <a:gd name="connsiteY278" fmla="*/ 1692716 h 7019132"/>
              <a:gd name="connsiteX279" fmla="*/ 6167600 w 7175104"/>
              <a:gd name="connsiteY279" fmla="*/ 1733011 h 7019132"/>
              <a:gd name="connsiteX280" fmla="*/ 6180887 w 7175104"/>
              <a:gd name="connsiteY280" fmla="*/ 1746334 h 7019132"/>
              <a:gd name="connsiteX281" fmla="*/ 6214770 w 7175104"/>
              <a:gd name="connsiteY281" fmla="*/ 1726511 h 7019132"/>
              <a:gd name="connsiteX282" fmla="*/ 6187531 w 7175104"/>
              <a:gd name="connsiteY282" fmla="*/ 1753158 h 7019132"/>
              <a:gd name="connsiteX283" fmla="*/ 6227725 w 7175104"/>
              <a:gd name="connsiteY283" fmla="*/ 1766482 h 7019132"/>
              <a:gd name="connsiteX284" fmla="*/ 6247988 w 7175104"/>
              <a:gd name="connsiteY284" fmla="*/ 1773306 h 7019132"/>
              <a:gd name="connsiteX285" fmla="*/ 6254631 w 7175104"/>
              <a:gd name="connsiteY285" fmla="*/ 1780130 h 7019132"/>
              <a:gd name="connsiteX286" fmla="*/ 6268251 w 7175104"/>
              <a:gd name="connsiteY286" fmla="*/ 1780130 h 7019132"/>
              <a:gd name="connsiteX287" fmla="*/ 6295157 w 7175104"/>
              <a:gd name="connsiteY287" fmla="*/ 1780130 h 7019132"/>
              <a:gd name="connsiteX288" fmla="*/ 6261607 w 7175104"/>
              <a:gd name="connsiteY288" fmla="*/ 1800277 h 7019132"/>
              <a:gd name="connsiteX289" fmla="*/ 6288514 w 7175104"/>
              <a:gd name="connsiteY289" fmla="*/ 1820425 h 7019132"/>
              <a:gd name="connsiteX290" fmla="*/ 6308777 w 7175104"/>
              <a:gd name="connsiteY290" fmla="*/ 1786629 h 7019132"/>
              <a:gd name="connsiteX291" fmla="*/ 6341995 w 7175104"/>
              <a:gd name="connsiteY291" fmla="*/ 1800277 h 7019132"/>
              <a:gd name="connsiteX292" fmla="*/ 6281870 w 7175104"/>
              <a:gd name="connsiteY292" fmla="*/ 1833423 h 7019132"/>
              <a:gd name="connsiteX293" fmla="*/ 6295157 w 7175104"/>
              <a:gd name="connsiteY293" fmla="*/ 1874043 h 7019132"/>
              <a:gd name="connsiteX294" fmla="*/ 6335351 w 7175104"/>
              <a:gd name="connsiteY294" fmla="*/ 1847072 h 7019132"/>
              <a:gd name="connsiteX295" fmla="*/ 6382521 w 7175104"/>
              <a:gd name="connsiteY295" fmla="*/ 1867219 h 7019132"/>
              <a:gd name="connsiteX296" fmla="*/ 6523366 w 7175104"/>
              <a:gd name="connsiteY296" fmla="*/ 1901015 h 7019132"/>
              <a:gd name="connsiteX297" fmla="*/ 6490148 w 7175104"/>
              <a:gd name="connsiteY297" fmla="*/ 1920838 h 7019132"/>
              <a:gd name="connsiteX298" fmla="*/ 6550272 w 7175104"/>
              <a:gd name="connsiteY298" fmla="*/ 1914663 h 7019132"/>
              <a:gd name="connsiteX299" fmla="*/ 6557248 w 7175104"/>
              <a:gd name="connsiteY299" fmla="*/ 1947809 h 7019132"/>
              <a:gd name="connsiteX300" fmla="*/ 6510078 w 7175104"/>
              <a:gd name="connsiteY300" fmla="*/ 1974781 h 7019132"/>
              <a:gd name="connsiteX301" fmla="*/ 6590798 w 7175104"/>
              <a:gd name="connsiteY301" fmla="*/ 1974781 h 7019132"/>
              <a:gd name="connsiteX302" fmla="*/ 6584155 w 7175104"/>
              <a:gd name="connsiteY302" fmla="*/ 2008252 h 7019132"/>
              <a:gd name="connsiteX303" fmla="*/ 6543629 w 7175104"/>
              <a:gd name="connsiteY303" fmla="*/ 2069019 h 7019132"/>
              <a:gd name="connsiteX304" fmla="*/ 6584155 w 7175104"/>
              <a:gd name="connsiteY304" fmla="*/ 2062195 h 7019132"/>
              <a:gd name="connsiteX305" fmla="*/ 6516722 w 7175104"/>
              <a:gd name="connsiteY305" fmla="*/ 2102165 h 7019132"/>
              <a:gd name="connsiteX306" fmla="*/ 6516722 w 7175104"/>
              <a:gd name="connsiteY306" fmla="*/ 2135961 h 7019132"/>
              <a:gd name="connsiteX307" fmla="*/ 6584155 w 7175104"/>
              <a:gd name="connsiteY307" fmla="*/ 2082343 h 7019132"/>
              <a:gd name="connsiteX308" fmla="*/ 6597774 w 7175104"/>
              <a:gd name="connsiteY308" fmla="*/ 2135961 h 7019132"/>
              <a:gd name="connsiteX309" fmla="*/ 6557248 w 7175104"/>
              <a:gd name="connsiteY309" fmla="*/ 2189579 h 7019132"/>
              <a:gd name="connsiteX310" fmla="*/ 6604086 w 7175104"/>
              <a:gd name="connsiteY310" fmla="*/ 2169757 h 7019132"/>
              <a:gd name="connsiteX311" fmla="*/ 6543629 w 7175104"/>
              <a:gd name="connsiteY311" fmla="*/ 2223375 h 7019132"/>
              <a:gd name="connsiteX312" fmla="*/ 6503435 w 7175104"/>
              <a:gd name="connsiteY312" fmla="*/ 2209727 h 7019132"/>
              <a:gd name="connsiteX313" fmla="*/ 6516722 w 7175104"/>
              <a:gd name="connsiteY313" fmla="*/ 2283492 h 7019132"/>
              <a:gd name="connsiteX314" fmla="*/ 6563892 w 7175104"/>
              <a:gd name="connsiteY314" fmla="*/ 2223375 h 7019132"/>
              <a:gd name="connsiteX315" fmla="*/ 6597774 w 7175104"/>
              <a:gd name="connsiteY315" fmla="*/ 2230199 h 7019132"/>
              <a:gd name="connsiteX316" fmla="*/ 6557248 w 7175104"/>
              <a:gd name="connsiteY316" fmla="*/ 2263670 h 7019132"/>
              <a:gd name="connsiteX317" fmla="*/ 6597774 w 7175104"/>
              <a:gd name="connsiteY317" fmla="*/ 2276993 h 7019132"/>
              <a:gd name="connsiteX318" fmla="*/ 6543629 w 7175104"/>
              <a:gd name="connsiteY318" fmla="*/ 2297141 h 7019132"/>
              <a:gd name="connsiteX319" fmla="*/ 6644612 w 7175104"/>
              <a:gd name="connsiteY319" fmla="*/ 2324113 h 7019132"/>
              <a:gd name="connsiteX320" fmla="*/ 6711712 w 7175104"/>
              <a:gd name="connsiteY320" fmla="*/ 2370907 h 7019132"/>
              <a:gd name="connsiteX321" fmla="*/ 6610729 w 7175104"/>
              <a:gd name="connsiteY321" fmla="*/ 2397878 h 7019132"/>
              <a:gd name="connsiteX322" fmla="*/ 6617373 w 7175104"/>
              <a:gd name="connsiteY322" fmla="*/ 2404703 h 7019132"/>
              <a:gd name="connsiteX323" fmla="*/ 6617373 w 7175104"/>
              <a:gd name="connsiteY323" fmla="*/ 2485293 h 7019132"/>
              <a:gd name="connsiteX324" fmla="*/ 6543629 w 7175104"/>
              <a:gd name="connsiteY324" fmla="*/ 2485293 h 7019132"/>
              <a:gd name="connsiteX325" fmla="*/ 6577511 w 7175104"/>
              <a:gd name="connsiteY325" fmla="*/ 2498616 h 7019132"/>
              <a:gd name="connsiteX326" fmla="*/ 6597774 w 7175104"/>
              <a:gd name="connsiteY326" fmla="*/ 2525588 h 7019132"/>
              <a:gd name="connsiteX327" fmla="*/ 6550272 w 7175104"/>
              <a:gd name="connsiteY327" fmla="*/ 2525588 h 7019132"/>
              <a:gd name="connsiteX328" fmla="*/ 6536985 w 7175104"/>
              <a:gd name="connsiteY328" fmla="*/ 2572382 h 7019132"/>
              <a:gd name="connsiteX329" fmla="*/ 6557248 w 7175104"/>
              <a:gd name="connsiteY329" fmla="*/ 2592854 h 7019132"/>
              <a:gd name="connsiteX330" fmla="*/ 6563892 w 7175104"/>
              <a:gd name="connsiteY330" fmla="*/ 2606178 h 7019132"/>
              <a:gd name="connsiteX331" fmla="*/ 6557248 w 7175104"/>
              <a:gd name="connsiteY331" fmla="*/ 2659796 h 7019132"/>
              <a:gd name="connsiteX332" fmla="*/ 6597774 w 7175104"/>
              <a:gd name="connsiteY332" fmla="*/ 2659796 h 7019132"/>
              <a:gd name="connsiteX333" fmla="*/ 6704736 w 7175104"/>
              <a:gd name="connsiteY333" fmla="*/ 2754034 h 7019132"/>
              <a:gd name="connsiteX334" fmla="*/ 6671518 w 7175104"/>
              <a:gd name="connsiteY334" fmla="*/ 2781006 h 7019132"/>
              <a:gd name="connsiteX335" fmla="*/ 6671518 w 7175104"/>
              <a:gd name="connsiteY335" fmla="*/ 2754034 h 7019132"/>
              <a:gd name="connsiteX336" fmla="*/ 6651255 w 7175104"/>
              <a:gd name="connsiteY336" fmla="*/ 2820976 h 7019132"/>
              <a:gd name="connsiteX337" fmla="*/ 6684805 w 7175104"/>
              <a:gd name="connsiteY337" fmla="*/ 2794330 h 7019132"/>
              <a:gd name="connsiteX338" fmla="*/ 6704736 w 7175104"/>
              <a:gd name="connsiteY338" fmla="*/ 2861596 h 7019132"/>
              <a:gd name="connsiteX339" fmla="*/ 6671518 w 7175104"/>
              <a:gd name="connsiteY339" fmla="*/ 2881744 h 7019132"/>
              <a:gd name="connsiteX340" fmla="*/ 6698093 w 7175104"/>
              <a:gd name="connsiteY340" fmla="*/ 2901566 h 7019132"/>
              <a:gd name="connsiteX341" fmla="*/ 6718356 w 7175104"/>
              <a:gd name="connsiteY341" fmla="*/ 2881744 h 7019132"/>
              <a:gd name="connsiteX342" fmla="*/ 6765525 w 7175104"/>
              <a:gd name="connsiteY342" fmla="*/ 2914890 h 7019132"/>
              <a:gd name="connsiteX343" fmla="*/ 6718356 w 7175104"/>
              <a:gd name="connsiteY343" fmla="*/ 2962334 h 7019132"/>
              <a:gd name="connsiteX344" fmla="*/ 6846245 w 7175104"/>
              <a:gd name="connsiteY344" fmla="*/ 3130013 h 7019132"/>
              <a:gd name="connsiteX345" fmla="*/ 6919989 w 7175104"/>
              <a:gd name="connsiteY345" fmla="*/ 3190456 h 7019132"/>
              <a:gd name="connsiteX346" fmla="*/ 6873152 w 7175104"/>
              <a:gd name="connsiteY346" fmla="*/ 3237575 h 7019132"/>
              <a:gd name="connsiteX347" fmla="*/ 6893083 w 7175104"/>
              <a:gd name="connsiteY347" fmla="*/ 3251223 h 7019132"/>
              <a:gd name="connsiteX348" fmla="*/ 6946896 w 7175104"/>
              <a:gd name="connsiteY348" fmla="*/ 3231076 h 7019132"/>
              <a:gd name="connsiteX349" fmla="*/ 7061166 w 7175104"/>
              <a:gd name="connsiteY349" fmla="*/ 3251223 h 7019132"/>
              <a:gd name="connsiteX350" fmla="*/ 6960515 w 7175104"/>
              <a:gd name="connsiteY350" fmla="*/ 3257398 h 7019132"/>
              <a:gd name="connsiteX351" fmla="*/ 6960515 w 7175104"/>
              <a:gd name="connsiteY351" fmla="*/ 3318165 h 7019132"/>
              <a:gd name="connsiteX352" fmla="*/ 6919989 w 7175104"/>
              <a:gd name="connsiteY352" fmla="*/ 3331813 h 7019132"/>
              <a:gd name="connsiteX353" fmla="*/ 6960515 w 7175104"/>
              <a:gd name="connsiteY353" fmla="*/ 3371783 h 7019132"/>
              <a:gd name="connsiteX354" fmla="*/ 6993734 w 7175104"/>
              <a:gd name="connsiteY354" fmla="*/ 3358460 h 7019132"/>
              <a:gd name="connsiteX355" fmla="*/ 7054523 w 7175104"/>
              <a:gd name="connsiteY355" fmla="*/ 3526139 h 7019132"/>
              <a:gd name="connsiteX356" fmla="*/ 7101360 w 7175104"/>
              <a:gd name="connsiteY356" fmla="*/ 3506317 h 7019132"/>
              <a:gd name="connsiteX357" fmla="*/ 7114647 w 7175104"/>
              <a:gd name="connsiteY357" fmla="*/ 3553111 h 7019132"/>
              <a:gd name="connsiteX358" fmla="*/ 7101360 w 7175104"/>
              <a:gd name="connsiteY358" fmla="*/ 3586907 h 7019132"/>
              <a:gd name="connsiteX359" fmla="*/ 7148530 w 7175104"/>
              <a:gd name="connsiteY359" fmla="*/ 3573583 h 7019132"/>
              <a:gd name="connsiteX360" fmla="*/ 7081097 w 7175104"/>
              <a:gd name="connsiteY360" fmla="*/ 3613553 h 7019132"/>
              <a:gd name="connsiteX361" fmla="*/ 7155173 w 7175104"/>
              <a:gd name="connsiteY361" fmla="*/ 3633701 h 7019132"/>
              <a:gd name="connsiteX362" fmla="*/ 7121623 w 7175104"/>
              <a:gd name="connsiteY362" fmla="*/ 3627202 h 7019132"/>
              <a:gd name="connsiteX363" fmla="*/ 7094384 w 7175104"/>
              <a:gd name="connsiteY363" fmla="*/ 3674321 h 7019132"/>
              <a:gd name="connsiteX364" fmla="*/ 7161485 w 7175104"/>
              <a:gd name="connsiteY364" fmla="*/ 3654173 h 7019132"/>
              <a:gd name="connsiteX365" fmla="*/ 7128267 w 7175104"/>
              <a:gd name="connsiteY365" fmla="*/ 3701292 h 7019132"/>
              <a:gd name="connsiteX366" fmla="*/ 7175104 w 7175104"/>
              <a:gd name="connsiteY366" fmla="*/ 3687644 h 7019132"/>
              <a:gd name="connsiteX367" fmla="*/ 7148530 w 7175104"/>
              <a:gd name="connsiteY367" fmla="*/ 3775058 h 7019132"/>
              <a:gd name="connsiteX368" fmla="*/ 7128267 w 7175104"/>
              <a:gd name="connsiteY368" fmla="*/ 3768234 h 7019132"/>
              <a:gd name="connsiteX369" fmla="*/ 7134910 w 7175104"/>
              <a:gd name="connsiteY369" fmla="*/ 3788707 h 7019132"/>
              <a:gd name="connsiteX370" fmla="*/ 7155173 w 7175104"/>
              <a:gd name="connsiteY370" fmla="*/ 3768234 h 7019132"/>
              <a:gd name="connsiteX371" fmla="*/ 7148530 w 7175104"/>
              <a:gd name="connsiteY371" fmla="*/ 3815028 h 7019132"/>
              <a:gd name="connsiteX372" fmla="*/ 7074453 w 7175104"/>
              <a:gd name="connsiteY372" fmla="*/ 3848824 h 7019132"/>
              <a:gd name="connsiteX373" fmla="*/ 7121623 w 7175104"/>
              <a:gd name="connsiteY373" fmla="*/ 3848824 h 7019132"/>
              <a:gd name="connsiteX374" fmla="*/ 7034260 w 7175104"/>
              <a:gd name="connsiteY374" fmla="*/ 3875796 h 7019132"/>
              <a:gd name="connsiteX375" fmla="*/ 7020640 w 7175104"/>
              <a:gd name="connsiteY375" fmla="*/ 3889119 h 7019132"/>
              <a:gd name="connsiteX376" fmla="*/ 7074453 w 7175104"/>
              <a:gd name="connsiteY376" fmla="*/ 3875796 h 7019132"/>
              <a:gd name="connsiteX377" fmla="*/ 7013997 w 7175104"/>
              <a:gd name="connsiteY377" fmla="*/ 3936238 h 7019132"/>
              <a:gd name="connsiteX378" fmla="*/ 6993734 w 7175104"/>
              <a:gd name="connsiteY378" fmla="*/ 3922590 h 7019132"/>
              <a:gd name="connsiteX379" fmla="*/ 6967159 w 7175104"/>
              <a:gd name="connsiteY379" fmla="*/ 3956386 h 7019132"/>
              <a:gd name="connsiteX380" fmla="*/ 6933277 w 7175104"/>
              <a:gd name="connsiteY380" fmla="*/ 3943063 h 7019132"/>
              <a:gd name="connsiteX381" fmla="*/ 7034260 w 7175104"/>
              <a:gd name="connsiteY381" fmla="*/ 3996681 h 7019132"/>
              <a:gd name="connsiteX382" fmla="*/ 7054523 w 7175104"/>
              <a:gd name="connsiteY382" fmla="*/ 4016828 h 7019132"/>
              <a:gd name="connsiteX383" fmla="*/ 7061166 w 7175104"/>
              <a:gd name="connsiteY383" fmla="*/ 4097418 h 7019132"/>
              <a:gd name="connsiteX384" fmla="*/ 7013997 w 7175104"/>
              <a:gd name="connsiteY384" fmla="*/ 4097418 h 7019132"/>
              <a:gd name="connsiteX385" fmla="*/ 6960515 w 7175104"/>
              <a:gd name="connsiteY385" fmla="*/ 4124390 h 7019132"/>
              <a:gd name="connsiteX386" fmla="*/ 7007353 w 7175104"/>
              <a:gd name="connsiteY386" fmla="*/ 4265098 h 7019132"/>
              <a:gd name="connsiteX387" fmla="*/ 6973803 w 7175104"/>
              <a:gd name="connsiteY387" fmla="*/ 4366160 h 7019132"/>
              <a:gd name="connsiteX388" fmla="*/ 6946896 w 7175104"/>
              <a:gd name="connsiteY388" fmla="*/ 4171184 h 7019132"/>
              <a:gd name="connsiteX389" fmla="*/ 6967159 w 7175104"/>
              <a:gd name="connsiteY389" fmla="*/ 4117566 h 7019132"/>
              <a:gd name="connsiteX390" fmla="*/ 6926633 w 7175104"/>
              <a:gd name="connsiteY390" fmla="*/ 4097418 h 7019132"/>
              <a:gd name="connsiteX391" fmla="*/ 6953540 w 7175104"/>
              <a:gd name="connsiteY391" fmla="*/ 4057123 h 7019132"/>
              <a:gd name="connsiteX392" fmla="*/ 6940252 w 7175104"/>
              <a:gd name="connsiteY392" fmla="*/ 4057123 h 7019132"/>
              <a:gd name="connsiteX393" fmla="*/ 6873152 w 7175104"/>
              <a:gd name="connsiteY393" fmla="*/ 4076946 h 7019132"/>
              <a:gd name="connsiteX394" fmla="*/ 6893083 w 7175104"/>
              <a:gd name="connsiteY394" fmla="*/ 4057123 h 7019132"/>
              <a:gd name="connsiteX395" fmla="*/ 6873152 w 7175104"/>
              <a:gd name="connsiteY395" fmla="*/ 3889119 h 7019132"/>
              <a:gd name="connsiteX396" fmla="*/ 6879796 w 7175104"/>
              <a:gd name="connsiteY396" fmla="*/ 3815028 h 7019132"/>
              <a:gd name="connsiteX397" fmla="*/ 6852889 w 7175104"/>
              <a:gd name="connsiteY397" fmla="*/ 3842000 h 7019132"/>
              <a:gd name="connsiteX398" fmla="*/ 6825982 w 7175104"/>
              <a:gd name="connsiteY398" fmla="*/ 3821853 h 7019132"/>
              <a:gd name="connsiteX399" fmla="*/ 6852889 w 7175104"/>
              <a:gd name="connsiteY399" fmla="*/ 3754911 h 7019132"/>
              <a:gd name="connsiteX400" fmla="*/ 6839270 w 7175104"/>
              <a:gd name="connsiteY400" fmla="*/ 3788707 h 7019132"/>
              <a:gd name="connsiteX401" fmla="*/ 6792100 w 7175104"/>
              <a:gd name="connsiteY401" fmla="*/ 3741262 h 7019132"/>
              <a:gd name="connsiteX402" fmla="*/ 6779145 w 7175104"/>
              <a:gd name="connsiteY402" fmla="*/ 3667497 h 7019132"/>
              <a:gd name="connsiteX403" fmla="*/ 6812363 w 7175104"/>
              <a:gd name="connsiteY403" fmla="*/ 3640525 h 7019132"/>
              <a:gd name="connsiteX404" fmla="*/ 6738619 w 7175104"/>
              <a:gd name="connsiteY404" fmla="*/ 3559935 h 7019132"/>
              <a:gd name="connsiteX405" fmla="*/ 6671518 w 7175104"/>
              <a:gd name="connsiteY405" fmla="*/ 3432551 h 7019132"/>
              <a:gd name="connsiteX406" fmla="*/ 6624349 w 7175104"/>
              <a:gd name="connsiteY406" fmla="*/ 3459197 h 7019132"/>
              <a:gd name="connsiteX407" fmla="*/ 6610729 w 7175104"/>
              <a:gd name="connsiteY407" fmla="*/ 3492993 h 7019132"/>
              <a:gd name="connsiteX408" fmla="*/ 6630992 w 7175104"/>
              <a:gd name="connsiteY408" fmla="*/ 3499492 h 7019132"/>
              <a:gd name="connsiteX409" fmla="*/ 6678162 w 7175104"/>
              <a:gd name="connsiteY409" fmla="*/ 3445549 h 7019132"/>
              <a:gd name="connsiteX410" fmla="*/ 6671518 w 7175104"/>
              <a:gd name="connsiteY410" fmla="*/ 3486169 h 7019132"/>
              <a:gd name="connsiteX411" fmla="*/ 6610729 w 7175104"/>
              <a:gd name="connsiteY411" fmla="*/ 3526139 h 7019132"/>
              <a:gd name="connsiteX412" fmla="*/ 6570535 w 7175104"/>
              <a:gd name="connsiteY412" fmla="*/ 3526139 h 7019132"/>
              <a:gd name="connsiteX413" fmla="*/ 6563892 w 7175104"/>
              <a:gd name="connsiteY413" fmla="*/ 3573583 h 7019132"/>
              <a:gd name="connsiteX414" fmla="*/ 6617373 w 7175104"/>
              <a:gd name="connsiteY414" fmla="*/ 3593731 h 7019132"/>
              <a:gd name="connsiteX415" fmla="*/ 6604086 w 7175104"/>
              <a:gd name="connsiteY415" fmla="*/ 3654173 h 7019132"/>
              <a:gd name="connsiteX416" fmla="*/ 6698093 w 7175104"/>
              <a:gd name="connsiteY416" fmla="*/ 3654173 h 7019132"/>
              <a:gd name="connsiteX417" fmla="*/ 6671518 w 7175104"/>
              <a:gd name="connsiteY417" fmla="*/ 3667497 h 7019132"/>
              <a:gd name="connsiteX418" fmla="*/ 6678162 w 7175104"/>
              <a:gd name="connsiteY418" fmla="*/ 3701292 h 7019132"/>
              <a:gd name="connsiteX419" fmla="*/ 6624349 w 7175104"/>
              <a:gd name="connsiteY419" fmla="*/ 3694468 h 7019132"/>
              <a:gd name="connsiteX420" fmla="*/ 6691781 w 7175104"/>
              <a:gd name="connsiteY420" fmla="*/ 3794881 h 7019132"/>
              <a:gd name="connsiteX421" fmla="*/ 6657899 w 7175104"/>
              <a:gd name="connsiteY421" fmla="*/ 3815028 h 7019132"/>
              <a:gd name="connsiteX422" fmla="*/ 6711712 w 7175104"/>
              <a:gd name="connsiteY422" fmla="*/ 3929414 h 7019132"/>
              <a:gd name="connsiteX423" fmla="*/ 6678162 w 7175104"/>
              <a:gd name="connsiteY423" fmla="*/ 3949562 h 7019132"/>
              <a:gd name="connsiteX424" fmla="*/ 6704736 w 7175104"/>
              <a:gd name="connsiteY424" fmla="*/ 3976208 h 7019132"/>
              <a:gd name="connsiteX425" fmla="*/ 6657899 w 7175104"/>
              <a:gd name="connsiteY425" fmla="*/ 3963210 h 7019132"/>
              <a:gd name="connsiteX426" fmla="*/ 6630992 w 7175104"/>
              <a:gd name="connsiteY426" fmla="*/ 4036976 h 7019132"/>
              <a:gd name="connsiteX427" fmla="*/ 6664875 w 7175104"/>
              <a:gd name="connsiteY427" fmla="*/ 4016828 h 7019132"/>
              <a:gd name="connsiteX428" fmla="*/ 6644612 w 7175104"/>
              <a:gd name="connsiteY428" fmla="*/ 4063623 h 7019132"/>
              <a:gd name="connsiteX429" fmla="*/ 6698093 w 7175104"/>
              <a:gd name="connsiteY429" fmla="*/ 4057123 h 7019132"/>
              <a:gd name="connsiteX430" fmla="*/ 6738619 w 7175104"/>
              <a:gd name="connsiteY430" fmla="*/ 4131214 h 7019132"/>
              <a:gd name="connsiteX431" fmla="*/ 6644612 w 7175104"/>
              <a:gd name="connsiteY431" fmla="*/ 4164360 h 7019132"/>
              <a:gd name="connsiteX432" fmla="*/ 6590798 w 7175104"/>
              <a:gd name="connsiteY432" fmla="*/ 4110742 h 7019132"/>
              <a:gd name="connsiteX433" fmla="*/ 6624349 w 7175104"/>
              <a:gd name="connsiteY433" fmla="*/ 4090594 h 7019132"/>
              <a:gd name="connsiteX434" fmla="*/ 6597774 w 7175104"/>
              <a:gd name="connsiteY434" fmla="*/ 4090594 h 7019132"/>
              <a:gd name="connsiteX435" fmla="*/ 6624349 w 7175104"/>
              <a:gd name="connsiteY435" fmla="*/ 4137713 h 7019132"/>
              <a:gd name="connsiteX436" fmla="*/ 6597774 w 7175104"/>
              <a:gd name="connsiteY436" fmla="*/ 4184508 h 7019132"/>
              <a:gd name="connsiteX437" fmla="*/ 6490148 w 7175104"/>
              <a:gd name="connsiteY437" fmla="*/ 4204980 h 7019132"/>
              <a:gd name="connsiteX438" fmla="*/ 6530341 w 7175104"/>
              <a:gd name="connsiteY438" fmla="*/ 4198156 h 7019132"/>
              <a:gd name="connsiteX439" fmla="*/ 6577511 w 7175104"/>
              <a:gd name="connsiteY439" fmla="*/ 4171184 h 7019132"/>
              <a:gd name="connsiteX440" fmla="*/ 6516722 w 7175104"/>
              <a:gd name="connsiteY440" fmla="*/ 4171184 h 7019132"/>
              <a:gd name="connsiteX441" fmla="*/ 6557248 w 7175104"/>
              <a:gd name="connsiteY441" fmla="*/ 4137713 h 7019132"/>
              <a:gd name="connsiteX442" fmla="*/ 6536985 w 7175104"/>
              <a:gd name="connsiteY442" fmla="*/ 4131214 h 7019132"/>
              <a:gd name="connsiteX443" fmla="*/ 6483504 w 7175104"/>
              <a:gd name="connsiteY443" fmla="*/ 4137713 h 7019132"/>
              <a:gd name="connsiteX444" fmla="*/ 6442978 w 7175104"/>
              <a:gd name="connsiteY444" fmla="*/ 4050624 h 7019132"/>
              <a:gd name="connsiteX445" fmla="*/ 6469885 w 7175104"/>
              <a:gd name="connsiteY445" fmla="*/ 4043800 h 7019132"/>
              <a:gd name="connsiteX446" fmla="*/ 6422715 w 7175104"/>
              <a:gd name="connsiteY446" fmla="*/ 4003180 h 7019132"/>
              <a:gd name="connsiteX447" fmla="*/ 6382521 w 7175104"/>
              <a:gd name="connsiteY447" fmla="*/ 4023653 h 7019132"/>
              <a:gd name="connsiteX448" fmla="*/ 6295157 w 7175104"/>
              <a:gd name="connsiteY448" fmla="*/ 3970034 h 7019132"/>
              <a:gd name="connsiteX449" fmla="*/ 6321732 w 7175104"/>
              <a:gd name="connsiteY449" fmla="*/ 3943063 h 7019132"/>
              <a:gd name="connsiteX450" fmla="*/ 6341995 w 7175104"/>
              <a:gd name="connsiteY450" fmla="*/ 3909267 h 7019132"/>
              <a:gd name="connsiteX451" fmla="*/ 6268251 w 7175104"/>
              <a:gd name="connsiteY451" fmla="*/ 3916091 h 7019132"/>
              <a:gd name="connsiteX452" fmla="*/ 6328708 w 7175104"/>
              <a:gd name="connsiteY452" fmla="*/ 3882295 h 7019132"/>
              <a:gd name="connsiteX453" fmla="*/ 6261607 w 7175104"/>
              <a:gd name="connsiteY453" fmla="*/ 3869297 h 7019132"/>
              <a:gd name="connsiteX454" fmla="*/ 6295157 w 7175104"/>
              <a:gd name="connsiteY454" fmla="*/ 3848824 h 7019132"/>
              <a:gd name="connsiteX455" fmla="*/ 6247988 w 7175104"/>
              <a:gd name="connsiteY455" fmla="*/ 3842000 h 7019132"/>
              <a:gd name="connsiteX456" fmla="*/ 6274894 w 7175104"/>
              <a:gd name="connsiteY456" fmla="*/ 3835501 h 7019132"/>
              <a:gd name="connsiteX457" fmla="*/ 6241344 w 7175104"/>
              <a:gd name="connsiteY457" fmla="*/ 3828677 h 7019132"/>
              <a:gd name="connsiteX458" fmla="*/ 6274894 w 7175104"/>
              <a:gd name="connsiteY458" fmla="*/ 3775058 h 7019132"/>
              <a:gd name="connsiteX459" fmla="*/ 6201150 w 7175104"/>
              <a:gd name="connsiteY459" fmla="*/ 3775058 h 7019132"/>
              <a:gd name="connsiteX460" fmla="*/ 6187531 w 7175104"/>
              <a:gd name="connsiteY460" fmla="*/ 3727939 h 7019132"/>
              <a:gd name="connsiteX461" fmla="*/ 6214770 w 7175104"/>
              <a:gd name="connsiteY461" fmla="*/ 3687644 h 7019132"/>
              <a:gd name="connsiteX462" fmla="*/ 6100500 w 7175104"/>
              <a:gd name="connsiteY462" fmla="*/ 3627202 h 7019132"/>
              <a:gd name="connsiteX463" fmla="*/ 5992873 w 7175104"/>
              <a:gd name="connsiteY463" fmla="*/ 3674321 h 7019132"/>
              <a:gd name="connsiteX464" fmla="*/ 5885246 w 7175104"/>
              <a:gd name="connsiteY464" fmla="*/ 3681145 h 7019132"/>
              <a:gd name="connsiteX465" fmla="*/ 5905509 w 7175104"/>
              <a:gd name="connsiteY465" fmla="*/ 3687644 h 7019132"/>
              <a:gd name="connsiteX466" fmla="*/ 5905509 w 7175104"/>
              <a:gd name="connsiteY466" fmla="*/ 3727939 h 7019132"/>
              <a:gd name="connsiteX467" fmla="*/ 5972610 w 7175104"/>
              <a:gd name="connsiteY467" fmla="*/ 3748087 h 7019132"/>
              <a:gd name="connsiteX468" fmla="*/ 6026423 w 7175104"/>
              <a:gd name="connsiteY468" fmla="*/ 3976208 h 7019132"/>
              <a:gd name="connsiteX469" fmla="*/ 6019780 w 7175104"/>
              <a:gd name="connsiteY469" fmla="*/ 4070447 h 7019132"/>
              <a:gd name="connsiteX470" fmla="*/ 6113787 w 7175104"/>
              <a:gd name="connsiteY470" fmla="*/ 4231952 h 7019132"/>
              <a:gd name="connsiteX471" fmla="*/ 6073261 w 7175104"/>
              <a:gd name="connsiteY471" fmla="*/ 4244950 h 7019132"/>
              <a:gd name="connsiteX472" fmla="*/ 6113787 w 7175104"/>
              <a:gd name="connsiteY472" fmla="*/ 4238126 h 7019132"/>
              <a:gd name="connsiteX473" fmla="*/ 6066617 w 7175104"/>
              <a:gd name="connsiteY473" fmla="*/ 4319041 h 7019132"/>
              <a:gd name="connsiteX474" fmla="*/ 6113787 w 7175104"/>
              <a:gd name="connsiteY474" fmla="*/ 4325865 h 7019132"/>
              <a:gd name="connsiteX475" fmla="*/ 6039710 w 7175104"/>
              <a:gd name="connsiteY475" fmla="*/ 4352512 h 7019132"/>
              <a:gd name="connsiteX476" fmla="*/ 5999517 w 7175104"/>
              <a:gd name="connsiteY476" fmla="*/ 4345688 h 7019132"/>
              <a:gd name="connsiteX477" fmla="*/ 5979254 w 7175104"/>
              <a:gd name="connsiteY477" fmla="*/ 4419454 h 7019132"/>
              <a:gd name="connsiteX478" fmla="*/ 6039710 w 7175104"/>
              <a:gd name="connsiteY478" fmla="*/ 4393132 h 7019132"/>
              <a:gd name="connsiteX479" fmla="*/ 5986229 w 7175104"/>
              <a:gd name="connsiteY479" fmla="*/ 4433102 h 7019132"/>
              <a:gd name="connsiteX480" fmla="*/ 5972610 w 7175104"/>
              <a:gd name="connsiteY480" fmla="*/ 4480221 h 7019132"/>
              <a:gd name="connsiteX481" fmla="*/ 6013136 w 7175104"/>
              <a:gd name="connsiteY481" fmla="*/ 4493870 h 7019132"/>
              <a:gd name="connsiteX482" fmla="*/ 5905509 w 7175104"/>
              <a:gd name="connsiteY482" fmla="*/ 4574460 h 7019132"/>
              <a:gd name="connsiteX483" fmla="*/ 5952347 w 7175104"/>
              <a:gd name="connsiteY483" fmla="*/ 4553987 h 7019132"/>
              <a:gd name="connsiteX484" fmla="*/ 5898866 w 7175104"/>
              <a:gd name="connsiteY484" fmla="*/ 4594607 h 7019132"/>
              <a:gd name="connsiteX485" fmla="*/ 5905509 w 7175104"/>
              <a:gd name="connsiteY485" fmla="*/ 4513692 h 7019132"/>
              <a:gd name="connsiteX486" fmla="*/ 5945703 w 7175104"/>
              <a:gd name="connsiteY486" fmla="*/ 4500694 h 7019132"/>
              <a:gd name="connsiteX487" fmla="*/ 5912153 w 7175104"/>
              <a:gd name="connsiteY487" fmla="*/ 4466898 h 7019132"/>
              <a:gd name="connsiteX488" fmla="*/ 5925772 w 7175104"/>
              <a:gd name="connsiteY488" fmla="*/ 4372660 h 7019132"/>
              <a:gd name="connsiteX489" fmla="*/ 5986229 w 7175104"/>
              <a:gd name="connsiteY489" fmla="*/ 4345688 h 7019132"/>
              <a:gd name="connsiteX490" fmla="*/ 6013136 w 7175104"/>
              <a:gd name="connsiteY490" fmla="*/ 4238126 h 7019132"/>
              <a:gd name="connsiteX491" fmla="*/ 5972610 w 7175104"/>
              <a:gd name="connsiteY491" fmla="*/ 4151037 h 7019132"/>
              <a:gd name="connsiteX492" fmla="*/ 5972610 w 7175104"/>
              <a:gd name="connsiteY492" fmla="*/ 4090594 h 7019132"/>
              <a:gd name="connsiteX493" fmla="*/ 5932416 w 7175104"/>
              <a:gd name="connsiteY493" fmla="*/ 4057123 h 7019132"/>
              <a:gd name="connsiteX494" fmla="*/ 5710519 w 7175104"/>
              <a:gd name="connsiteY494" fmla="*/ 4151037 h 7019132"/>
              <a:gd name="connsiteX495" fmla="*/ 5690256 w 7175104"/>
              <a:gd name="connsiteY495" fmla="*/ 4164360 h 7019132"/>
              <a:gd name="connsiteX496" fmla="*/ 5690256 w 7175104"/>
              <a:gd name="connsiteY496" fmla="*/ 4198156 h 7019132"/>
              <a:gd name="connsiteX497" fmla="*/ 5643419 w 7175104"/>
              <a:gd name="connsiteY497" fmla="*/ 4164360 h 7019132"/>
              <a:gd name="connsiteX498" fmla="*/ 5549412 w 7175104"/>
              <a:gd name="connsiteY498" fmla="*/ 4184508 h 7019132"/>
              <a:gd name="connsiteX499" fmla="*/ 5495598 w 7175104"/>
              <a:gd name="connsiteY499" fmla="*/ 4231952 h 7019132"/>
              <a:gd name="connsiteX500" fmla="*/ 5441785 w 7175104"/>
              <a:gd name="connsiteY500" fmla="*/ 4218304 h 7019132"/>
              <a:gd name="connsiteX501" fmla="*/ 5455405 w 7175104"/>
              <a:gd name="connsiteY501" fmla="*/ 4278746 h 7019132"/>
              <a:gd name="connsiteX502" fmla="*/ 5435142 w 7175104"/>
              <a:gd name="connsiteY502" fmla="*/ 4352512 h 7019132"/>
              <a:gd name="connsiteX503" fmla="*/ 5469024 w 7175104"/>
              <a:gd name="connsiteY503" fmla="*/ 4325865 h 7019132"/>
              <a:gd name="connsiteX504" fmla="*/ 5462048 w 7175104"/>
              <a:gd name="connsiteY504" fmla="*/ 4366160 h 7019132"/>
              <a:gd name="connsiteX505" fmla="*/ 5563031 w 7175104"/>
              <a:gd name="connsiteY505" fmla="*/ 4393132 h 7019132"/>
              <a:gd name="connsiteX506" fmla="*/ 5609869 w 7175104"/>
              <a:gd name="connsiteY506" fmla="*/ 4339189 h 7019132"/>
              <a:gd name="connsiteX507" fmla="*/ 5669993 w 7175104"/>
              <a:gd name="connsiteY507" fmla="*/ 4305718 h 7019132"/>
              <a:gd name="connsiteX508" fmla="*/ 5683613 w 7175104"/>
              <a:gd name="connsiteY508" fmla="*/ 4305718 h 7019132"/>
              <a:gd name="connsiteX509" fmla="*/ 5609869 w 7175104"/>
              <a:gd name="connsiteY509" fmla="*/ 4366160 h 7019132"/>
              <a:gd name="connsiteX510" fmla="*/ 5636775 w 7175104"/>
              <a:gd name="connsiteY510" fmla="*/ 4366160 h 7019132"/>
              <a:gd name="connsiteX511" fmla="*/ 5663682 w 7175104"/>
              <a:gd name="connsiteY511" fmla="*/ 4325865 h 7019132"/>
              <a:gd name="connsiteX512" fmla="*/ 5697232 w 7175104"/>
              <a:gd name="connsiteY512" fmla="*/ 4332365 h 7019132"/>
              <a:gd name="connsiteX513" fmla="*/ 5744402 w 7175104"/>
              <a:gd name="connsiteY513" fmla="*/ 4271922 h 7019132"/>
              <a:gd name="connsiteX514" fmla="*/ 5770976 w 7175104"/>
              <a:gd name="connsiteY514" fmla="*/ 4366160 h 7019132"/>
              <a:gd name="connsiteX515" fmla="*/ 5623488 w 7175104"/>
              <a:gd name="connsiteY515" fmla="*/ 4480221 h 7019132"/>
              <a:gd name="connsiteX516" fmla="*/ 5522505 w 7175104"/>
              <a:gd name="connsiteY516" fmla="*/ 4466898 h 7019132"/>
              <a:gd name="connsiteX517" fmla="*/ 5575986 w 7175104"/>
              <a:gd name="connsiteY517" fmla="*/ 4513692 h 7019132"/>
              <a:gd name="connsiteX518" fmla="*/ 5508886 w 7175104"/>
              <a:gd name="connsiteY518" fmla="*/ 4533840 h 7019132"/>
              <a:gd name="connsiteX519" fmla="*/ 5475668 w 7175104"/>
              <a:gd name="connsiteY519" fmla="*/ 4520516 h 7019132"/>
              <a:gd name="connsiteX520" fmla="*/ 5522505 w 7175104"/>
              <a:gd name="connsiteY520" fmla="*/ 4533840 h 7019132"/>
              <a:gd name="connsiteX521" fmla="*/ 5522505 w 7175104"/>
              <a:gd name="connsiteY521" fmla="*/ 4581284 h 7019132"/>
              <a:gd name="connsiteX522" fmla="*/ 5448761 w 7175104"/>
              <a:gd name="connsiteY522" fmla="*/ 4594607 h 7019132"/>
              <a:gd name="connsiteX523" fmla="*/ 5428498 w 7175104"/>
              <a:gd name="connsiteY523" fmla="*/ 4614430 h 7019132"/>
              <a:gd name="connsiteX524" fmla="*/ 5320871 w 7175104"/>
              <a:gd name="connsiteY524" fmla="*/ 4634577 h 7019132"/>
              <a:gd name="connsiteX525" fmla="*/ 5240484 w 7175104"/>
              <a:gd name="connsiteY525" fmla="*/ 4682021 h 7019132"/>
              <a:gd name="connsiteX526" fmla="*/ 5247127 w 7175104"/>
              <a:gd name="connsiteY526" fmla="*/ 4661549 h 7019132"/>
              <a:gd name="connsiteX527" fmla="*/ 5233508 w 7175104"/>
              <a:gd name="connsiteY527" fmla="*/ 4695020 h 7019132"/>
              <a:gd name="connsiteX528" fmla="*/ 5193646 w 7175104"/>
              <a:gd name="connsiteY528" fmla="*/ 4715167 h 7019132"/>
              <a:gd name="connsiteX529" fmla="*/ 5260414 w 7175104"/>
              <a:gd name="connsiteY529" fmla="*/ 4762611 h 7019132"/>
              <a:gd name="connsiteX530" fmla="*/ 5334491 w 7175104"/>
              <a:gd name="connsiteY530" fmla="*/ 4721991 h 7019132"/>
              <a:gd name="connsiteX531" fmla="*/ 5387972 w 7175104"/>
              <a:gd name="connsiteY531" fmla="*/ 4708668 h 7019132"/>
              <a:gd name="connsiteX532" fmla="*/ 5421854 w 7175104"/>
              <a:gd name="connsiteY532" fmla="*/ 4748963 h 7019132"/>
              <a:gd name="connsiteX533" fmla="*/ 5408235 w 7175104"/>
              <a:gd name="connsiteY533" fmla="*/ 4788933 h 7019132"/>
              <a:gd name="connsiteX534" fmla="*/ 5502242 w 7175104"/>
              <a:gd name="connsiteY534" fmla="*/ 4829553 h 7019132"/>
              <a:gd name="connsiteX535" fmla="*/ 5536124 w 7175104"/>
              <a:gd name="connsiteY535" fmla="*/ 4809406 h 7019132"/>
              <a:gd name="connsiteX536" fmla="*/ 5508886 w 7175104"/>
              <a:gd name="connsiteY536" fmla="*/ 4648225 h 7019132"/>
              <a:gd name="connsiteX537" fmla="*/ 5603225 w 7175104"/>
              <a:gd name="connsiteY537" fmla="*/ 4688195 h 7019132"/>
              <a:gd name="connsiteX538" fmla="*/ 5556388 w 7175104"/>
              <a:gd name="connsiteY538" fmla="*/ 4715167 h 7019132"/>
              <a:gd name="connsiteX539" fmla="*/ 5657038 w 7175104"/>
              <a:gd name="connsiteY539" fmla="*/ 4836377 h 7019132"/>
              <a:gd name="connsiteX540" fmla="*/ 5751045 w 7175104"/>
              <a:gd name="connsiteY540" fmla="*/ 4863024 h 7019132"/>
              <a:gd name="connsiteX541" fmla="*/ 5804859 w 7175104"/>
              <a:gd name="connsiteY541" fmla="*/ 4910143 h 7019132"/>
              <a:gd name="connsiteX542" fmla="*/ 5824790 w 7175104"/>
              <a:gd name="connsiteY542" fmla="*/ 4923791 h 7019132"/>
              <a:gd name="connsiteX543" fmla="*/ 5838409 w 7175104"/>
              <a:gd name="connsiteY543" fmla="*/ 4963761 h 7019132"/>
              <a:gd name="connsiteX544" fmla="*/ 5845053 w 7175104"/>
              <a:gd name="connsiteY544" fmla="*/ 4963761 h 7019132"/>
              <a:gd name="connsiteX545" fmla="*/ 5845053 w 7175104"/>
              <a:gd name="connsiteY545" fmla="*/ 4970586 h 7019132"/>
              <a:gd name="connsiteX546" fmla="*/ 5824790 w 7175104"/>
              <a:gd name="connsiteY546" fmla="*/ 4997557 h 7019132"/>
              <a:gd name="connsiteX547" fmla="*/ 5864983 w 7175104"/>
              <a:gd name="connsiteY547" fmla="*/ 5037852 h 7019132"/>
              <a:gd name="connsiteX548" fmla="*/ 5851364 w 7175104"/>
              <a:gd name="connsiteY548" fmla="*/ 5071323 h 7019132"/>
              <a:gd name="connsiteX549" fmla="*/ 5851364 w 7175104"/>
              <a:gd name="connsiteY549" fmla="*/ 5078147 h 7019132"/>
              <a:gd name="connsiteX550" fmla="*/ 5851364 w 7175104"/>
              <a:gd name="connsiteY550" fmla="*/ 5084646 h 7019132"/>
              <a:gd name="connsiteX551" fmla="*/ 5851364 w 7175104"/>
              <a:gd name="connsiteY551" fmla="*/ 5091471 h 7019132"/>
              <a:gd name="connsiteX552" fmla="*/ 5851364 w 7175104"/>
              <a:gd name="connsiteY552" fmla="*/ 5105119 h 7019132"/>
              <a:gd name="connsiteX553" fmla="*/ 5724139 w 7175104"/>
              <a:gd name="connsiteY553" fmla="*/ 5131441 h 7019132"/>
              <a:gd name="connsiteX554" fmla="*/ 5710519 w 7175104"/>
              <a:gd name="connsiteY554" fmla="*/ 5125266 h 7019132"/>
              <a:gd name="connsiteX555" fmla="*/ 5703876 w 7175104"/>
              <a:gd name="connsiteY555" fmla="*/ 5111618 h 7019132"/>
              <a:gd name="connsiteX556" fmla="*/ 5697232 w 7175104"/>
              <a:gd name="connsiteY556" fmla="*/ 5098295 h 7019132"/>
              <a:gd name="connsiteX557" fmla="*/ 5643419 w 7175104"/>
              <a:gd name="connsiteY557" fmla="*/ 5091471 h 7019132"/>
              <a:gd name="connsiteX558" fmla="*/ 5575986 w 7175104"/>
              <a:gd name="connsiteY558" fmla="*/ 5165237 h 7019132"/>
              <a:gd name="connsiteX559" fmla="*/ 5549412 w 7175104"/>
              <a:gd name="connsiteY559" fmla="*/ 5185709 h 7019132"/>
              <a:gd name="connsiteX560" fmla="*/ 5529149 w 7175104"/>
              <a:gd name="connsiteY560" fmla="*/ 5205856 h 7019132"/>
              <a:gd name="connsiteX561" fmla="*/ 5502242 w 7175104"/>
              <a:gd name="connsiteY561" fmla="*/ 5245827 h 7019132"/>
              <a:gd name="connsiteX562" fmla="*/ 5469024 w 7175104"/>
              <a:gd name="connsiteY562" fmla="*/ 5265974 h 7019132"/>
              <a:gd name="connsiteX563" fmla="*/ 5361397 w 7175104"/>
              <a:gd name="connsiteY563" fmla="*/ 5279622 h 7019132"/>
              <a:gd name="connsiteX564" fmla="*/ 5327515 w 7175104"/>
              <a:gd name="connsiteY564" fmla="*/ 5346564 h 7019132"/>
              <a:gd name="connsiteX565" fmla="*/ 5274034 w 7175104"/>
              <a:gd name="connsiteY565" fmla="*/ 5360212 h 7019132"/>
              <a:gd name="connsiteX566" fmla="*/ 5293965 w 7175104"/>
              <a:gd name="connsiteY566" fmla="*/ 5373536 h 7019132"/>
              <a:gd name="connsiteX567" fmla="*/ 5267390 w 7175104"/>
              <a:gd name="connsiteY567" fmla="*/ 5413831 h 7019132"/>
              <a:gd name="connsiteX568" fmla="*/ 5193646 w 7175104"/>
              <a:gd name="connsiteY568" fmla="*/ 5440802 h 7019132"/>
              <a:gd name="connsiteX569" fmla="*/ 5213245 w 7175104"/>
              <a:gd name="connsiteY569" fmla="*/ 5454126 h 7019132"/>
              <a:gd name="connsiteX570" fmla="*/ 5146144 w 7175104"/>
              <a:gd name="connsiteY570" fmla="*/ 5467774 h 7019132"/>
              <a:gd name="connsiteX571" fmla="*/ 5173383 w 7175104"/>
              <a:gd name="connsiteY571" fmla="*/ 5447627 h 7019132"/>
              <a:gd name="connsiteX572" fmla="*/ 5213245 w 7175104"/>
              <a:gd name="connsiteY572" fmla="*/ 5427154 h 7019132"/>
              <a:gd name="connsiteX573" fmla="*/ 5267390 w 7175104"/>
              <a:gd name="connsiteY573" fmla="*/ 5380360 h 7019132"/>
              <a:gd name="connsiteX574" fmla="*/ 5199958 w 7175104"/>
              <a:gd name="connsiteY574" fmla="*/ 5420655 h 7019132"/>
              <a:gd name="connsiteX575" fmla="*/ 5166407 w 7175104"/>
              <a:gd name="connsiteY575" fmla="*/ 5420655 h 7019132"/>
              <a:gd name="connsiteX576" fmla="*/ 5059113 w 7175104"/>
              <a:gd name="connsiteY576" fmla="*/ 5487597 h 7019132"/>
              <a:gd name="connsiteX577" fmla="*/ 5065757 w 7175104"/>
              <a:gd name="connsiteY577" fmla="*/ 5528217 h 7019132"/>
              <a:gd name="connsiteX578" fmla="*/ 4937867 w 7175104"/>
              <a:gd name="connsiteY578" fmla="*/ 5568512 h 7019132"/>
              <a:gd name="connsiteX579" fmla="*/ 4931223 w 7175104"/>
              <a:gd name="connsiteY579" fmla="*/ 5561687 h 7019132"/>
              <a:gd name="connsiteX580" fmla="*/ 4891029 w 7175104"/>
              <a:gd name="connsiteY580" fmla="*/ 5568512 h 7019132"/>
              <a:gd name="connsiteX581" fmla="*/ 4749853 w 7175104"/>
              <a:gd name="connsiteY581" fmla="*/ 5642278 h 7019132"/>
              <a:gd name="connsiteX582" fmla="*/ 4427637 w 7175104"/>
              <a:gd name="connsiteY582" fmla="*/ 5736516 h 7019132"/>
              <a:gd name="connsiteX583" fmla="*/ 4340274 w 7175104"/>
              <a:gd name="connsiteY583" fmla="*/ 5736516 h 7019132"/>
              <a:gd name="connsiteX584" fmla="*/ 4152259 w 7175104"/>
              <a:gd name="connsiteY584" fmla="*/ 5736516 h 7019132"/>
              <a:gd name="connsiteX585" fmla="*/ 3990487 w 7175104"/>
              <a:gd name="connsiteY585" fmla="*/ 5729692 h 7019132"/>
              <a:gd name="connsiteX586" fmla="*/ 4037657 w 7175104"/>
              <a:gd name="connsiteY586" fmla="*/ 5709544 h 7019132"/>
              <a:gd name="connsiteX587" fmla="*/ 4071539 w 7175104"/>
              <a:gd name="connsiteY587" fmla="*/ 5649102 h 7019132"/>
              <a:gd name="connsiteX588" fmla="*/ 4077851 w 7175104"/>
              <a:gd name="connsiteY588" fmla="*/ 5588334 h 7019132"/>
              <a:gd name="connsiteX589" fmla="*/ 3876549 w 7175104"/>
              <a:gd name="connsiteY589" fmla="*/ 5709544 h 7019132"/>
              <a:gd name="connsiteX590" fmla="*/ 3863262 w 7175104"/>
              <a:gd name="connsiteY590" fmla="*/ 5702720 h 7019132"/>
              <a:gd name="connsiteX591" fmla="*/ 3829379 w 7175104"/>
              <a:gd name="connsiteY591" fmla="*/ 5722868 h 7019132"/>
              <a:gd name="connsiteX592" fmla="*/ 3809116 w 7175104"/>
              <a:gd name="connsiteY592" fmla="*/ 5716043 h 7019132"/>
              <a:gd name="connsiteX593" fmla="*/ 3574265 w 7175104"/>
              <a:gd name="connsiteY593" fmla="*/ 5783310 h 7019132"/>
              <a:gd name="connsiteX594" fmla="*/ 3527095 w 7175104"/>
              <a:gd name="connsiteY594" fmla="*/ 5776486 h 7019132"/>
              <a:gd name="connsiteX595" fmla="*/ 3507164 w 7175104"/>
              <a:gd name="connsiteY595" fmla="*/ 5756663 h 7019132"/>
              <a:gd name="connsiteX596" fmla="*/ 3507164 w 7175104"/>
              <a:gd name="connsiteY596" fmla="*/ 5756338 h 7019132"/>
              <a:gd name="connsiteX597" fmla="*/ 3574265 w 7175104"/>
              <a:gd name="connsiteY597" fmla="*/ 5716043 h 7019132"/>
              <a:gd name="connsiteX598" fmla="*/ 3648009 w 7175104"/>
              <a:gd name="connsiteY598" fmla="*/ 5655926 h 7019132"/>
              <a:gd name="connsiteX599" fmla="*/ 3708466 w 7175104"/>
              <a:gd name="connsiteY599" fmla="*/ 5622130 h 7019132"/>
              <a:gd name="connsiteX600" fmla="*/ 3735372 w 7175104"/>
              <a:gd name="connsiteY600" fmla="*/ 5622130 h 7019132"/>
              <a:gd name="connsiteX601" fmla="*/ 3856286 w 7175104"/>
              <a:gd name="connsiteY601" fmla="*/ 5528217 h 7019132"/>
              <a:gd name="connsiteX602" fmla="*/ 3816092 w 7175104"/>
              <a:gd name="connsiteY602" fmla="*/ 5481097 h 7019132"/>
              <a:gd name="connsiteX603" fmla="*/ 3762279 w 7175104"/>
              <a:gd name="connsiteY603" fmla="*/ 5514568 h 7019132"/>
              <a:gd name="connsiteX604" fmla="*/ 3775898 w 7175104"/>
              <a:gd name="connsiteY604" fmla="*/ 5521392 h 7019132"/>
              <a:gd name="connsiteX605" fmla="*/ 3721753 w 7175104"/>
              <a:gd name="connsiteY605" fmla="*/ 5555188 h 7019132"/>
              <a:gd name="connsiteX606" fmla="*/ 3715109 w 7175104"/>
              <a:gd name="connsiteY606" fmla="*/ 5541540 h 7019132"/>
              <a:gd name="connsiteX607" fmla="*/ 3627746 w 7175104"/>
              <a:gd name="connsiteY607" fmla="*/ 5575336 h 7019132"/>
              <a:gd name="connsiteX608" fmla="*/ 3701490 w 7175104"/>
              <a:gd name="connsiteY608" fmla="*/ 5575336 h 7019132"/>
              <a:gd name="connsiteX609" fmla="*/ 3614459 w 7175104"/>
              <a:gd name="connsiteY609" fmla="*/ 5615306 h 7019132"/>
              <a:gd name="connsiteX610" fmla="*/ 3587884 w 7175104"/>
              <a:gd name="connsiteY610" fmla="*/ 5615306 h 7019132"/>
              <a:gd name="connsiteX611" fmla="*/ 3547358 w 7175104"/>
              <a:gd name="connsiteY611" fmla="*/ 5635778 h 7019132"/>
              <a:gd name="connsiteX612" fmla="*/ 3567621 w 7175104"/>
              <a:gd name="connsiteY612" fmla="*/ 5635778 h 7019132"/>
              <a:gd name="connsiteX613" fmla="*/ 3513476 w 7175104"/>
              <a:gd name="connsiteY613" fmla="*/ 5662750 h 7019132"/>
              <a:gd name="connsiteX614" fmla="*/ 3426112 w 7175104"/>
              <a:gd name="connsiteY614" fmla="*/ 5716043 h 7019132"/>
              <a:gd name="connsiteX615" fmla="*/ 3319150 w 7175104"/>
              <a:gd name="connsiteY615" fmla="*/ 5769662 h 7019132"/>
              <a:gd name="connsiteX616" fmla="*/ 3298887 w 7175104"/>
              <a:gd name="connsiteY616" fmla="*/ 5769662 h 7019132"/>
              <a:gd name="connsiteX617" fmla="*/ 3184617 w 7175104"/>
              <a:gd name="connsiteY617" fmla="*/ 5850252 h 7019132"/>
              <a:gd name="connsiteX618" fmla="*/ 3190596 w 7175104"/>
              <a:gd name="connsiteY618" fmla="*/ 5862600 h 7019132"/>
              <a:gd name="connsiteX619" fmla="*/ 3191261 w 7175104"/>
              <a:gd name="connsiteY619" fmla="*/ 5864550 h 7019132"/>
              <a:gd name="connsiteX620" fmla="*/ 3191261 w 7175104"/>
              <a:gd name="connsiteY620" fmla="*/ 5884048 h 7019132"/>
              <a:gd name="connsiteX621" fmla="*/ 3197240 w 7175104"/>
              <a:gd name="connsiteY621" fmla="*/ 5881773 h 7019132"/>
              <a:gd name="connsiteX622" fmla="*/ 3197904 w 7175104"/>
              <a:gd name="connsiteY622" fmla="*/ 5884048 h 7019132"/>
              <a:gd name="connsiteX623" fmla="*/ 3197904 w 7175104"/>
              <a:gd name="connsiteY623" fmla="*/ 5881448 h 7019132"/>
              <a:gd name="connsiteX624" fmla="*/ 3212188 w 7175104"/>
              <a:gd name="connsiteY624" fmla="*/ 5874949 h 7019132"/>
              <a:gd name="connsiteX625" fmla="*/ 3218167 w 7175104"/>
              <a:gd name="connsiteY625" fmla="*/ 5870724 h 7019132"/>
              <a:gd name="connsiteX626" fmla="*/ 3204880 w 7175104"/>
              <a:gd name="connsiteY626" fmla="*/ 5911019 h 7019132"/>
              <a:gd name="connsiteX627" fmla="*/ 3244741 w 7175104"/>
              <a:gd name="connsiteY627" fmla="*/ 5904195 h 7019132"/>
              <a:gd name="connsiteX628" fmla="*/ 3285268 w 7175104"/>
              <a:gd name="connsiteY628" fmla="*/ 5931167 h 7019132"/>
              <a:gd name="connsiteX629" fmla="*/ 3305530 w 7175104"/>
              <a:gd name="connsiteY629" fmla="*/ 5937666 h 7019132"/>
              <a:gd name="connsiteX630" fmla="*/ 3325461 w 7175104"/>
              <a:gd name="connsiteY630" fmla="*/ 5950989 h 7019132"/>
              <a:gd name="connsiteX631" fmla="*/ 3372631 w 7175104"/>
              <a:gd name="connsiteY631" fmla="*/ 5998433 h 7019132"/>
              <a:gd name="connsiteX632" fmla="*/ 3413157 w 7175104"/>
              <a:gd name="connsiteY632" fmla="*/ 5991609 h 7019132"/>
              <a:gd name="connsiteX633" fmla="*/ 3419468 w 7175104"/>
              <a:gd name="connsiteY633" fmla="*/ 5998433 h 7019132"/>
              <a:gd name="connsiteX634" fmla="*/ 3426112 w 7175104"/>
              <a:gd name="connsiteY634" fmla="*/ 5998433 h 7019132"/>
              <a:gd name="connsiteX635" fmla="*/ 3446375 w 7175104"/>
              <a:gd name="connsiteY635" fmla="*/ 6005258 h 7019132"/>
              <a:gd name="connsiteX636" fmla="*/ 3486901 w 7175104"/>
              <a:gd name="connsiteY636" fmla="*/ 6025080 h 7019132"/>
              <a:gd name="connsiteX637" fmla="*/ 3547358 w 7175104"/>
              <a:gd name="connsiteY637" fmla="*/ 6065375 h 7019132"/>
              <a:gd name="connsiteX638" fmla="*/ 3594528 w 7175104"/>
              <a:gd name="connsiteY638" fmla="*/ 6038404 h 7019132"/>
              <a:gd name="connsiteX639" fmla="*/ 3648009 w 7175104"/>
              <a:gd name="connsiteY639" fmla="*/ 6038404 h 7019132"/>
              <a:gd name="connsiteX640" fmla="*/ 3634722 w 7175104"/>
              <a:gd name="connsiteY640" fmla="*/ 6072199 h 7019132"/>
              <a:gd name="connsiteX641" fmla="*/ 3668272 w 7175104"/>
              <a:gd name="connsiteY641" fmla="*/ 6058551 h 7019132"/>
              <a:gd name="connsiteX642" fmla="*/ 3648009 w 7175104"/>
              <a:gd name="connsiteY642" fmla="*/ 6132642 h 7019132"/>
              <a:gd name="connsiteX643" fmla="*/ 3607483 w 7175104"/>
              <a:gd name="connsiteY643" fmla="*/ 6193084 h 7019132"/>
              <a:gd name="connsiteX644" fmla="*/ 3500521 w 7175104"/>
              <a:gd name="connsiteY644" fmla="*/ 6253527 h 7019132"/>
              <a:gd name="connsiteX645" fmla="*/ 3795829 w 7175104"/>
              <a:gd name="connsiteY645" fmla="*/ 6226555 h 7019132"/>
              <a:gd name="connsiteX646" fmla="*/ 3715109 w 7175104"/>
              <a:gd name="connsiteY646" fmla="*/ 6273674 h 7019132"/>
              <a:gd name="connsiteX647" fmla="*/ 3627746 w 7175104"/>
              <a:gd name="connsiteY647" fmla="*/ 6320794 h 7019132"/>
              <a:gd name="connsiteX648" fmla="*/ 3507164 w 7175104"/>
              <a:gd name="connsiteY648" fmla="*/ 6367913 h 7019132"/>
              <a:gd name="connsiteX649" fmla="*/ 3459994 w 7175104"/>
              <a:gd name="connsiteY649" fmla="*/ 6361089 h 7019132"/>
              <a:gd name="connsiteX650" fmla="*/ 3439731 w 7175104"/>
              <a:gd name="connsiteY650" fmla="*/ 6347765 h 7019132"/>
              <a:gd name="connsiteX651" fmla="*/ 3392894 w 7175104"/>
              <a:gd name="connsiteY651" fmla="*/ 6307145 h 7019132"/>
              <a:gd name="connsiteX652" fmla="*/ 3150734 w 7175104"/>
              <a:gd name="connsiteY652" fmla="*/ 6421531 h 7019132"/>
              <a:gd name="connsiteX653" fmla="*/ 3076990 w 7175104"/>
              <a:gd name="connsiteY653" fmla="*/ 6428030 h 7019132"/>
              <a:gd name="connsiteX654" fmla="*/ 3030153 w 7175104"/>
              <a:gd name="connsiteY654" fmla="*/ 6455327 h 7019132"/>
              <a:gd name="connsiteX655" fmla="*/ 2909239 w 7175104"/>
              <a:gd name="connsiteY655" fmla="*/ 6475150 h 7019132"/>
              <a:gd name="connsiteX656" fmla="*/ 2835163 w 7175104"/>
              <a:gd name="connsiteY656" fmla="*/ 6455327 h 7019132"/>
              <a:gd name="connsiteX657" fmla="*/ 2781349 w 7175104"/>
              <a:gd name="connsiteY657" fmla="*/ 6455327 h 7019132"/>
              <a:gd name="connsiteX658" fmla="*/ 2761419 w 7175104"/>
              <a:gd name="connsiteY658" fmla="*/ 6448503 h 7019132"/>
              <a:gd name="connsiteX659" fmla="*/ 2747799 w 7175104"/>
              <a:gd name="connsiteY659" fmla="*/ 6434855 h 7019132"/>
              <a:gd name="connsiteX660" fmla="*/ 2553141 w 7175104"/>
              <a:gd name="connsiteY660" fmla="*/ 6508620 h 7019132"/>
              <a:gd name="connsiteX661" fmla="*/ 2378414 w 7175104"/>
              <a:gd name="connsiteY661" fmla="*/ 6589210 h 7019132"/>
              <a:gd name="connsiteX662" fmla="*/ 2404989 w 7175104"/>
              <a:gd name="connsiteY662" fmla="*/ 6596035 h 7019132"/>
              <a:gd name="connsiteX663" fmla="*/ 2183756 w 7175104"/>
              <a:gd name="connsiteY663" fmla="*/ 6696772 h 7019132"/>
              <a:gd name="connsiteX664" fmla="*/ 2062510 w 7175104"/>
              <a:gd name="connsiteY664" fmla="*/ 6817982 h 7019132"/>
              <a:gd name="connsiteX665" fmla="*/ 2096393 w 7175104"/>
              <a:gd name="connsiteY665" fmla="*/ 6683449 h 7019132"/>
              <a:gd name="connsiteX666" fmla="*/ 2069154 w 7175104"/>
              <a:gd name="connsiteY666" fmla="*/ 6676625 h 7019132"/>
              <a:gd name="connsiteX667" fmla="*/ 1988766 w 7175104"/>
              <a:gd name="connsiteY667" fmla="*/ 6696772 h 7019132"/>
              <a:gd name="connsiteX668" fmla="*/ 1887783 w 7175104"/>
              <a:gd name="connsiteY668" fmla="*/ 6737067 h 7019132"/>
              <a:gd name="connsiteX669" fmla="*/ 1860876 w 7175104"/>
              <a:gd name="connsiteY669" fmla="*/ 6777362 h 7019132"/>
              <a:gd name="connsiteX670" fmla="*/ 1908046 w 7175104"/>
              <a:gd name="connsiteY670" fmla="*/ 6797835 h 7019132"/>
              <a:gd name="connsiteX671" fmla="*/ 1854233 w 7175104"/>
              <a:gd name="connsiteY671" fmla="*/ 6804334 h 7019132"/>
              <a:gd name="connsiteX672" fmla="*/ 1746606 w 7175104"/>
              <a:gd name="connsiteY672" fmla="*/ 6891748 h 7019132"/>
              <a:gd name="connsiteX673" fmla="*/ 1686482 w 7175104"/>
              <a:gd name="connsiteY673" fmla="*/ 6938542 h 7019132"/>
              <a:gd name="connsiteX674" fmla="*/ 1619381 w 7175104"/>
              <a:gd name="connsiteY674" fmla="*/ 6985661 h 7019132"/>
              <a:gd name="connsiteX675" fmla="*/ 1619381 w 7175104"/>
              <a:gd name="connsiteY675" fmla="*/ 7019132 h 7019132"/>
              <a:gd name="connsiteX676" fmla="*/ 1578855 w 7175104"/>
              <a:gd name="connsiteY676" fmla="*/ 6999310 h 7019132"/>
              <a:gd name="connsiteX677" fmla="*/ 1585499 w 7175104"/>
              <a:gd name="connsiteY677" fmla="*/ 6979162 h 7019132"/>
              <a:gd name="connsiteX678" fmla="*/ 1599118 w 7175104"/>
              <a:gd name="connsiteY678" fmla="*/ 6965514 h 7019132"/>
              <a:gd name="connsiteX679" fmla="*/ 1605762 w 7175104"/>
              <a:gd name="connsiteY679" fmla="*/ 6958690 h 7019132"/>
              <a:gd name="connsiteX680" fmla="*/ 1612405 w 7175104"/>
              <a:gd name="connsiteY680" fmla="*/ 6958690 h 7019132"/>
              <a:gd name="connsiteX681" fmla="*/ 1693125 w 7175104"/>
              <a:gd name="connsiteY681" fmla="*/ 6864776 h 7019132"/>
              <a:gd name="connsiteX682" fmla="*/ 1585499 w 7175104"/>
              <a:gd name="connsiteY682" fmla="*/ 6891748 h 7019132"/>
              <a:gd name="connsiteX683" fmla="*/ 1578855 w 7175104"/>
              <a:gd name="connsiteY683" fmla="*/ 6871600 h 7019132"/>
              <a:gd name="connsiteX684" fmla="*/ 1619381 w 7175104"/>
              <a:gd name="connsiteY684" fmla="*/ 6830981 h 7019132"/>
              <a:gd name="connsiteX685" fmla="*/ 1626025 w 7175104"/>
              <a:gd name="connsiteY685" fmla="*/ 6851128 h 7019132"/>
              <a:gd name="connsiteX686" fmla="*/ 1652599 w 7175104"/>
              <a:gd name="connsiteY686" fmla="*/ 6804334 h 7019132"/>
              <a:gd name="connsiteX687" fmla="*/ 1760226 w 7175104"/>
              <a:gd name="connsiteY687" fmla="*/ 6764039 h 7019132"/>
              <a:gd name="connsiteX688" fmla="*/ 1860876 w 7175104"/>
              <a:gd name="connsiteY688" fmla="*/ 6717245 h 7019132"/>
              <a:gd name="connsiteX689" fmla="*/ 1894759 w 7175104"/>
              <a:gd name="connsiteY689" fmla="*/ 6717245 h 7019132"/>
              <a:gd name="connsiteX690" fmla="*/ 1921333 w 7175104"/>
              <a:gd name="connsiteY690" fmla="*/ 6710420 h 7019132"/>
              <a:gd name="connsiteX691" fmla="*/ 1934621 w 7175104"/>
              <a:gd name="connsiteY691" fmla="*/ 6696772 h 7019132"/>
              <a:gd name="connsiteX692" fmla="*/ 1921333 w 7175104"/>
              <a:gd name="connsiteY692" fmla="*/ 6690273 h 7019132"/>
              <a:gd name="connsiteX693" fmla="*/ 1860876 w 7175104"/>
              <a:gd name="connsiteY693" fmla="*/ 6696772 h 7019132"/>
              <a:gd name="connsiteX694" fmla="*/ 1954884 w 7175104"/>
              <a:gd name="connsiteY694" fmla="*/ 6616182 h 7019132"/>
              <a:gd name="connsiteX695" fmla="*/ 2156517 w 7175104"/>
              <a:gd name="connsiteY695" fmla="*/ 6569063 h 7019132"/>
              <a:gd name="connsiteX696" fmla="*/ 2216974 w 7175104"/>
              <a:gd name="connsiteY696" fmla="*/ 6515445 h 7019132"/>
              <a:gd name="connsiteX697" fmla="*/ 2297362 w 7175104"/>
              <a:gd name="connsiteY697" fmla="*/ 6475150 h 7019132"/>
              <a:gd name="connsiteX698" fmla="*/ 2337888 w 7175104"/>
              <a:gd name="connsiteY698" fmla="*/ 6434855 h 7019132"/>
              <a:gd name="connsiteX699" fmla="*/ 2459134 w 7175104"/>
              <a:gd name="connsiteY699" fmla="*/ 6361089 h 7019132"/>
              <a:gd name="connsiteX700" fmla="*/ 2492352 w 7175104"/>
              <a:gd name="connsiteY700" fmla="*/ 6300321 h 7019132"/>
              <a:gd name="connsiteX701" fmla="*/ 2492352 w 7175104"/>
              <a:gd name="connsiteY701" fmla="*/ 6287323 h 7019132"/>
              <a:gd name="connsiteX702" fmla="*/ 2492352 w 7175104"/>
              <a:gd name="connsiteY702" fmla="*/ 6280499 h 7019132"/>
              <a:gd name="connsiteX703" fmla="*/ 2479397 w 7175104"/>
              <a:gd name="connsiteY703" fmla="*/ 6267175 h 7019132"/>
              <a:gd name="connsiteX704" fmla="*/ 2532878 w 7175104"/>
              <a:gd name="connsiteY704" fmla="*/ 6253527 h 7019132"/>
              <a:gd name="connsiteX705" fmla="*/ 2633529 w 7175104"/>
              <a:gd name="connsiteY705" fmla="*/ 6179761 h 7019132"/>
              <a:gd name="connsiteX706" fmla="*/ 2640505 w 7175104"/>
              <a:gd name="connsiteY706" fmla="*/ 6166113 h 7019132"/>
              <a:gd name="connsiteX707" fmla="*/ 2647148 w 7175104"/>
              <a:gd name="connsiteY707" fmla="*/ 6152789 h 7019132"/>
              <a:gd name="connsiteX708" fmla="*/ 2660768 w 7175104"/>
              <a:gd name="connsiteY708" fmla="*/ 6139141 h 7019132"/>
              <a:gd name="connsiteX709" fmla="*/ 2714249 w 7175104"/>
              <a:gd name="connsiteY709" fmla="*/ 6092347 h 7019132"/>
              <a:gd name="connsiteX710" fmla="*/ 2767730 w 7175104"/>
              <a:gd name="connsiteY710" fmla="*/ 6092347 h 7019132"/>
              <a:gd name="connsiteX711" fmla="*/ 2875357 w 7175104"/>
              <a:gd name="connsiteY711" fmla="*/ 6025080 h 7019132"/>
              <a:gd name="connsiteX712" fmla="*/ 2852768 w 7175104"/>
              <a:gd name="connsiteY712" fmla="*/ 6009157 h 7019132"/>
              <a:gd name="connsiteX713" fmla="*/ 2868381 w 7175104"/>
              <a:gd name="connsiteY713" fmla="*/ 5988360 h 7019132"/>
              <a:gd name="connsiteX714" fmla="*/ 2903592 w 7175104"/>
              <a:gd name="connsiteY714" fmla="*/ 5973737 h 7019132"/>
              <a:gd name="connsiteX715" fmla="*/ 2907578 w 7175104"/>
              <a:gd name="connsiteY715" fmla="*/ 5984785 h 7019132"/>
              <a:gd name="connsiteX716" fmla="*/ 2909571 w 7175104"/>
              <a:gd name="connsiteY716" fmla="*/ 5991284 h 7019132"/>
              <a:gd name="connsiteX717" fmla="*/ 2909239 w 7175104"/>
              <a:gd name="connsiteY717" fmla="*/ 5991609 h 7019132"/>
              <a:gd name="connsiteX718" fmla="*/ 2912561 w 7175104"/>
              <a:gd name="connsiteY718" fmla="*/ 6001683 h 7019132"/>
              <a:gd name="connsiteX719" fmla="*/ 2909571 w 7175104"/>
              <a:gd name="connsiteY719" fmla="*/ 5991284 h 7019132"/>
              <a:gd name="connsiteX720" fmla="*/ 2915882 w 7175104"/>
              <a:gd name="connsiteY720" fmla="*/ 5984785 h 7019132"/>
              <a:gd name="connsiteX721" fmla="*/ 2909239 w 7175104"/>
              <a:gd name="connsiteY721" fmla="*/ 5971462 h 7019132"/>
              <a:gd name="connsiteX722" fmla="*/ 2903592 w 7175104"/>
              <a:gd name="connsiteY722" fmla="*/ 5973737 h 7019132"/>
              <a:gd name="connsiteX723" fmla="*/ 2899606 w 7175104"/>
              <a:gd name="connsiteY723" fmla="*/ 5963013 h 7019132"/>
              <a:gd name="connsiteX724" fmla="*/ 2895620 w 7175104"/>
              <a:gd name="connsiteY724" fmla="*/ 5957813 h 7019132"/>
              <a:gd name="connsiteX725" fmla="*/ 2888976 w 7175104"/>
              <a:gd name="connsiteY725" fmla="*/ 5957813 h 7019132"/>
              <a:gd name="connsiteX726" fmla="*/ 2875357 w 7175104"/>
              <a:gd name="connsiteY726" fmla="*/ 5978286 h 7019132"/>
              <a:gd name="connsiteX727" fmla="*/ 2868381 w 7175104"/>
              <a:gd name="connsiteY727" fmla="*/ 5988360 h 7019132"/>
              <a:gd name="connsiteX728" fmla="*/ 2827855 w 7175104"/>
              <a:gd name="connsiteY728" fmla="*/ 6005258 h 7019132"/>
              <a:gd name="connsiteX729" fmla="*/ 2761419 w 7175104"/>
              <a:gd name="connsiteY729" fmla="*/ 6038404 h 7019132"/>
              <a:gd name="connsiteX730" fmla="*/ 2727868 w 7175104"/>
              <a:gd name="connsiteY730" fmla="*/ 6058551 h 7019132"/>
              <a:gd name="connsiteX731" fmla="*/ 2714249 w 7175104"/>
              <a:gd name="connsiteY731" fmla="*/ 6065375 h 7019132"/>
              <a:gd name="connsiteX732" fmla="*/ 2700630 w 7175104"/>
              <a:gd name="connsiteY732" fmla="*/ 6072199 h 7019132"/>
              <a:gd name="connsiteX733" fmla="*/ 2687342 w 7175104"/>
              <a:gd name="connsiteY733" fmla="*/ 6025080 h 7019132"/>
              <a:gd name="connsiteX734" fmla="*/ 2680367 w 7175104"/>
              <a:gd name="connsiteY734" fmla="*/ 6025080 h 7019132"/>
              <a:gd name="connsiteX735" fmla="*/ 2613266 w 7175104"/>
              <a:gd name="connsiteY735" fmla="*/ 6058551 h 7019132"/>
              <a:gd name="connsiteX736" fmla="*/ 2553141 w 7175104"/>
              <a:gd name="connsiteY736" fmla="*/ 6085523 h 7019132"/>
              <a:gd name="connsiteX737" fmla="*/ 2519259 w 7175104"/>
              <a:gd name="connsiteY737" fmla="*/ 6085523 h 7019132"/>
              <a:gd name="connsiteX738" fmla="*/ 2498996 w 7175104"/>
              <a:gd name="connsiteY738" fmla="*/ 6105995 h 7019132"/>
              <a:gd name="connsiteX739" fmla="*/ 2337888 w 7175104"/>
              <a:gd name="connsiteY739" fmla="*/ 6166113 h 7019132"/>
              <a:gd name="connsiteX740" fmla="*/ 2115991 w 7175104"/>
              <a:gd name="connsiteY740" fmla="*/ 6300321 h 7019132"/>
              <a:gd name="connsiteX741" fmla="*/ 1760226 w 7175104"/>
              <a:gd name="connsiteY741" fmla="*/ 6455327 h 7019132"/>
              <a:gd name="connsiteX742" fmla="*/ 1592142 w 7175104"/>
              <a:gd name="connsiteY742" fmla="*/ 6515445 h 7019132"/>
              <a:gd name="connsiteX743" fmla="*/ 1404128 w 7175104"/>
              <a:gd name="connsiteY743" fmla="*/ 6582711 h 7019132"/>
              <a:gd name="connsiteX744" fmla="*/ 1383865 w 7175104"/>
              <a:gd name="connsiteY744" fmla="*/ 6596035 h 7019132"/>
              <a:gd name="connsiteX745" fmla="*/ 1303477 w 7175104"/>
              <a:gd name="connsiteY745" fmla="*/ 6616182 h 7019132"/>
              <a:gd name="connsiteX746" fmla="*/ 1276238 w 7175104"/>
              <a:gd name="connsiteY746" fmla="*/ 6629830 h 7019132"/>
              <a:gd name="connsiteX747" fmla="*/ 1034743 w 7175104"/>
              <a:gd name="connsiteY747" fmla="*/ 6710420 h 7019132"/>
              <a:gd name="connsiteX748" fmla="*/ 1021124 w 7175104"/>
              <a:gd name="connsiteY748" fmla="*/ 6710420 h 7019132"/>
              <a:gd name="connsiteX749" fmla="*/ 739102 w 7175104"/>
              <a:gd name="connsiteY749" fmla="*/ 6804334 h 7019132"/>
              <a:gd name="connsiteX750" fmla="*/ 732126 w 7175104"/>
              <a:gd name="connsiteY750" fmla="*/ 6804334 h 7019132"/>
              <a:gd name="connsiteX751" fmla="*/ 725483 w 7175104"/>
              <a:gd name="connsiteY751" fmla="*/ 6791010 h 7019132"/>
              <a:gd name="connsiteX752" fmla="*/ 685289 w 7175104"/>
              <a:gd name="connsiteY752" fmla="*/ 6791010 h 7019132"/>
              <a:gd name="connsiteX753" fmla="*/ 670009 w 7175104"/>
              <a:gd name="connsiteY753" fmla="*/ 6790036 h 7019132"/>
              <a:gd name="connsiteX754" fmla="*/ 651739 w 7175104"/>
              <a:gd name="connsiteY754" fmla="*/ 6738042 h 7019132"/>
              <a:gd name="connsiteX755" fmla="*/ 644763 w 7175104"/>
              <a:gd name="connsiteY755" fmla="*/ 6710420 h 7019132"/>
              <a:gd name="connsiteX756" fmla="*/ 651739 w 7175104"/>
              <a:gd name="connsiteY756" fmla="*/ 6710420 h 7019132"/>
              <a:gd name="connsiteX757" fmla="*/ 812846 w 7175104"/>
              <a:gd name="connsiteY757" fmla="*/ 6710420 h 7019132"/>
              <a:gd name="connsiteX758" fmla="*/ 855698 w 7175104"/>
              <a:gd name="connsiteY758" fmla="*/ 6693198 h 7019132"/>
              <a:gd name="connsiteX759" fmla="*/ 864334 w 7175104"/>
              <a:gd name="connsiteY759" fmla="*/ 6685074 h 7019132"/>
              <a:gd name="connsiteX760" fmla="*/ 865995 w 7175104"/>
              <a:gd name="connsiteY760" fmla="*/ 6687673 h 7019132"/>
              <a:gd name="connsiteX761" fmla="*/ 908514 w 7175104"/>
              <a:gd name="connsiteY761" fmla="*/ 6689623 h 7019132"/>
              <a:gd name="connsiteX762" fmla="*/ 909179 w 7175104"/>
              <a:gd name="connsiteY762" fmla="*/ 6692548 h 7019132"/>
              <a:gd name="connsiteX763" fmla="*/ 890244 w 7175104"/>
              <a:gd name="connsiteY763" fmla="*/ 6703596 h 7019132"/>
              <a:gd name="connsiteX764" fmla="*/ 866659 w 7175104"/>
              <a:gd name="connsiteY764" fmla="*/ 6717245 h 7019132"/>
              <a:gd name="connsiteX765" fmla="*/ 893234 w 7175104"/>
              <a:gd name="connsiteY765" fmla="*/ 6723744 h 7019132"/>
              <a:gd name="connsiteX766" fmla="*/ 913497 w 7175104"/>
              <a:gd name="connsiteY766" fmla="*/ 6723744 h 7019132"/>
              <a:gd name="connsiteX767" fmla="*/ 920473 w 7175104"/>
              <a:gd name="connsiteY767" fmla="*/ 6723744 h 7019132"/>
              <a:gd name="connsiteX768" fmla="*/ 909179 w 7175104"/>
              <a:gd name="connsiteY768" fmla="*/ 6692548 h 7019132"/>
              <a:gd name="connsiteX769" fmla="*/ 913497 w 7175104"/>
              <a:gd name="connsiteY769" fmla="*/ 6690273 h 7019132"/>
              <a:gd name="connsiteX770" fmla="*/ 908514 w 7175104"/>
              <a:gd name="connsiteY770" fmla="*/ 6689623 h 7019132"/>
              <a:gd name="connsiteX771" fmla="*/ 900210 w 7175104"/>
              <a:gd name="connsiteY771" fmla="*/ 6667526 h 7019132"/>
              <a:gd name="connsiteX772" fmla="*/ 895227 w 7175104"/>
              <a:gd name="connsiteY772" fmla="*/ 6654527 h 7019132"/>
              <a:gd name="connsiteX773" fmla="*/ 940736 w 7175104"/>
              <a:gd name="connsiteY773" fmla="*/ 6649653 h 7019132"/>
              <a:gd name="connsiteX774" fmla="*/ 913497 w 7175104"/>
              <a:gd name="connsiteY774" fmla="*/ 6629830 h 7019132"/>
              <a:gd name="connsiteX775" fmla="*/ 980930 w 7175104"/>
              <a:gd name="connsiteY775" fmla="*/ 6616182 h 7019132"/>
              <a:gd name="connsiteX776" fmla="*/ 933760 w 7175104"/>
              <a:gd name="connsiteY776" fmla="*/ 6609683 h 7019132"/>
              <a:gd name="connsiteX777" fmla="*/ 927116 w 7175104"/>
              <a:gd name="connsiteY777" fmla="*/ 6569063 h 7019132"/>
              <a:gd name="connsiteX778" fmla="*/ 866659 w 7175104"/>
              <a:gd name="connsiteY778" fmla="*/ 6602859 h 7019132"/>
              <a:gd name="connsiteX779" fmla="*/ 812846 w 7175104"/>
              <a:gd name="connsiteY779" fmla="*/ 6616182 h 7019132"/>
              <a:gd name="connsiteX780" fmla="*/ 786272 w 7175104"/>
              <a:gd name="connsiteY780" fmla="*/ 6636655 h 7019132"/>
              <a:gd name="connsiteX781" fmla="*/ 711199 w 7175104"/>
              <a:gd name="connsiteY781" fmla="*/ 6665901 h 7019132"/>
              <a:gd name="connsiteX782" fmla="*/ 705220 w 7175104"/>
              <a:gd name="connsiteY782" fmla="*/ 6669475 h 7019132"/>
              <a:gd name="connsiteX783" fmla="*/ 703559 w 7175104"/>
              <a:gd name="connsiteY783" fmla="*/ 6667526 h 7019132"/>
              <a:gd name="connsiteX784" fmla="*/ 692265 w 7175104"/>
              <a:gd name="connsiteY784" fmla="*/ 6669800 h 7019132"/>
              <a:gd name="connsiteX785" fmla="*/ 692265 w 7175104"/>
              <a:gd name="connsiteY785" fmla="*/ 6662976 h 7019132"/>
              <a:gd name="connsiteX786" fmla="*/ 550756 w 7175104"/>
              <a:gd name="connsiteY786" fmla="*/ 6717245 h 7019132"/>
              <a:gd name="connsiteX787" fmla="*/ 436486 w 7175104"/>
              <a:gd name="connsiteY787" fmla="*/ 6730568 h 7019132"/>
              <a:gd name="connsiteX788" fmla="*/ 398949 w 7175104"/>
              <a:gd name="connsiteY788" fmla="*/ 6747791 h 7019132"/>
              <a:gd name="connsiteX789" fmla="*/ 385330 w 7175104"/>
              <a:gd name="connsiteY789" fmla="*/ 6738042 h 7019132"/>
              <a:gd name="connsiteX790" fmla="*/ 362741 w 7175104"/>
              <a:gd name="connsiteY790" fmla="*/ 6730568 h 7019132"/>
              <a:gd name="connsiteX791" fmla="*/ 288997 w 7175104"/>
              <a:gd name="connsiteY791" fmla="*/ 6750390 h 7019132"/>
              <a:gd name="connsiteX792" fmla="*/ 248471 w 7175104"/>
              <a:gd name="connsiteY792" fmla="*/ 6750390 h 7019132"/>
              <a:gd name="connsiteX793" fmla="*/ 100651 w 7175104"/>
              <a:gd name="connsiteY793" fmla="*/ 6817982 h 7019132"/>
              <a:gd name="connsiteX794" fmla="*/ 107627 w 7175104"/>
              <a:gd name="connsiteY794" fmla="*/ 6777362 h 7019132"/>
              <a:gd name="connsiteX795" fmla="*/ 6644 w 7175104"/>
              <a:gd name="connsiteY795" fmla="*/ 6791010 h 7019132"/>
              <a:gd name="connsiteX796" fmla="*/ 120914 w 7175104"/>
              <a:gd name="connsiteY796" fmla="*/ 6737067 h 7019132"/>
              <a:gd name="connsiteX797" fmla="*/ 215253 w 7175104"/>
              <a:gd name="connsiteY797" fmla="*/ 6616182 h 7019132"/>
              <a:gd name="connsiteX798" fmla="*/ 134533 w 7175104"/>
              <a:gd name="connsiteY798" fmla="*/ 6656477 h 7019132"/>
              <a:gd name="connsiteX799" fmla="*/ 0 w 7175104"/>
              <a:gd name="connsiteY799" fmla="*/ 6717245 h 7019132"/>
              <a:gd name="connsiteX800" fmla="*/ 40526 w 7175104"/>
              <a:gd name="connsiteY800" fmla="*/ 6683449 h 7019132"/>
              <a:gd name="connsiteX801" fmla="*/ 80720 w 7175104"/>
              <a:gd name="connsiteY801" fmla="*/ 6662976 h 7019132"/>
              <a:gd name="connsiteX802" fmla="*/ 114270 w 7175104"/>
              <a:gd name="connsiteY802" fmla="*/ 6649653 h 7019132"/>
              <a:gd name="connsiteX803" fmla="*/ 134533 w 7175104"/>
              <a:gd name="connsiteY803" fmla="*/ 6636655 h 7019132"/>
              <a:gd name="connsiteX804" fmla="*/ 87363 w 7175104"/>
              <a:gd name="connsiteY804" fmla="*/ 6649653 h 7019132"/>
              <a:gd name="connsiteX805" fmla="*/ 154464 w 7175104"/>
              <a:gd name="connsiteY805" fmla="*/ 6616182 h 7019132"/>
              <a:gd name="connsiteX806" fmla="*/ 152803 w 7175104"/>
              <a:gd name="connsiteY806" fmla="*/ 6610983 h 7019132"/>
              <a:gd name="connsiteX807" fmla="*/ 165094 w 7175104"/>
              <a:gd name="connsiteY807" fmla="*/ 6604808 h 7019132"/>
              <a:gd name="connsiteX808" fmla="*/ 175059 w 7175104"/>
              <a:gd name="connsiteY808" fmla="*/ 6600584 h 7019132"/>
              <a:gd name="connsiteX809" fmla="*/ 181371 w 7175104"/>
              <a:gd name="connsiteY809" fmla="*/ 6596035 h 7019132"/>
              <a:gd name="connsiteX810" fmla="*/ 165094 w 7175104"/>
              <a:gd name="connsiteY810" fmla="*/ 6604808 h 7019132"/>
              <a:gd name="connsiteX811" fmla="*/ 154464 w 7175104"/>
              <a:gd name="connsiteY811" fmla="*/ 6609683 h 7019132"/>
              <a:gd name="connsiteX812" fmla="*/ 127890 w 7175104"/>
              <a:gd name="connsiteY812" fmla="*/ 6623006 h 7019132"/>
              <a:gd name="connsiteX813" fmla="*/ 94007 w 7175104"/>
              <a:gd name="connsiteY813" fmla="*/ 6609683 h 7019132"/>
              <a:gd name="connsiteX814" fmla="*/ 140845 w 7175104"/>
              <a:gd name="connsiteY814" fmla="*/ 6589210 h 7019132"/>
              <a:gd name="connsiteX815" fmla="*/ 201634 w 7175104"/>
              <a:gd name="connsiteY815" fmla="*/ 6508620 h 7019132"/>
              <a:gd name="connsiteX816" fmla="*/ 161108 w 7175104"/>
              <a:gd name="connsiteY816" fmla="*/ 6522269 h 7019132"/>
              <a:gd name="connsiteX817" fmla="*/ 275378 w 7175104"/>
              <a:gd name="connsiteY817" fmla="*/ 6448503 h 7019132"/>
              <a:gd name="connsiteX818" fmla="*/ 248471 w 7175104"/>
              <a:gd name="connsiteY818" fmla="*/ 6434855 h 7019132"/>
              <a:gd name="connsiteX819" fmla="*/ 228540 w 7175104"/>
              <a:gd name="connsiteY819" fmla="*/ 6448503 h 7019132"/>
              <a:gd name="connsiteX820" fmla="*/ 275378 w 7175104"/>
              <a:gd name="connsiteY820" fmla="*/ 6421531 h 7019132"/>
              <a:gd name="connsiteX821" fmla="*/ 234852 w 7175104"/>
              <a:gd name="connsiteY821" fmla="*/ 6401059 h 7019132"/>
              <a:gd name="connsiteX822" fmla="*/ 302284 w 7175104"/>
              <a:gd name="connsiteY822" fmla="*/ 6367913 h 7019132"/>
              <a:gd name="connsiteX823" fmla="*/ 275378 w 7175104"/>
              <a:gd name="connsiteY823" fmla="*/ 6374737 h 7019132"/>
              <a:gd name="connsiteX824" fmla="*/ 266741 w 7175104"/>
              <a:gd name="connsiteY824" fmla="*/ 6380261 h 7019132"/>
              <a:gd name="connsiteX825" fmla="*/ 247807 w 7175104"/>
              <a:gd name="connsiteY825" fmla="*/ 6371162 h 7019132"/>
              <a:gd name="connsiteX826" fmla="*/ 181371 w 7175104"/>
              <a:gd name="connsiteY826" fmla="*/ 6380911 h 7019132"/>
              <a:gd name="connsiteX827" fmla="*/ 228540 w 7175104"/>
              <a:gd name="connsiteY827" fmla="*/ 6354264 h 7019132"/>
              <a:gd name="connsiteX828" fmla="*/ 174727 w 7175104"/>
              <a:gd name="connsiteY828" fmla="*/ 6361089 h 7019132"/>
              <a:gd name="connsiteX829" fmla="*/ 248471 w 7175104"/>
              <a:gd name="connsiteY829" fmla="*/ 6340941 h 7019132"/>
              <a:gd name="connsiteX830" fmla="*/ 288997 w 7175104"/>
              <a:gd name="connsiteY830" fmla="*/ 6300321 h 7019132"/>
              <a:gd name="connsiteX831" fmla="*/ 262091 w 7175104"/>
              <a:gd name="connsiteY831" fmla="*/ 6307145 h 7019132"/>
              <a:gd name="connsiteX832" fmla="*/ 282021 w 7175104"/>
              <a:gd name="connsiteY832" fmla="*/ 6293497 h 7019132"/>
              <a:gd name="connsiteX833" fmla="*/ 228540 w 7175104"/>
              <a:gd name="connsiteY833" fmla="*/ 6307145 h 7019132"/>
              <a:gd name="connsiteX834" fmla="*/ 234852 w 7175104"/>
              <a:gd name="connsiteY834" fmla="*/ 6287323 h 7019132"/>
              <a:gd name="connsiteX835" fmla="*/ 268734 w 7175104"/>
              <a:gd name="connsiteY835" fmla="*/ 6273674 h 7019132"/>
              <a:gd name="connsiteX836" fmla="*/ 234852 w 7175104"/>
              <a:gd name="connsiteY836" fmla="*/ 6267175 h 7019132"/>
              <a:gd name="connsiteX837" fmla="*/ 268734 w 7175104"/>
              <a:gd name="connsiteY837" fmla="*/ 6246703 h 7019132"/>
              <a:gd name="connsiteX838" fmla="*/ 262091 w 7175104"/>
              <a:gd name="connsiteY838" fmla="*/ 6233379 h 7019132"/>
              <a:gd name="connsiteX839" fmla="*/ 234852 w 7175104"/>
              <a:gd name="connsiteY839" fmla="*/ 6246703 h 7019132"/>
              <a:gd name="connsiteX840" fmla="*/ 215253 w 7175104"/>
              <a:gd name="connsiteY840" fmla="*/ 6267175 h 7019132"/>
              <a:gd name="connsiteX841" fmla="*/ 221897 w 7175104"/>
              <a:gd name="connsiteY841" fmla="*/ 6246703 h 7019132"/>
              <a:gd name="connsiteX842" fmla="*/ 167751 w 7175104"/>
              <a:gd name="connsiteY842" fmla="*/ 6267175 h 7019132"/>
              <a:gd name="connsiteX843" fmla="*/ 181371 w 7175104"/>
              <a:gd name="connsiteY843" fmla="*/ 6260351 h 7019132"/>
              <a:gd name="connsiteX844" fmla="*/ 140845 w 7175104"/>
              <a:gd name="connsiteY844" fmla="*/ 6246703 h 7019132"/>
              <a:gd name="connsiteX845" fmla="*/ 120914 w 7175104"/>
              <a:gd name="connsiteY845" fmla="*/ 6219731 h 7019132"/>
              <a:gd name="connsiteX846" fmla="*/ 94007 w 7175104"/>
              <a:gd name="connsiteY846" fmla="*/ 6226555 h 7019132"/>
              <a:gd name="connsiteX847" fmla="*/ 134533 w 7175104"/>
              <a:gd name="connsiteY847" fmla="*/ 6199909 h 7019132"/>
              <a:gd name="connsiteX848" fmla="*/ 147488 w 7175104"/>
              <a:gd name="connsiteY848" fmla="*/ 6186585 h 7019132"/>
              <a:gd name="connsiteX849" fmla="*/ 100651 w 7175104"/>
              <a:gd name="connsiteY849" fmla="*/ 6213232 h 7019132"/>
              <a:gd name="connsiteX850" fmla="*/ 134533 w 7175104"/>
              <a:gd name="connsiteY850" fmla="*/ 6193084 h 7019132"/>
              <a:gd name="connsiteX851" fmla="*/ 147488 w 7175104"/>
              <a:gd name="connsiteY851" fmla="*/ 6166113 h 7019132"/>
              <a:gd name="connsiteX852" fmla="*/ 114270 w 7175104"/>
              <a:gd name="connsiteY852" fmla="*/ 6193084 h 7019132"/>
              <a:gd name="connsiteX853" fmla="*/ 103308 w 7175104"/>
              <a:gd name="connsiteY853" fmla="*/ 6185610 h 7019132"/>
              <a:gd name="connsiteX854" fmla="*/ 94339 w 7175104"/>
              <a:gd name="connsiteY854" fmla="*/ 6185935 h 7019132"/>
              <a:gd name="connsiteX855" fmla="*/ 156457 w 7175104"/>
              <a:gd name="connsiteY855" fmla="*/ 6144340 h 7019132"/>
              <a:gd name="connsiteX856" fmla="*/ 188014 w 7175104"/>
              <a:gd name="connsiteY856" fmla="*/ 6112169 h 7019132"/>
              <a:gd name="connsiteX857" fmla="*/ 140845 w 7175104"/>
              <a:gd name="connsiteY857" fmla="*/ 6159614 h 7019132"/>
              <a:gd name="connsiteX858" fmla="*/ 167751 w 7175104"/>
              <a:gd name="connsiteY858" fmla="*/ 6172937 h 7019132"/>
              <a:gd name="connsiteX859" fmla="*/ 181371 w 7175104"/>
              <a:gd name="connsiteY859" fmla="*/ 6172937 h 7019132"/>
              <a:gd name="connsiteX860" fmla="*/ 201634 w 7175104"/>
              <a:gd name="connsiteY860" fmla="*/ 6152789 h 7019132"/>
              <a:gd name="connsiteX861" fmla="*/ 241828 w 7175104"/>
              <a:gd name="connsiteY861" fmla="*/ 6159614 h 7019132"/>
              <a:gd name="connsiteX862" fmla="*/ 268734 w 7175104"/>
              <a:gd name="connsiteY862" fmla="*/ 6132642 h 7019132"/>
              <a:gd name="connsiteX863" fmla="*/ 255115 w 7175104"/>
              <a:gd name="connsiteY863" fmla="*/ 6132642 h 7019132"/>
              <a:gd name="connsiteX864" fmla="*/ 309260 w 7175104"/>
              <a:gd name="connsiteY864" fmla="*/ 6139141 h 7019132"/>
              <a:gd name="connsiteX865" fmla="*/ 335835 w 7175104"/>
              <a:gd name="connsiteY865" fmla="*/ 6152789 h 7019132"/>
              <a:gd name="connsiteX866" fmla="*/ 383004 w 7175104"/>
              <a:gd name="connsiteY866" fmla="*/ 6105995 h 7019132"/>
              <a:gd name="connsiteX867" fmla="*/ 423198 w 7175104"/>
              <a:gd name="connsiteY867" fmla="*/ 6092347 h 7019132"/>
              <a:gd name="connsiteX868" fmla="*/ 450105 w 7175104"/>
              <a:gd name="connsiteY868" fmla="*/ 6065375 h 7019132"/>
              <a:gd name="connsiteX869" fmla="*/ 403267 w 7175104"/>
              <a:gd name="connsiteY869" fmla="*/ 6092347 h 7019132"/>
              <a:gd name="connsiteX870" fmla="*/ 389648 w 7175104"/>
              <a:gd name="connsiteY870" fmla="*/ 6092347 h 7019132"/>
              <a:gd name="connsiteX871" fmla="*/ 396624 w 7175104"/>
              <a:gd name="connsiteY871" fmla="*/ 6038404 h 7019132"/>
              <a:gd name="connsiteX872" fmla="*/ 456749 w 7175104"/>
              <a:gd name="connsiteY872" fmla="*/ 6005258 h 7019132"/>
              <a:gd name="connsiteX873" fmla="*/ 396624 w 7175104"/>
              <a:gd name="connsiteY873" fmla="*/ 6011757 h 7019132"/>
              <a:gd name="connsiteX874" fmla="*/ 429842 w 7175104"/>
              <a:gd name="connsiteY874" fmla="*/ 5991609 h 7019132"/>
              <a:gd name="connsiteX875" fmla="*/ 396624 w 7175104"/>
              <a:gd name="connsiteY875" fmla="*/ 6005258 h 7019132"/>
              <a:gd name="connsiteX876" fmla="*/ 463392 w 7175104"/>
              <a:gd name="connsiteY876" fmla="*/ 5964638 h 7019132"/>
              <a:gd name="connsiteX877" fmla="*/ 403267 w 7175104"/>
              <a:gd name="connsiteY877" fmla="*/ 5978286 h 7019132"/>
              <a:gd name="connsiteX878" fmla="*/ 443461 w 7175104"/>
              <a:gd name="connsiteY878" fmla="*/ 5957813 h 7019132"/>
              <a:gd name="connsiteX879" fmla="*/ 383004 w 7175104"/>
              <a:gd name="connsiteY879" fmla="*/ 5950989 h 7019132"/>
              <a:gd name="connsiteX880" fmla="*/ 409911 w 7175104"/>
              <a:gd name="connsiteY880" fmla="*/ 5937666 h 7019132"/>
              <a:gd name="connsiteX881" fmla="*/ 369385 w 7175104"/>
              <a:gd name="connsiteY881" fmla="*/ 5884048 h 7019132"/>
              <a:gd name="connsiteX882" fmla="*/ 409911 w 7175104"/>
              <a:gd name="connsiteY882" fmla="*/ 5877223 h 7019132"/>
              <a:gd name="connsiteX883" fmla="*/ 416555 w 7175104"/>
              <a:gd name="connsiteY883" fmla="*/ 5837253 h 7019132"/>
              <a:gd name="connsiteX884" fmla="*/ 443461 w 7175104"/>
              <a:gd name="connsiteY884" fmla="*/ 5810282 h 7019132"/>
              <a:gd name="connsiteX885" fmla="*/ 429842 w 7175104"/>
              <a:gd name="connsiteY885" fmla="*/ 5817106 h 7019132"/>
              <a:gd name="connsiteX886" fmla="*/ 409911 w 7175104"/>
              <a:gd name="connsiteY886" fmla="*/ 5830429 h 7019132"/>
              <a:gd name="connsiteX887" fmla="*/ 403267 w 7175104"/>
              <a:gd name="connsiteY887" fmla="*/ 5823605 h 7019132"/>
              <a:gd name="connsiteX888" fmla="*/ 409911 w 7175104"/>
              <a:gd name="connsiteY888" fmla="*/ 5823605 h 7019132"/>
              <a:gd name="connsiteX889" fmla="*/ 436486 w 7175104"/>
              <a:gd name="connsiteY889" fmla="*/ 5796633 h 7019132"/>
              <a:gd name="connsiteX890" fmla="*/ 436486 w 7175104"/>
              <a:gd name="connsiteY890" fmla="*/ 5803458 h 7019132"/>
              <a:gd name="connsiteX891" fmla="*/ 456749 w 7175104"/>
              <a:gd name="connsiteY891" fmla="*/ 5796633 h 7019132"/>
              <a:gd name="connsiteX892" fmla="*/ 477011 w 7175104"/>
              <a:gd name="connsiteY892" fmla="*/ 5776486 h 7019132"/>
              <a:gd name="connsiteX893" fmla="*/ 497275 w 7175104"/>
              <a:gd name="connsiteY893" fmla="*/ 5769662 h 7019132"/>
              <a:gd name="connsiteX894" fmla="*/ 477011 w 7175104"/>
              <a:gd name="connsiteY894" fmla="*/ 5783310 h 7019132"/>
              <a:gd name="connsiteX895" fmla="*/ 503918 w 7175104"/>
              <a:gd name="connsiteY895" fmla="*/ 5803458 h 7019132"/>
              <a:gd name="connsiteX896" fmla="*/ 577994 w 7175104"/>
              <a:gd name="connsiteY896" fmla="*/ 5803458 h 7019132"/>
              <a:gd name="connsiteX897" fmla="*/ 577994 w 7175104"/>
              <a:gd name="connsiteY897" fmla="*/ 5850252 h 7019132"/>
              <a:gd name="connsiteX898" fmla="*/ 530493 w 7175104"/>
              <a:gd name="connsiteY898" fmla="*/ 5870724 h 7019132"/>
              <a:gd name="connsiteX899" fmla="*/ 577994 w 7175104"/>
              <a:gd name="connsiteY899" fmla="*/ 5850252 h 7019132"/>
              <a:gd name="connsiteX900" fmla="*/ 577994 w 7175104"/>
              <a:gd name="connsiteY900" fmla="*/ 5870724 h 7019132"/>
              <a:gd name="connsiteX901" fmla="*/ 523849 w 7175104"/>
              <a:gd name="connsiteY901" fmla="*/ 5917843 h 7019132"/>
              <a:gd name="connsiteX902" fmla="*/ 537468 w 7175104"/>
              <a:gd name="connsiteY902" fmla="*/ 5911019 h 7019132"/>
              <a:gd name="connsiteX903" fmla="*/ 584638 w 7175104"/>
              <a:gd name="connsiteY903" fmla="*/ 5884048 h 7019132"/>
              <a:gd name="connsiteX904" fmla="*/ 530493 w 7175104"/>
              <a:gd name="connsiteY904" fmla="*/ 5964638 h 7019132"/>
              <a:gd name="connsiteX905" fmla="*/ 577994 w 7175104"/>
              <a:gd name="connsiteY905" fmla="*/ 5944490 h 7019132"/>
              <a:gd name="connsiteX906" fmla="*/ 550756 w 7175104"/>
              <a:gd name="connsiteY906" fmla="*/ 5971462 h 7019132"/>
              <a:gd name="connsiteX907" fmla="*/ 631476 w 7175104"/>
              <a:gd name="connsiteY907" fmla="*/ 5950989 h 7019132"/>
              <a:gd name="connsiteX908" fmla="*/ 597925 w 7175104"/>
              <a:gd name="connsiteY908" fmla="*/ 5971462 h 7019132"/>
              <a:gd name="connsiteX909" fmla="*/ 577994 w 7175104"/>
              <a:gd name="connsiteY909" fmla="*/ 5971462 h 7019132"/>
              <a:gd name="connsiteX910" fmla="*/ 571019 w 7175104"/>
              <a:gd name="connsiteY910" fmla="*/ 6005258 h 7019132"/>
              <a:gd name="connsiteX911" fmla="*/ 611213 w 7175104"/>
              <a:gd name="connsiteY911" fmla="*/ 5971462 h 7019132"/>
              <a:gd name="connsiteX912" fmla="*/ 685289 w 7175104"/>
              <a:gd name="connsiteY912" fmla="*/ 5937666 h 7019132"/>
              <a:gd name="connsiteX913" fmla="*/ 718839 w 7175104"/>
              <a:gd name="connsiteY913" fmla="*/ 5937666 h 7019132"/>
              <a:gd name="connsiteX914" fmla="*/ 739102 w 7175104"/>
              <a:gd name="connsiteY914" fmla="*/ 5917843 h 7019132"/>
              <a:gd name="connsiteX915" fmla="*/ 779628 w 7175104"/>
              <a:gd name="connsiteY915" fmla="*/ 5924668 h 7019132"/>
              <a:gd name="connsiteX916" fmla="*/ 779628 w 7175104"/>
              <a:gd name="connsiteY916" fmla="*/ 5904195 h 7019132"/>
              <a:gd name="connsiteX917" fmla="*/ 819490 w 7175104"/>
              <a:gd name="connsiteY917" fmla="*/ 5884048 h 7019132"/>
              <a:gd name="connsiteX918" fmla="*/ 906853 w 7175104"/>
              <a:gd name="connsiteY918" fmla="*/ 5783310 h 7019132"/>
              <a:gd name="connsiteX919" fmla="*/ 940736 w 7175104"/>
              <a:gd name="connsiteY919" fmla="*/ 5743340 h 7019132"/>
              <a:gd name="connsiteX920" fmla="*/ 976279 w 7175104"/>
              <a:gd name="connsiteY920" fmla="*/ 5734566 h 7019132"/>
              <a:gd name="connsiteX921" fmla="*/ 988238 w 7175104"/>
              <a:gd name="connsiteY921" fmla="*/ 5727742 h 7019132"/>
              <a:gd name="connsiteX922" fmla="*/ 997871 w 7175104"/>
              <a:gd name="connsiteY922" fmla="*/ 5725467 h 7019132"/>
              <a:gd name="connsiteX923" fmla="*/ 1005843 w 7175104"/>
              <a:gd name="connsiteY923" fmla="*/ 5722218 h 7019132"/>
              <a:gd name="connsiteX924" fmla="*/ 999200 w 7175104"/>
              <a:gd name="connsiteY924" fmla="*/ 5726767 h 7019132"/>
              <a:gd name="connsiteX925" fmla="*/ 980930 w 7175104"/>
              <a:gd name="connsiteY925" fmla="*/ 5743340 h 7019132"/>
              <a:gd name="connsiteX926" fmla="*/ 1021124 w 7175104"/>
              <a:gd name="connsiteY926" fmla="*/ 5716043 h 7019132"/>
              <a:gd name="connsiteX927" fmla="*/ 1005843 w 7175104"/>
              <a:gd name="connsiteY927" fmla="*/ 5722218 h 7019132"/>
              <a:gd name="connsiteX928" fmla="*/ 1009165 w 7175104"/>
              <a:gd name="connsiteY928" fmla="*/ 5719293 h 7019132"/>
              <a:gd name="connsiteX929" fmla="*/ 1007504 w 7175104"/>
              <a:gd name="connsiteY929" fmla="*/ 5716043 h 7019132"/>
              <a:gd name="connsiteX930" fmla="*/ 988238 w 7175104"/>
              <a:gd name="connsiteY930" fmla="*/ 5727742 h 7019132"/>
              <a:gd name="connsiteX931" fmla="*/ 985580 w 7175104"/>
              <a:gd name="connsiteY931" fmla="*/ 5728067 h 7019132"/>
              <a:gd name="connsiteX932" fmla="*/ 990231 w 7175104"/>
              <a:gd name="connsiteY932" fmla="*/ 5709544 h 7019132"/>
              <a:gd name="connsiteX933" fmla="*/ 988720 w 7175104"/>
              <a:gd name="connsiteY933" fmla="*/ 5708374 h 7019132"/>
              <a:gd name="connsiteX934" fmla="*/ 989021 w 7175104"/>
              <a:gd name="connsiteY934" fmla="*/ 5708067 h 7019132"/>
              <a:gd name="connsiteX935" fmla="*/ 988490 w 7175104"/>
              <a:gd name="connsiteY935" fmla="*/ 5708196 h 7019132"/>
              <a:gd name="connsiteX936" fmla="*/ 982258 w 7175104"/>
              <a:gd name="connsiteY936" fmla="*/ 5703370 h 7019132"/>
              <a:gd name="connsiteX937" fmla="*/ 1007504 w 7175104"/>
              <a:gd name="connsiteY937" fmla="*/ 5689072 h 7019132"/>
              <a:gd name="connsiteX938" fmla="*/ 974286 w 7175104"/>
              <a:gd name="connsiteY938" fmla="*/ 5668924 h 7019132"/>
              <a:gd name="connsiteX939" fmla="*/ 927116 w 7175104"/>
              <a:gd name="connsiteY939" fmla="*/ 5695896 h 7019132"/>
              <a:gd name="connsiteX940" fmla="*/ 980930 w 7175104"/>
              <a:gd name="connsiteY940" fmla="*/ 5655926 h 7019132"/>
              <a:gd name="connsiteX941" fmla="*/ 960999 w 7175104"/>
              <a:gd name="connsiteY941" fmla="*/ 5649102 h 7019132"/>
              <a:gd name="connsiteX942" fmla="*/ 933760 w 7175104"/>
              <a:gd name="connsiteY942" fmla="*/ 5675748 h 7019132"/>
              <a:gd name="connsiteX943" fmla="*/ 920473 w 7175104"/>
              <a:gd name="connsiteY943" fmla="*/ 5655926 h 7019132"/>
              <a:gd name="connsiteX944" fmla="*/ 900210 w 7175104"/>
              <a:gd name="connsiteY944" fmla="*/ 5615306 h 7019132"/>
              <a:gd name="connsiteX945" fmla="*/ 960999 w 7175104"/>
              <a:gd name="connsiteY945" fmla="*/ 5581510 h 7019132"/>
              <a:gd name="connsiteX946" fmla="*/ 980930 w 7175104"/>
              <a:gd name="connsiteY946" fmla="*/ 5541540 h 7019132"/>
              <a:gd name="connsiteX947" fmla="*/ 920473 w 7175104"/>
              <a:gd name="connsiteY947" fmla="*/ 5555188 h 7019132"/>
              <a:gd name="connsiteX948" fmla="*/ 880279 w 7175104"/>
              <a:gd name="connsiteY948" fmla="*/ 5588334 h 7019132"/>
              <a:gd name="connsiteX949" fmla="*/ 873635 w 7175104"/>
              <a:gd name="connsiteY949" fmla="*/ 5575336 h 7019132"/>
              <a:gd name="connsiteX950" fmla="*/ 940736 w 7175104"/>
              <a:gd name="connsiteY950" fmla="*/ 5528217 h 7019132"/>
              <a:gd name="connsiteX951" fmla="*/ 906853 w 7175104"/>
              <a:gd name="connsiteY951" fmla="*/ 5528217 h 7019132"/>
              <a:gd name="connsiteX952" fmla="*/ 853372 w 7175104"/>
              <a:gd name="connsiteY952" fmla="*/ 5575336 h 7019132"/>
              <a:gd name="connsiteX953" fmla="*/ 866659 w 7175104"/>
              <a:gd name="connsiteY953" fmla="*/ 5615306 h 7019132"/>
              <a:gd name="connsiteX954" fmla="*/ 880279 w 7175104"/>
              <a:gd name="connsiteY954" fmla="*/ 5628954 h 7019132"/>
              <a:gd name="connsiteX955" fmla="*/ 853372 w 7175104"/>
              <a:gd name="connsiteY955" fmla="*/ 5668924 h 7019132"/>
              <a:gd name="connsiteX956" fmla="*/ 644763 w 7175104"/>
              <a:gd name="connsiteY956" fmla="*/ 5783310 h 7019132"/>
              <a:gd name="connsiteX957" fmla="*/ 577994 w 7175104"/>
              <a:gd name="connsiteY957" fmla="*/ 5810282 h 7019132"/>
              <a:gd name="connsiteX958" fmla="*/ 604901 w 7175104"/>
              <a:gd name="connsiteY958" fmla="*/ 5776486 h 7019132"/>
              <a:gd name="connsiteX959" fmla="*/ 604901 w 7175104"/>
              <a:gd name="connsiteY959" fmla="*/ 5756338 h 7019132"/>
              <a:gd name="connsiteX960" fmla="*/ 692265 w 7175104"/>
              <a:gd name="connsiteY960" fmla="*/ 5689072 h 7019132"/>
              <a:gd name="connsiteX961" fmla="*/ 638119 w 7175104"/>
              <a:gd name="connsiteY961" fmla="*/ 5709544 h 7019132"/>
              <a:gd name="connsiteX962" fmla="*/ 665026 w 7175104"/>
              <a:gd name="connsiteY962" fmla="*/ 5682573 h 7019132"/>
              <a:gd name="connsiteX963" fmla="*/ 644763 w 7175104"/>
              <a:gd name="connsiteY963" fmla="*/ 5695896 h 7019132"/>
              <a:gd name="connsiteX964" fmla="*/ 631476 w 7175104"/>
              <a:gd name="connsiteY964" fmla="*/ 5689072 h 7019132"/>
              <a:gd name="connsiteX965" fmla="*/ 624832 w 7175104"/>
              <a:gd name="connsiteY965" fmla="*/ 5689072 h 7019132"/>
              <a:gd name="connsiteX966" fmla="*/ 644763 w 7175104"/>
              <a:gd name="connsiteY966" fmla="*/ 5662750 h 7019132"/>
              <a:gd name="connsiteX967" fmla="*/ 611213 w 7175104"/>
              <a:gd name="connsiteY967" fmla="*/ 5682573 h 7019132"/>
              <a:gd name="connsiteX968" fmla="*/ 658382 w 7175104"/>
              <a:gd name="connsiteY968" fmla="*/ 5615306 h 7019132"/>
              <a:gd name="connsiteX969" fmla="*/ 692265 w 7175104"/>
              <a:gd name="connsiteY969" fmla="*/ 5595158 h 7019132"/>
              <a:gd name="connsiteX970" fmla="*/ 711863 w 7175104"/>
              <a:gd name="connsiteY970" fmla="*/ 5575336 h 7019132"/>
              <a:gd name="connsiteX971" fmla="*/ 766009 w 7175104"/>
              <a:gd name="connsiteY971" fmla="*/ 5561687 h 7019132"/>
              <a:gd name="connsiteX972" fmla="*/ 793912 w 7175104"/>
              <a:gd name="connsiteY972" fmla="*/ 5534716 h 7019132"/>
              <a:gd name="connsiteX973" fmla="*/ 797566 w 7175104"/>
              <a:gd name="connsiteY973" fmla="*/ 5529191 h 7019132"/>
              <a:gd name="connsiteX974" fmla="*/ 826134 w 7175104"/>
              <a:gd name="connsiteY974" fmla="*/ 5507744 h 7019132"/>
              <a:gd name="connsiteX975" fmla="*/ 799227 w 7175104"/>
              <a:gd name="connsiteY975" fmla="*/ 5527242 h 7019132"/>
              <a:gd name="connsiteX976" fmla="*/ 826134 w 7175104"/>
              <a:gd name="connsiteY976" fmla="*/ 5501245 h 7019132"/>
              <a:gd name="connsiteX977" fmla="*/ 786272 w 7175104"/>
              <a:gd name="connsiteY977" fmla="*/ 5514568 h 7019132"/>
              <a:gd name="connsiteX978" fmla="*/ 826134 w 7175104"/>
              <a:gd name="connsiteY978" fmla="*/ 5487597 h 7019132"/>
              <a:gd name="connsiteX979" fmla="*/ 893234 w 7175104"/>
              <a:gd name="connsiteY979" fmla="*/ 5460950 h 7019132"/>
              <a:gd name="connsiteX980" fmla="*/ 846397 w 7175104"/>
              <a:gd name="connsiteY980" fmla="*/ 5494421 h 7019132"/>
              <a:gd name="connsiteX981" fmla="*/ 920473 w 7175104"/>
              <a:gd name="connsiteY981" fmla="*/ 5454126 h 7019132"/>
              <a:gd name="connsiteX982" fmla="*/ 886923 w 7175104"/>
              <a:gd name="connsiteY982" fmla="*/ 5454126 h 7019132"/>
              <a:gd name="connsiteX983" fmla="*/ 906853 w 7175104"/>
              <a:gd name="connsiteY983" fmla="*/ 5420655 h 7019132"/>
              <a:gd name="connsiteX984" fmla="*/ 900210 w 7175104"/>
              <a:gd name="connsiteY984" fmla="*/ 5413831 h 7019132"/>
              <a:gd name="connsiteX985" fmla="*/ 886923 w 7175104"/>
              <a:gd name="connsiteY985" fmla="*/ 5413831 h 7019132"/>
              <a:gd name="connsiteX986" fmla="*/ 846397 w 7175104"/>
              <a:gd name="connsiteY986" fmla="*/ 5420655 h 7019132"/>
              <a:gd name="connsiteX987" fmla="*/ 880279 w 7175104"/>
              <a:gd name="connsiteY987" fmla="*/ 5387184 h 7019132"/>
              <a:gd name="connsiteX988" fmla="*/ 766009 w 7175104"/>
              <a:gd name="connsiteY988" fmla="*/ 5387184 h 7019132"/>
              <a:gd name="connsiteX989" fmla="*/ 819490 w 7175104"/>
              <a:gd name="connsiteY989" fmla="*/ 5346564 h 7019132"/>
              <a:gd name="connsiteX990" fmla="*/ 940736 w 7175104"/>
              <a:gd name="connsiteY990" fmla="*/ 5367037 h 7019132"/>
              <a:gd name="connsiteX991" fmla="*/ 974286 w 7175104"/>
              <a:gd name="connsiteY991" fmla="*/ 5326417 h 7019132"/>
              <a:gd name="connsiteX992" fmla="*/ 873635 w 7175104"/>
              <a:gd name="connsiteY992" fmla="*/ 5245827 h 7019132"/>
              <a:gd name="connsiteX993" fmla="*/ 920473 w 7175104"/>
              <a:gd name="connsiteY993" fmla="*/ 5232503 h 7019132"/>
              <a:gd name="connsiteX994" fmla="*/ 873635 w 7175104"/>
              <a:gd name="connsiteY994" fmla="*/ 5178885 h 7019132"/>
              <a:gd name="connsiteX995" fmla="*/ 860016 w 7175104"/>
              <a:gd name="connsiteY995" fmla="*/ 5165237 h 7019132"/>
              <a:gd name="connsiteX996" fmla="*/ 880279 w 7175104"/>
              <a:gd name="connsiteY996" fmla="*/ 5145089 h 7019132"/>
              <a:gd name="connsiteX997" fmla="*/ 860016 w 7175104"/>
              <a:gd name="connsiteY997" fmla="*/ 5145089 h 7019132"/>
              <a:gd name="connsiteX998" fmla="*/ 900210 w 7175104"/>
              <a:gd name="connsiteY998" fmla="*/ 5111618 h 7019132"/>
              <a:gd name="connsiteX999" fmla="*/ 866659 w 7175104"/>
              <a:gd name="connsiteY999" fmla="*/ 5111618 h 7019132"/>
              <a:gd name="connsiteX1000" fmla="*/ 880279 w 7175104"/>
              <a:gd name="connsiteY1000" fmla="*/ 5111618 h 7019132"/>
              <a:gd name="connsiteX1001" fmla="*/ 886923 w 7175104"/>
              <a:gd name="connsiteY1001" fmla="*/ 5098295 h 7019132"/>
              <a:gd name="connsiteX1002" fmla="*/ 927116 w 7175104"/>
              <a:gd name="connsiteY1002" fmla="*/ 5051176 h 7019132"/>
              <a:gd name="connsiteX1003" fmla="*/ 860016 w 7175104"/>
              <a:gd name="connsiteY1003" fmla="*/ 5071323 h 7019132"/>
              <a:gd name="connsiteX1004" fmla="*/ 880279 w 7175104"/>
              <a:gd name="connsiteY1004" fmla="*/ 5051176 h 7019132"/>
              <a:gd name="connsiteX1005" fmla="*/ 839753 w 7175104"/>
              <a:gd name="connsiteY1005" fmla="*/ 5017705 h 7019132"/>
              <a:gd name="connsiteX1006" fmla="*/ 819490 w 7175104"/>
              <a:gd name="connsiteY1006" fmla="*/ 5031028 h 7019132"/>
              <a:gd name="connsiteX1007" fmla="*/ 812846 w 7175104"/>
              <a:gd name="connsiteY1007" fmla="*/ 5010881 h 7019132"/>
              <a:gd name="connsiteX1008" fmla="*/ 846397 w 7175104"/>
              <a:gd name="connsiteY1008" fmla="*/ 4983909 h 7019132"/>
              <a:gd name="connsiteX1009" fmla="*/ 786272 w 7175104"/>
              <a:gd name="connsiteY1009" fmla="*/ 5024529 h 7019132"/>
              <a:gd name="connsiteX1010" fmla="*/ 826134 w 7175104"/>
              <a:gd name="connsiteY1010" fmla="*/ 4990733 h 7019132"/>
              <a:gd name="connsiteX1011" fmla="*/ 826134 w 7175104"/>
              <a:gd name="connsiteY1011" fmla="*/ 4970586 h 7019132"/>
              <a:gd name="connsiteX1012" fmla="*/ 799227 w 7175104"/>
              <a:gd name="connsiteY1012" fmla="*/ 4983909 h 7019132"/>
              <a:gd name="connsiteX1013" fmla="*/ 745746 w 7175104"/>
              <a:gd name="connsiteY1013" fmla="*/ 5024529 h 7019132"/>
              <a:gd name="connsiteX1014" fmla="*/ 752389 w 7175104"/>
              <a:gd name="connsiteY1014" fmla="*/ 5017705 h 7019132"/>
              <a:gd name="connsiteX1015" fmla="*/ 774313 w 7175104"/>
              <a:gd name="connsiteY1015" fmla="*/ 5001782 h 7019132"/>
              <a:gd name="connsiteX1016" fmla="*/ 786272 w 7175104"/>
              <a:gd name="connsiteY1016" fmla="*/ 4990733 h 7019132"/>
              <a:gd name="connsiteX1017" fmla="*/ 788597 w 7175104"/>
              <a:gd name="connsiteY1017" fmla="*/ 4983259 h 7019132"/>
              <a:gd name="connsiteX1018" fmla="*/ 788929 w 7175104"/>
              <a:gd name="connsiteY1018" fmla="*/ 4982284 h 7019132"/>
              <a:gd name="connsiteX1019" fmla="*/ 784943 w 7175104"/>
              <a:gd name="connsiteY1019" fmla="*/ 4984884 h 7019132"/>
              <a:gd name="connsiteX1020" fmla="*/ 759365 w 7175104"/>
              <a:gd name="connsiteY1020" fmla="*/ 5004056 h 7019132"/>
              <a:gd name="connsiteX1021" fmla="*/ 799227 w 7175104"/>
              <a:gd name="connsiteY1021" fmla="*/ 4963761 h 7019132"/>
              <a:gd name="connsiteX1022" fmla="*/ 739102 w 7175104"/>
              <a:gd name="connsiteY1022" fmla="*/ 4970586 h 7019132"/>
              <a:gd name="connsiteX1023" fmla="*/ 772652 w 7175104"/>
              <a:gd name="connsiteY1023" fmla="*/ 4910143 h 7019132"/>
              <a:gd name="connsiteX1024" fmla="*/ 812846 w 7175104"/>
              <a:gd name="connsiteY1024" fmla="*/ 4863024 h 7019132"/>
              <a:gd name="connsiteX1025" fmla="*/ 799227 w 7175104"/>
              <a:gd name="connsiteY1025" fmla="*/ 4869523 h 7019132"/>
              <a:gd name="connsiteX1026" fmla="*/ 752389 w 7175104"/>
              <a:gd name="connsiteY1026" fmla="*/ 4916967 h 7019132"/>
              <a:gd name="connsiteX1027" fmla="*/ 812846 w 7175104"/>
              <a:gd name="connsiteY1027" fmla="*/ 4843201 h 7019132"/>
              <a:gd name="connsiteX1028" fmla="*/ 819490 w 7175104"/>
              <a:gd name="connsiteY1028" fmla="*/ 4849701 h 7019132"/>
              <a:gd name="connsiteX1029" fmla="*/ 812846 w 7175104"/>
              <a:gd name="connsiteY1029" fmla="*/ 4843201 h 7019132"/>
              <a:gd name="connsiteX1030" fmla="*/ 786272 w 7175104"/>
              <a:gd name="connsiteY1030" fmla="*/ 4869523 h 7019132"/>
              <a:gd name="connsiteX1031" fmla="*/ 792915 w 7175104"/>
              <a:gd name="connsiteY1031" fmla="*/ 4829553 h 7019132"/>
              <a:gd name="connsiteX1032" fmla="*/ 725483 w 7175104"/>
              <a:gd name="connsiteY1032" fmla="*/ 4896495 h 7019132"/>
              <a:gd name="connsiteX1033" fmla="*/ 705220 w 7175104"/>
              <a:gd name="connsiteY1033" fmla="*/ 4943939 h 7019132"/>
              <a:gd name="connsiteX1034" fmla="*/ 658382 w 7175104"/>
              <a:gd name="connsiteY1034" fmla="*/ 4977085 h 7019132"/>
              <a:gd name="connsiteX1035" fmla="*/ 672002 w 7175104"/>
              <a:gd name="connsiteY1035" fmla="*/ 4950763 h 7019132"/>
              <a:gd name="connsiteX1036" fmla="*/ 631476 w 7175104"/>
              <a:gd name="connsiteY1036" fmla="*/ 4977085 h 7019132"/>
              <a:gd name="connsiteX1037" fmla="*/ 623171 w 7175104"/>
              <a:gd name="connsiteY1037" fmla="*/ 4958562 h 7019132"/>
              <a:gd name="connsiteX1038" fmla="*/ 637455 w 7175104"/>
              <a:gd name="connsiteY1038" fmla="*/ 4941014 h 7019132"/>
              <a:gd name="connsiteX1039" fmla="*/ 644763 w 7175104"/>
              <a:gd name="connsiteY1039" fmla="*/ 4937115 h 7019132"/>
              <a:gd name="connsiteX1040" fmla="*/ 644763 w 7175104"/>
              <a:gd name="connsiteY1040" fmla="*/ 4923791 h 7019132"/>
              <a:gd name="connsiteX1041" fmla="*/ 624832 w 7175104"/>
              <a:gd name="connsiteY1041" fmla="*/ 4937115 h 7019132"/>
              <a:gd name="connsiteX1042" fmla="*/ 597925 w 7175104"/>
              <a:gd name="connsiteY1042" fmla="*/ 4950763 h 7019132"/>
              <a:gd name="connsiteX1043" fmla="*/ 604901 w 7175104"/>
              <a:gd name="connsiteY1043" fmla="*/ 4923791 h 7019132"/>
              <a:gd name="connsiteX1044" fmla="*/ 550756 w 7175104"/>
              <a:gd name="connsiteY1044" fmla="*/ 4950763 h 7019132"/>
              <a:gd name="connsiteX1045" fmla="*/ 597925 w 7175104"/>
              <a:gd name="connsiteY1045" fmla="*/ 4889996 h 7019132"/>
              <a:gd name="connsiteX1046" fmla="*/ 557731 w 7175104"/>
              <a:gd name="connsiteY1046" fmla="*/ 4883171 h 7019132"/>
              <a:gd name="connsiteX1047" fmla="*/ 497275 w 7175104"/>
              <a:gd name="connsiteY1047" fmla="*/ 4923791 h 7019132"/>
              <a:gd name="connsiteX1048" fmla="*/ 517205 w 7175104"/>
              <a:gd name="connsiteY1048" fmla="*/ 4889996 h 7019132"/>
              <a:gd name="connsiteX1049" fmla="*/ 500430 w 7175104"/>
              <a:gd name="connsiteY1049" fmla="*/ 4910143 h 7019132"/>
              <a:gd name="connsiteX1050" fmla="*/ 496231 w 7175104"/>
              <a:gd name="connsiteY1050" fmla="*/ 4914606 h 7019132"/>
              <a:gd name="connsiteX1051" fmla="*/ 499247 w 7175104"/>
              <a:gd name="connsiteY1051" fmla="*/ 4910844 h 7019132"/>
              <a:gd name="connsiteX1052" fmla="*/ 503918 w 7175104"/>
              <a:gd name="connsiteY1052" fmla="*/ 4896495 h 7019132"/>
              <a:gd name="connsiteX1053" fmla="*/ 537468 w 7175104"/>
              <a:gd name="connsiteY1053" fmla="*/ 4856525 h 7019132"/>
              <a:gd name="connsiteX1054" fmla="*/ 530493 w 7175104"/>
              <a:gd name="connsiteY1054" fmla="*/ 4883171 h 7019132"/>
              <a:gd name="connsiteX1055" fmla="*/ 544112 w 7175104"/>
              <a:gd name="connsiteY1055" fmla="*/ 4856525 h 7019132"/>
              <a:gd name="connsiteX1056" fmla="*/ 550756 w 7175104"/>
              <a:gd name="connsiteY1056" fmla="*/ 4863024 h 7019132"/>
              <a:gd name="connsiteX1057" fmla="*/ 571019 w 7175104"/>
              <a:gd name="connsiteY1057" fmla="*/ 4809406 h 7019132"/>
              <a:gd name="connsiteX1058" fmla="*/ 584638 w 7175104"/>
              <a:gd name="connsiteY1058" fmla="*/ 4822729 h 7019132"/>
              <a:gd name="connsiteX1059" fmla="*/ 591282 w 7175104"/>
              <a:gd name="connsiteY1059" fmla="*/ 4843201 h 7019132"/>
              <a:gd name="connsiteX1060" fmla="*/ 597925 w 7175104"/>
              <a:gd name="connsiteY1060" fmla="*/ 4863024 h 7019132"/>
              <a:gd name="connsiteX1061" fmla="*/ 644763 w 7175104"/>
              <a:gd name="connsiteY1061" fmla="*/ 4843201 h 7019132"/>
              <a:gd name="connsiteX1062" fmla="*/ 617856 w 7175104"/>
              <a:gd name="connsiteY1062" fmla="*/ 4883171 h 7019132"/>
              <a:gd name="connsiteX1063" fmla="*/ 644763 w 7175104"/>
              <a:gd name="connsiteY1063" fmla="*/ 4856525 h 7019132"/>
              <a:gd name="connsiteX1064" fmla="*/ 624832 w 7175104"/>
              <a:gd name="connsiteY1064" fmla="*/ 4889996 h 7019132"/>
              <a:gd name="connsiteX1065" fmla="*/ 685289 w 7175104"/>
              <a:gd name="connsiteY1065" fmla="*/ 4836377 h 7019132"/>
              <a:gd name="connsiteX1066" fmla="*/ 658382 w 7175104"/>
              <a:gd name="connsiteY1066" fmla="*/ 4869523 h 7019132"/>
              <a:gd name="connsiteX1067" fmla="*/ 698908 w 7175104"/>
              <a:gd name="connsiteY1067" fmla="*/ 4843201 h 7019132"/>
              <a:gd name="connsiteX1068" fmla="*/ 718839 w 7175104"/>
              <a:gd name="connsiteY1068" fmla="*/ 4843201 h 7019132"/>
              <a:gd name="connsiteX1069" fmla="*/ 732126 w 7175104"/>
              <a:gd name="connsiteY1069" fmla="*/ 4849701 h 7019132"/>
              <a:gd name="connsiteX1070" fmla="*/ 739102 w 7175104"/>
              <a:gd name="connsiteY1070" fmla="*/ 4822729 h 7019132"/>
              <a:gd name="connsiteX1071" fmla="*/ 752389 w 7175104"/>
              <a:gd name="connsiteY1071" fmla="*/ 4788933 h 7019132"/>
              <a:gd name="connsiteX1072" fmla="*/ 745746 w 7175104"/>
              <a:gd name="connsiteY1072" fmla="*/ 4782434 h 7019132"/>
              <a:gd name="connsiteX1073" fmla="*/ 786272 w 7175104"/>
              <a:gd name="connsiteY1073" fmla="*/ 4742139 h 7019132"/>
              <a:gd name="connsiteX1074" fmla="*/ 812846 w 7175104"/>
              <a:gd name="connsiteY1074" fmla="*/ 4715167 h 7019132"/>
              <a:gd name="connsiteX1075" fmla="*/ 772652 w 7175104"/>
              <a:gd name="connsiteY1075" fmla="*/ 4735640 h 7019132"/>
              <a:gd name="connsiteX1076" fmla="*/ 812846 w 7175104"/>
              <a:gd name="connsiteY1076" fmla="*/ 4648225 h 7019132"/>
              <a:gd name="connsiteX1077" fmla="*/ 786272 w 7175104"/>
              <a:gd name="connsiteY1077" fmla="*/ 4661549 h 7019132"/>
              <a:gd name="connsiteX1078" fmla="*/ 799227 w 7175104"/>
              <a:gd name="connsiteY1078" fmla="*/ 4655050 h 7019132"/>
              <a:gd name="connsiteX1079" fmla="*/ 799227 w 7175104"/>
              <a:gd name="connsiteY1079" fmla="*/ 4621254 h 7019132"/>
              <a:gd name="connsiteX1080" fmla="*/ 790922 w 7175104"/>
              <a:gd name="connsiteY1080" fmla="*/ 4634577 h 7019132"/>
              <a:gd name="connsiteX1081" fmla="*/ 790922 w 7175104"/>
              <a:gd name="connsiteY1081" fmla="*/ 4636852 h 7019132"/>
              <a:gd name="connsiteX1082" fmla="*/ 768666 w 7175104"/>
              <a:gd name="connsiteY1082" fmla="*/ 4661224 h 7019132"/>
              <a:gd name="connsiteX1083" fmla="*/ 766009 w 7175104"/>
              <a:gd name="connsiteY1083" fmla="*/ 4648225 h 7019132"/>
              <a:gd name="connsiteX1084" fmla="*/ 786272 w 7175104"/>
              <a:gd name="connsiteY1084" fmla="*/ 4634577 h 7019132"/>
              <a:gd name="connsiteX1085" fmla="*/ 792915 w 7175104"/>
              <a:gd name="connsiteY1085" fmla="*/ 4587783 h 7019132"/>
              <a:gd name="connsiteX1086" fmla="*/ 759365 w 7175104"/>
              <a:gd name="connsiteY1086" fmla="*/ 4628078 h 7019132"/>
              <a:gd name="connsiteX1087" fmla="*/ 752389 w 7175104"/>
              <a:gd name="connsiteY1087" fmla="*/ 4628078 h 7019132"/>
              <a:gd name="connsiteX1088" fmla="*/ 739102 w 7175104"/>
              <a:gd name="connsiteY1088" fmla="*/ 4621254 h 7019132"/>
              <a:gd name="connsiteX1089" fmla="*/ 745746 w 7175104"/>
              <a:gd name="connsiteY1089" fmla="*/ 4594607 h 7019132"/>
              <a:gd name="connsiteX1090" fmla="*/ 792915 w 7175104"/>
              <a:gd name="connsiteY1090" fmla="*/ 4574460 h 7019132"/>
              <a:gd name="connsiteX1091" fmla="*/ 799227 w 7175104"/>
              <a:gd name="connsiteY1091" fmla="*/ 4547488 h 7019132"/>
              <a:gd name="connsiteX1092" fmla="*/ 806203 w 7175104"/>
              <a:gd name="connsiteY1092" fmla="*/ 4520516 h 7019132"/>
              <a:gd name="connsiteX1093" fmla="*/ 833109 w 7175104"/>
              <a:gd name="connsiteY1093" fmla="*/ 4460074 h 7019132"/>
              <a:gd name="connsiteX1094" fmla="*/ 806203 w 7175104"/>
              <a:gd name="connsiteY1094" fmla="*/ 4426278 h 7019132"/>
              <a:gd name="connsiteX1095" fmla="*/ 812846 w 7175104"/>
              <a:gd name="connsiteY1095" fmla="*/ 4386308 h 7019132"/>
              <a:gd name="connsiteX1096" fmla="*/ 786272 w 7175104"/>
              <a:gd name="connsiteY1096" fmla="*/ 4426278 h 7019132"/>
              <a:gd name="connsiteX1097" fmla="*/ 806203 w 7175104"/>
              <a:gd name="connsiteY1097" fmla="*/ 4413279 h 7019132"/>
              <a:gd name="connsiteX1098" fmla="*/ 792915 w 7175104"/>
              <a:gd name="connsiteY1098" fmla="*/ 4399631 h 7019132"/>
              <a:gd name="connsiteX1099" fmla="*/ 772652 w 7175104"/>
              <a:gd name="connsiteY1099" fmla="*/ 4386308 h 7019132"/>
              <a:gd name="connsiteX1100" fmla="*/ 792915 w 7175104"/>
              <a:gd name="connsiteY1100" fmla="*/ 4312542 h 7019132"/>
              <a:gd name="connsiteX1101" fmla="*/ 772652 w 7175104"/>
              <a:gd name="connsiteY1101" fmla="*/ 4345688 h 7019132"/>
              <a:gd name="connsiteX1102" fmla="*/ 752389 w 7175104"/>
              <a:gd name="connsiteY1102" fmla="*/ 4339189 h 7019132"/>
              <a:gd name="connsiteX1103" fmla="*/ 745746 w 7175104"/>
              <a:gd name="connsiteY1103" fmla="*/ 4325865 h 7019132"/>
              <a:gd name="connsiteX1104" fmla="*/ 732126 w 7175104"/>
              <a:gd name="connsiteY1104" fmla="*/ 4312542 h 7019132"/>
              <a:gd name="connsiteX1105" fmla="*/ 711863 w 7175104"/>
              <a:gd name="connsiteY1105" fmla="*/ 4265098 h 7019132"/>
              <a:gd name="connsiteX1106" fmla="*/ 705220 w 7175104"/>
              <a:gd name="connsiteY1106" fmla="*/ 4278746 h 7019132"/>
              <a:gd name="connsiteX1107" fmla="*/ 644763 w 7175104"/>
              <a:gd name="connsiteY1107" fmla="*/ 4238126 h 7019132"/>
              <a:gd name="connsiteX1108" fmla="*/ 631476 w 7175104"/>
              <a:gd name="connsiteY1108" fmla="*/ 4225128 h 7019132"/>
              <a:gd name="connsiteX1109" fmla="*/ 611213 w 7175104"/>
              <a:gd name="connsiteY1109" fmla="*/ 4218304 h 7019132"/>
              <a:gd name="connsiteX1110" fmla="*/ 577994 w 7175104"/>
              <a:gd name="connsiteY1110" fmla="*/ 4211479 h 7019132"/>
              <a:gd name="connsiteX1111" fmla="*/ 611213 w 7175104"/>
              <a:gd name="connsiteY1111" fmla="*/ 4171184 h 7019132"/>
              <a:gd name="connsiteX1112" fmla="*/ 577994 w 7175104"/>
              <a:gd name="connsiteY1112" fmla="*/ 4198156 h 7019132"/>
              <a:gd name="connsiteX1113" fmla="*/ 537468 w 7175104"/>
              <a:gd name="connsiteY1113" fmla="*/ 4164360 h 7019132"/>
              <a:gd name="connsiteX1114" fmla="*/ 503918 w 7175104"/>
              <a:gd name="connsiteY1114" fmla="*/ 4164360 h 7019132"/>
              <a:gd name="connsiteX1115" fmla="*/ 490631 w 7175104"/>
              <a:gd name="connsiteY1115" fmla="*/ 4157536 h 7019132"/>
              <a:gd name="connsiteX1116" fmla="*/ 483655 w 7175104"/>
              <a:gd name="connsiteY1116" fmla="*/ 4137713 h 7019132"/>
              <a:gd name="connsiteX1117" fmla="*/ 497275 w 7175104"/>
              <a:gd name="connsiteY1117" fmla="*/ 4110742 h 7019132"/>
              <a:gd name="connsiteX1118" fmla="*/ 497275 w 7175104"/>
              <a:gd name="connsiteY1118" fmla="*/ 4097418 h 7019132"/>
              <a:gd name="connsiteX1119" fmla="*/ 429842 w 7175104"/>
              <a:gd name="connsiteY1119" fmla="*/ 4110742 h 7019132"/>
              <a:gd name="connsiteX1120" fmla="*/ 456749 w 7175104"/>
              <a:gd name="connsiteY1120" fmla="*/ 4063623 h 7019132"/>
              <a:gd name="connsiteX1121" fmla="*/ 443461 w 7175104"/>
              <a:gd name="connsiteY1121" fmla="*/ 4057123 h 7019132"/>
              <a:gd name="connsiteX1122" fmla="*/ 416555 w 7175104"/>
              <a:gd name="connsiteY1122" fmla="*/ 4104243 h 7019132"/>
              <a:gd name="connsiteX1123" fmla="*/ 396624 w 7175104"/>
              <a:gd name="connsiteY1123" fmla="*/ 4036976 h 7019132"/>
              <a:gd name="connsiteX1124" fmla="*/ 423198 w 7175104"/>
              <a:gd name="connsiteY1124" fmla="*/ 3983033 h 7019132"/>
              <a:gd name="connsiteX1125" fmla="*/ 389648 w 7175104"/>
              <a:gd name="connsiteY1125" fmla="*/ 3970034 h 7019132"/>
              <a:gd name="connsiteX1126" fmla="*/ 429842 w 7175104"/>
              <a:gd name="connsiteY1126" fmla="*/ 3929414 h 7019132"/>
              <a:gd name="connsiteX1127" fmla="*/ 416555 w 7175104"/>
              <a:gd name="connsiteY1127" fmla="*/ 3909267 h 7019132"/>
              <a:gd name="connsiteX1128" fmla="*/ 416555 w 7175104"/>
              <a:gd name="connsiteY1128" fmla="*/ 3869297 h 7019132"/>
              <a:gd name="connsiteX1129" fmla="*/ 376361 w 7175104"/>
              <a:gd name="connsiteY1129" fmla="*/ 3842000 h 7019132"/>
              <a:gd name="connsiteX1130" fmla="*/ 416555 w 7175104"/>
              <a:gd name="connsiteY1130" fmla="*/ 3801705 h 7019132"/>
              <a:gd name="connsiteX1131" fmla="*/ 349122 w 7175104"/>
              <a:gd name="connsiteY1131" fmla="*/ 3768234 h 7019132"/>
              <a:gd name="connsiteX1132" fmla="*/ 322548 w 7175104"/>
              <a:gd name="connsiteY1132" fmla="*/ 3801705 h 7019132"/>
              <a:gd name="connsiteX1133" fmla="*/ 275378 w 7175104"/>
              <a:gd name="connsiteY1133" fmla="*/ 3748087 h 7019132"/>
              <a:gd name="connsiteX1134" fmla="*/ 275378 w 7175104"/>
              <a:gd name="connsiteY1134" fmla="*/ 3586907 h 7019132"/>
              <a:gd name="connsiteX1135" fmla="*/ 234852 w 7175104"/>
              <a:gd name="connsiteY1135" fmla="*/ 3586907 h 7019132"/>
              <a:gd name="connsiteX1136" fmla="*/ 228540 w 7175104"/>
              <a:gd name="connsiteY1136" fmla="*/ 3566759 h 7019132"/>
              <a:gd name="connsiteX1137" fmla="*/ 228540 w 7175104"/>
              <a:gd name="connsiteY1137" fmla="*/ 3532963 h 7019132"/>
              <a:gd name="connsiteX1138" fmla="*/ 194990 w 7175104"/>
              <a:gd name="connsiteY1138" fmla="*/ 3566759 h 7019132"/>
              <a:gd name="connsiteX1139" fmla="*/ 215253 w 7175104"/>
              <a:gd name="connsiteY1139" fmla="*/ 3526139 h 7019132"/>
              <a:gd name="connsiteX1140" fmla="*/ 188014 w 7175104"/>
              <a:gd name="connsiteY1140" fmla="*/ 3539787 h 7019132"/>
              <a:gd name="connsiteX1141" fmla="*/ 188014 w 7175104"/>
              <a:gd name="connsiteY1141" fmla="*/ 3559935 h 7019132"/>
              <a:gd name="connsiteX1142" fmla="*/ 127890 w 7175104"/>
              <a:gd name="connsiteY1142" fmla="*/ 3526139 h 7019132"/>
              <a:gd name="connsiteX1143" fmla="*/ 174727 w 7175104"/>
              <a:gd name="connsiteY1143" fmla="*/ 3553111 h 7019132"/>
              <a:gd name="connsiteX1144" fmla="*/ 194990 w 7175104"/>
              <a:gd name="connsiteY1144" fmla="*/ 3532963 h 7019132"/>
              <a:gd name="connsiteX1145" fmla="*/ 181371 w 7175104"/>
              <a:gd name="connsiteY1145" fmla="*/ 3499492 h 7019132"/>
              <a:gd name="connsiteX1146" fmla="*/ 188014 w 7175104"/>
              <a:gd name="connsiteY1146" fmla="*/ 3425727 h 7019132"/>
              <a:gd name="connsiteX1147" fmla="*/ 140845 w 7175104"/>
              <a:gd name="connsiteY1147" fmla="*/ 3479345 h 7019132"/>
              <a:gd name="connsiteX1148" fmla="*/ 140845 w 7175104"/>
              <a:gd name="connsiteY1148" fmla="*/ 3338637 h 7019132"/>
              <a:gd name="connsiteX1149" fmla="*/ 100651 w 7175104"/>
              <a:gd name="connsiteY1149" fmla="*/ 3324989 h 7019132"/>
              <a:gd name="connsiteX1150" fmla="*/ 87363 w 7175104"/>
              <a:gd name="connsiteY1150" fmla="*/ 3304841 h 7019132"/>
              <a:gd name="connsiteX1151" fmla="*/ 80720 w 7175104"/>
              <a:gd name="connsiteY1151" fmla="*/ 3277870 h 7019132"/>
              <a:gd name="connsiteX1152" fmla="*/ 107627 w 7175104"/>
              <a:gd name="connsiteY1152" fmla="*/ 3217427 h 7019132"/>
              <a:gd name="connsiteX1153" fmla="*/ 140845 w 7175104"/>
              <a:gd name="connsiteY1153" fmla="*/ 3237575 h 7019132"/>
              <a:gd name="connsiteX1154" fmla="*/ 147488 w 7175104"/>
              <a:gd name="connsiteY1154" fmla="*/ 3183631 h 7019132"/>
              <a:gd name="connsiteX1155" fmla="*/ 127890 w 7175104"/>
              <a:gd name="connsiteY1155" fmla="*/ 3197280 h 7019132"/>
              <a:gd name="connsiteX1156" fmla="*/ 167751 w 7175104"/>
              <a:gd name="connsiteY1156" fmla="*/ 3143662 h 7019132"/>
              <a:gd name="connsiteX1157" fmla="*/ 288997 w 7175104"/>
              <a:gd name="connsiteY1157" fmla="*/ 3130013 h 7019132"/>
              <a:gd name="connsiteX1158" fmla="*/ 262091 w 7175104"/>
              <a:gd name="connsiteY1158" fmla="*/ 3103041 h 7019132"/>
              <a:gd name="connsiteX1159" fmla="*/ 248471 w 7175104"/>
              <a:gd name="connsiteY1159" fmla="*/ 3143662 h 7019132"/>
              <a:gd name="connsiteX1160" fmla="*/ 234852 w 7175104"/>
              <a:gd name="connsiteY1160" fmla="*/ 3143662 h 7019132"/>
              <a:gd name="connsiteX1161" fmla="*/ 268734 w 7175104"/>
              <a:gd name="connsiteY1161" fmla="*/ 3076720 h 7019132"/>
              <a:gd name="connsiteX1162" fmla="*/ 282021 w 7175104"/>
              <a:gd name="connsiteY1162" fmla="*/ 3082894 h 7019132"/>
              <a:gd name="connsiteX1163" fmla="*/ 275378 w 7175104"/>
              <a:gd name="connsiteY1163" fmla="*/ 3015952 h 7019132"/>
              <a:gd name="connsiteX1164" fmla="*/ 302284 w 7175104"/>
              <a:gd name="connsiteY1164" fmla="*/ 3015952 h 7019132"/>
              <a:gd name="connsiteX1165" fmla="*/ 302284 w 7175104"/>
              <a:gd name="connsiteY1165" fmla="*/ 2955509 h 7019132"/>
              <a:gd name="connsiteX1166" fmla="*/ 362741 w 7175104"/>
              <a:gd name="connsiteY1166" fmla="*/ 2942186 h 7019132"/>
              <a:gd name="connsiteX1167" fmla="*/ 389648 w 7175104"/>
              <a:gd name="connsiteY1167" fmla="*/ 2935362 h 7019132"/>
              <a:gd name="connsiteX1168" fmla="*/ 456749 w 7175104"/>
              <a:gd name="connsiteY1168" fmla="*/ 2895067 h 7019132"/>
              <a:gd name="connsiteX1169" fmla="*/ 429842 w 7175104"/>
              <a:gd name="connsiteY1169" fmla="*/ 2928538 h 7019132"/>
              <a:gd name="connsiteX1170" fmla="*/ 517205 w 7175104"/>
              <a:gd name="connsiteY1170" fmla="*/ 2841124 h 7019132"/>
              <a:gd name="connsiteX1171" fmla="*/ 510894 w 7175104"/>
              <a:gd name="connsiteY1171" fmla="*/ 2820976 h 7019132"/>
              <a:gd name="connsiteX1172" fmla="*/ 584638 w 7175104"/>
              <a:gd name="connsiteY1172" fmla="*/ 2733562 h 7019132"/>
              <a:gd name="connsiteX1173" fmla="*/ 651739 w 7175104"/>
              <a:gd name="connsiteY1173" fmla="*/ 2707240 h 7019132"/>
              <a:gd name="connsiteX1174" fmla="*/ 732126 w 7175104"/>
              <a:gd name="connsiteY1174" fmla="*/ 2686768 h 7019132"/>
              <a:gd name="connsiteX1175" fmla="*/ 799227 w 7175104"/>
              <a:gd name="connsiteY1175" fmla="*/ 2673444 h 7019132"/>
              <a:gd name="connsiteX1176" fmla="*/ 779628 w 7175104"/>
              <a:gd name="connsiteY1176" fmla="*/ 2632825 h 7019132"/>
              <a:gd name="connsiteX1177" fmla="*/ 819490 w 7175104"/>
              <a:gd name="connsiteY1177" fmla="*/ 2613002 h 7019132"/>
              <a:gd name="connsiteX1178" fmla="*/ 860016 w 7175104"/>
              <a:gd name="connsiteY1178" fmla="*/ 2552235 h 7019132"/>
              <a:gd name="connsiteX1179" fmla="*/ 826134 w 7175104"/>
              <a:gd name="connsiteY1179" fmla="*/ 2525588 h 7019132"/>
              <a:gd name="connsiteX1180" fmla="*/ 920473 w 7175104"/>
              <a:gd name="connsiteY1180" fmla="*/ 2492117 h 7019132"/>
              <a:gd name="connsiteX1181" fmla="*/ 954023 w 7175104"/>
              <a:gd name="connsiteY1181" fmla="*/ 2498616 h 7019132"/>
              <a:gd name="connsiteX1182" fmla="*/ 1014480 w 7175104"/>
              <a:gd name="connsiteY1182" fmla="*/ 2465145 h 7019132"/>
              <a:gd name="connsiteX1183" fmla="*/ 1195851 w 7175104"/>
              <a:gd name="connsiteY1183" fmla="*/ 2478468 h 7019132"/>
              <a:gd name="connsiteX1184" fmla="*/ 1303477 w 7175104"/>
              <a:gd name="connsiteY1184" fmla="*/ 2458321 h 7019132"/>
              <a:gd name="connsiteX1185" fmla="*/ 1330384 w 7175104"/>
              <a:gd name="connsiteY1185" fmla="*/ 2438498 h 7019132"/>
              <a:gd name="connsiteX1186" fmla="*/ 1383865 w 7175104"/>
              <a:gd name="connsiteY1186" fmla="*/ 2451822 h 7019132"/>
              <a:gd name="connsiteX1187" fmla="*/ 1377221 w 7175104"/>
              <a:gd name="connsiteY1187" fmla="*/ 2357908 h 7019132"/>
              <a:gd name="connsiteX1188" fmla="*/ 1477872 w 7175104"/>
              <a:gd name="connsiteY1188" fmla="*/ 2351084 h 7019132"/>
              <a:gd name="connsiteX1189" fmla="*/ 1532018 w 7175104"/>
              <a:gd name="connsiteY1189" fmla="*/ 2411527 h 7019132"/>
              <a:gd name="connsiteX1190" fmla="*/ 1551616 w 7175104"/>
              <a:gd name="connsiteY1190" fmla="*/ 2344260 h 7019132"/>
              <a:gd name="connsiteX1191" fmla="*/ 1571879 w 7175104"/>
              <a:gd name="connsiteY1191" fmla="*/ 2337436 h 7019132"/>
              <a:gd name="connsiteX1192" fmla="*/ 1551616 w 7175104"/>
              <a:gd name="connsiteY1192" fmla="*/ 2404703 h 7019132"/>
              <a:gd name="connsiteX1193" fmla="*/ 1592142 w 7175104"/>
              <a:gd name="connsiteY1193" fmla="*/ 2397878 h 7019132"/>
              <a:gd name="connsiteX1194" fmla="*/ 1632668 w 7175104"/>
              <a:gd name="connsiteY1194" fmla="*/ 2404703 h 7019132"/>
              <a:gd name="connsiteX1195" fmla="*/ 1619381 w 7175104"/>
              <a:gd name="connsiteY1195" fmla="*/ 2424850 h 7019132"/>
              <a:gd name="connsiteX1196" fmla="*/ 1686482 w 7175104"/>
              <a:gd name="connsiteY1196" fmla="*/ 2505440 h 7019132"/>
              <a:gd name="connsiteX1197" fmla="*/ 1753250 w 7175104"/>
              <a:gd name="connsiteY1197" fmla="*/ 2572382 h 7019132"/>
              <a:gd name="connsiteX1198" fmla="*/ 1821015 w 7175104"/>
              <a:gd name="connsiteY1198" fmla="*/ 2606178 h 7019132"/>
              <a:gd name="connsiteX1199" fmla="*/ 1867852 w 7175104"/>
              <a:gd name="connsiteY1199" fmla="*/ 2666620 h 7019132"/>
              <a:gd name="connsiteX1200" fmla="*/ 1894759 w 7175104"/>
              <a:gd name="connsiteY1200" fmla="*/ 2613002 h 7019132"/>
              <a:gd name="connsiteX1201" fmla="*/ 1941596 w 7175104"/>
              <a:gd name="connsiteY1201" fmla="*/ 2626650 h 7019132"/>
              <a:gd name="connsiteX1202" fmla="*/ 1921333 w 7175104"/>
              <a:gd name="connsiteY1202" fmla="*/ 2639649 h 7019132"/>
              <a:gd name="connsiteX1203" fmla="*/ 1921333 w 7175104"/>
              <a:gd name="connsiteY1203" fmla="*/ 2659796 h 7019132"/>
              <a:gd name="connsiteX1204" fmla="*/ 1948240 w 7175104"/>
              <a:gd name="connsiteY1204" fmla="*/ 2626650 h 7019132"/>
              <a:gd name="connsiteX1205" fmla="*/ 1982122 w 7175104"/>
              <a:gd name="connsiteY1205" fmla="*/ 2652972 h 7019132"/>
              <a:gd name="connsiteX1206" fmla="*/ 2009029 w 7175104"/>
              <a:gd name="connsiteY1206" fmla="*/ 2686768 h 7019132"/>
              <a:gd name="connsiteX1207" fmla="*/ 2082773 w 7175104"/>
              <a:gd name="connsiteY1207" fmla="*/ 2727063 h 7019132"/>
              <a:gd name="connsiteX1208" fmla="*/ 2076130 w 7175104"/>
              <a:gd name="connsiteY1208" fmla="*/ 2679943 h 7019132"/>
              <a:gd name="connsiteX1209" fmla="*/ 2076130 w 7175104"/>
              <a:gd name="connsiteY1209" fmla="*/ 2632825 h 7019132"/>
              <a:gd name="connsiteX1210" fmla="*/ 2109348 w 7175104"/>
              <a:gd name="connsiteY1210" fmla="*/ 2652972 h 7019132"/>
              <a:gd name="connsiteX1211" fmla="*/ 2082773 w 7175104"/>
              <a:gd name="connsiteY1211" fmla="*/ 2632825 h 7019132"/>
              <a:gd name="connsiteX1212" fmla="*/ 2109348 w 7175104"/>
              <a:gd name="connsiteY1212" fmla="*/ 2599679 h 7019132"/>
              <a:gd name="connsiteX1213" fmla="*/ 2089417 w 7175104"/>
              <a:gd name="connsiteY1213" fmla="*/ 2606178 h 7019132"/>
              <a:gd name="connsiteX1214" fmla="*/ 2035604 w 7175104"/>
              <a:gd name="connsiteY1214" fmla="*/ 2666620 h 7019132"/>
              <a:gd name="connsiteX1215" fmla="*/ 2049223 w 7175104"/>
              <a:gd name="connsiteY1215" fmla="*/ 2613002 h 7019132"/>
              <a:gd name="connsiteX1216" fmla="*/ 2015341 w 7175104"/>
              <a:gd name="connsiteY1216" fmla="*/ 2619826 h 7019132"/>
              <a:gd name="connsiteX1217" fmla="*/ 2049223 w 7175104"/>
              <a:gd name="connsiteY1217" fmla="*/ 2579206 h 7019132"/>
              <a:gd name="connsiteX1218" fmla="*/ 2028960 w 7175104"/>
              <a:gd name="connsiteY1218" fmla="*/ 2586030 h 7019132"/>
              <a:gd name="connsiteX1219" fmla="*/ 2002386 w 7175104"/>
              <a:gd name="connsiteY1219" fmla="*/ 2632825 h 7019132"/>
              <a:gd name="connsiteX1220" fmla="*/ 1975147 w 7175104"/>
              <a:gd name="connsiteY1220" fmla="*/ 2592854 h 7019132"/>
              <a:gd name="connsiteX1221" fmla="*/ 2009029 w 7175104"/>
              <a:gd name="connsiteY1221" fmla="*/ 2552235 h 7019132"/>
              <a:gd name="connsiteX1222" fmla="*/ 1975147 w 7175104"/>
              <a:gd name="connsiteY1222" fmla="*/ 2565883 h 7019132"/>
              <a:gd name="connsiteX1223" fmla="*/ 1988766 w 7175104"/>
              <a:gd name="connsiteY1223" fmla="*/ 2559058 h 7019132"/>
              <a:gd name="connsiteX1224" fmla="*/ 1954884 w 7175104"/>
              <a:gd name="connsiteY1224" fmla="*/ 2512264 h 7019132"/>
              <a:gd name="connsiteX1225" fmla="*/ 1915022 w 7175104"/>
              <a:gd name="connsiteY1225" fmla="*/ 2478468 h 7019132"/>
              <a:gd name="connsiteX1226" fmla="*/ 1833970 w 7175104"/>
              <a:gd name="connsiteY1226" fmla="*/ 2404703 h 7019132"/>
              <a:gd name="connsiteX1227" fmla="*/ 1814039 w 7175104"/>
              <a:gd name="connsiteY1227" fmla="*/ 2438498 h 7019132"/>
              <a:gd name="connsiteX1228" fmla="*/ 1807395 w 7175104"/>
              <a:gd name="connsiteY1228" fmla="*/ 2384555 h 7019132"/>
              <a:gd name="connsiteX1229" fmla="*/ 1753250 w 7175104"/>
              <a:gd name="connsiteY1229" fmla="*/ 2404703 h 7019132"/>
              <a:gd name="connsiteX1230" fmla="*/ 1753250 w 7175104"/>
              <a:gd name="connsiteY1230" fmla="*/ 2364083 h 7019132"/>
              <a:gd name="connsiteX1231" fmla="*/ 1720032 w 7175104"/>
              <a:gd name="connsiteY1231" fmla="*/ 2397878 h 7019132"/>
              <a:gd name="connsiteX1232" fmla="*/ 1686482 w 7175104"/>
              <a:gd name="connsiteY1232" fmla="*/ 2370907 h 7019132"/>
              <a:gd name="connsiteX1233" fmla="*/ 1686482 w 7175104"/>
              <a:gd name="connsiteY1233" fmla="*/ 2297141 h 7019132"/>
              <a:gd name="connsiteX1234" fmla="*/ 1645956 w 7175104"/>
              <a:gd name="connsiteY1234" fmla="*/ 2344260 h 7019132"/>
              <a:gd name="connsiteX1235" fmla="*/ 1666219 w 7175104"/>
              <a:gd name="connsiteY1235" fmla="*/ 2310464 h 7019132"/>
              <a:gd name="connsiteX1236" fmla="*/ 1578855 w 7175104"/>
              <a:gd name="connsiteY1236" fmla="*/ 2276993 h 7019132"/>
              <a:gd name="connsiteX1237" fmla="*/ 1551616 w 7175104"/>
              <a:gd name="connsiteY1237" fmla="*/ 2243523 h 7019132"/>
              <a:gd name="connsiteX1238" fmla="*/ 1505111 w 7175104"/>
              <a:gd name="connsiteY1238" fmla="*/ 2230199 h 7019132"/>
              <a:gd name="connsiteX1239" fmla="*/ 1518398 w 7175104"/>
              <a:gd name="connsiteY1239" fmla="*/ 2189579 h 7019132"/>
              <a:gd name="connsiteX1240" fmla="*/ 1249664 w 7175104"/>
              <a:gd name="connsiteY1240" fmla="*/ 2055371 h 7019132"/>
              <a:gd name="connsiteX1241" fmla="*/ 1578855 w 7175104"/>
              <a:gd name="connsiteY1241" fmla="*/ 2236699 h 7019132"/>
              <a:gd name="connsiteX1242" fmla="*/ 1626025 w 7175104"/>
              <a:gd name="connsiteY1242" fmla="*/ 2169757 h 7019132"/>
              <a:gd name="connsiteX1243" fmla="*/ 1626025 w 7175104"/>
              <a:gd name="connsiteY1243" fmla="*/ 2216551 h 7019132"/>
              <a:gd name="connsiteX1244" fmla="*/ 1632668 w 7175104"/>
              <a:gd name="connsiteY1244" fmla="*/ 2250347 h 7019132"/>
              <a:gd name="connsiteX1245" fmla="*/ 1652599 w 7175104"/>
              <a:gd name="connsiteY1245" fmla="*/ 2216551 h 7019132"/>
              <a:gd name="connsiteX1246" fmla="*/ 1720032 w 7175104"/>
              <a:gd name="connsiteY1246" fmla="*/ 2216551 h 7019132"/>
              <a:gd name="connsiteX1247" fmla="*/ 1693125 w 7175104"/>
              <a:gd name="connsiteY1247" fmla="*/ 2250347 h 7019132"/>
              <a:gd name="connsiteX1248" fmla="*/ 1746606 w 7175104"/>
              <a:gd name="connsiteY1248" fmla="*/ 2310464 h 7019132"/>
              <a:gd name="connsiteX1249" fmla="*/ 1793776 w 7175104"/>
              <a:gd name="connsiteY1249" fmla="*/ 2230199 h 7019132"/>
              <a:gd name="connsiteX1250" fmla="*/ 1766869 w 7175104"/>
              <a:gd name="connsiteY1250" fmla="*/ 2303965 h 7019132"/>
              <a:gd name="connsiteX1251" fmla="*/ 1833970 w 7175104"/>
              <a:gd name="connsiteY1251" fmla="*/ 2330937 h 7019132"/>
              <a:gd name="connsiteX1252" fmla="*/ 1867852 w 7175104"/>
              <a:gd name="connsiteY1252" fmla="*/ 2404703 h 7019132"/>
              <a:gd name="connsiteX1253" fmla="*/ 1874496 w 7175104"/>
              <a:gd name="connsiteY1253" fmla="*/ 2377731 h 7019132"/>
              <a:gd name="connsiteX1254" fmla="*/ 1948240 w 7175104"/>
              <a:gd name="connsiteY1254" fmla="*/ 2431674 h 7019132"/>
              <a:gd name="connsiteX1255" fmla="*/ 1995410 w 7175104"/>
              <a:gd name="connsiteY1255" fmla="*/ 2444998 h 7019132"/>
              <a:gd name="connsiteX1256" fmla="*/ 2049223 w 7175104"/>
              <a:gd name="connsiteY1256" fmla="*/ 2458321 h 7019132"/>
              <a:gd name="connsiteX1257" fmla="*/ 2223618 w 7175104"/>
              <a:gd name="connsiteY1257" fmla="*/ 2532412 h 7019132"/>
              <a:gd name="connsiteX1258" fmla="*/ 2257500 w 7175104"/>
              <a:gd name="connsiteY1258" fmla="*/ 2505440 h 7019132"/>
              <a:gd name="connsiteX1259" fmla="*/ 2310982 w 7175104"/>
              <a:gd name="connsiteY1259" fmla="*/ 2572382 h 7019132"/>
              <a:gd name="connsiteX1260" fmla="*/ 2358151 w 7175104"/>
              <a:gd name="connsiteY1260" fmla="*/ 2572382 h 7019132"/>
              <a:gd name="connsiteX1261" fmla="*/ 2418608 w 7175104"/>
              <a:gd name="connsiteY1261" fmla="*/ 2565883 h 7019132"/>
              <a:gd name="connsiteX1262" fmla="*/ 2378414 w 7175104"/>
              <a:gd name="connsiteY1262" fmla="*/ 2606178 h 7019132"/>
              <a:gd name="connsiteX1263" fmla="*/ 2519259 w 7175104"/>
              <a:gd name="connsiteY1263" fmla="*/ 2659796 h 7019132"/>
              <a:gd name="connsiteX1264" fmla="*/ 2526235 w 7175104"/>
              <a:gd name="connsiteY1264" fmla="*/ 2646473 h 7019132"/>
              <a:gd name="connsiteX1265" fmla="*/ 2613266 w 7175104"/>
              <a:gd name="connsiteY1265" fmla="*/ 2646473 h 7019132"/>
              <a:gd name="connsiteX1266" fmla="*/ 2586359 w 7175104"/>
              <a:gd name="connsiteY1266" fmla="*/ 2679943 h 7019132"/>
              <a:gd name="connsiteX1267" fmla="*/ 2626885 w 7175104"/>
              <a:gd name="connsiteY1267" fmla="*/ 2673444 h 7019132"/>
              <a:gd name="connsiteX1268" fmla="*/ 2660768 w 7175104"/>
              <a:gd name="connsiteY1268" fmla="*/ 2679943 h 7019132"/>
              <a:gd name="connsiteX1269" fmla="*/ 2687342 w 7175104"/>
              <a:gd name="connsiteY1269" fmla="*/ 2727063 h 7019132"/>
              <a:gd name="connsiteX1270" fmla="*/ 2720893 w 7175104"/>
              <a:gd name="connsiteY1270" fmla="*/ 2693592 h 7019132"/>
              <a:gd name="connsiteX1271" fmla="*/ 2821876 w 7175104"/>
              <a:gd name="connsiteY1271" fmla="*/ 2727063 h 7019132"/>
              <a:gd name="connsiteX1272" fmla="*/ 2808256 w 7175104"/>
              <a:gd name="connsiteY1272" fmla="*/ 2700416 h 7019132"/>
              <a:gd name="connsiteX1273" fmla="*/ 2801612 w 7175104"/>
              <a:gd name="connsiteY1273" fmla="*/ 2652972 h 7019132"/>
              <a:gd name="connsiteX1274" fmla="*/ 2741156 w 7175104"/>
              <a:gd name="connsiteY1274" fmla="*/ 2613002 h 7019132"/>
              <a:gd name="connsiteX1275" fmla="*/ 2814900 w 7175104"/>
              <a:gd name="connsiteY1275" fmla="*/ 2552235 h 7019132"/>
              <a:gd name="connsiteX1276" fmla="*/ 2720893 w 7175104"/>
              <a:gd name="connsiteY1276" fmla="*/ 2572382 h 7019132"/>
              <a:gd name="connsiteX1277" fmla="*/ 2673723 w 7175104"/>
              <a:gd name="connsiteY1277" fmla="*/ 2539236 h 7019132"/>
              <a:gd name="connsiteX1278" fmla="*/ 2761419 w 7175104"/>
              <a:gd name="connsiteY1278" fmla="*/ 2519089 h 7019132"/>
              <a:gd name="connsiteX1279" fmla="*/ 2787993 w 7175104"/>
              <a:gd name="connsiteY1279" fmla="*/ 2545410 h 7019132"/>
              <a:gd name="connsiteX1280" fmla="*/ 2787993 w 7175104"/>
              <a:gd name="connsiteY1280" fmla="*/ 2505440 h 7019132"/>
              <a:gd name="connsiteX1281" fmla="*/ 2767730 w 7175104"/>
              <a:gd name="connsiteY1281" fmla="*/ 2478468 h 7019132"/>
              <a:gd name="connsiteX1282" fmla="*/ 2787993 w 7175104"/>
              <a:gd name="connsiteY1282" fmla="*/ 2458321 h 7019132"/>
              <a:gd name="connsiteX1283" fmla="*/ 2774706 w 7175104"/>
              <a:gd name="connsiteY1283" fmla="*/ 2478468 h 7019132"/>
              <a:gd name="connsiteX1284" fmla="*/ 2861737 w 7175104"/>
              <a:gd name="connsiteY1284" fmla="*/ 2485293 h 7019132"/>
              <a:gd name="connsiteX1285" fmla="*/ 2835163 w 7175104"/>
              <a:gd name="connsiteY1285" fmla="*/ 2444998 h 7019132"/>
              <a:gd name="connsiteX1286" fmla="*/ 2868713 w 7175104"/>
              <a:gd name="connsiteY1286" fmla="*/ 2418026 h 7019132"/>
              <a:gd name="connsiteX1287" fmla="*/ 2821876 w 7175104"/>
              <a:gd name="connsiteY1287" fmla="*/ 2431674 h 7019132"/>
              <a:gd name="connsiteX1288" fmla="*/ 2888976 w 7175104"/>
              <a:gd name="connsiteY1288" fmla="*/ 2397878 h 7019132"/>
              <a:gd name="connsiteX1289" fmla="*/ 2821876 w 7175104"/>
              <a:gd name="connsiteY1289" fmla="*/ 2384555 h 7019132"/>
              <a:gd name="connsiteX1290" fmla="*/ 2821876 w 7175104"/>
              <a:gd name="connsiteY1290" fmla="*/ 2330937 h 7019132"/>
              <a:gd name="connsiteX1291" fmla="*/ 2848782 w 7175104"/>
              <a:gd name="connsiteY1291" fmla="*/ 2351084 h 7019132"/>
              <a:gd name="connsiteX1292" fmla="*/ 2895620 w 7175104"/>
              <a:gd name="connsiteY1292" fmla="*/ 2370907 h 7019132"/>
              <a:gd name="connsiteX1293" fmla="*/ 2902263 w 7175104"/>
              <a:gd name="connsiteY1293" fmla="*/ 2364083 h 7019132"/>
              <a:gd name="connsiteX1294" fmla="*/ 2922526 w 7175104"/>
              <a:gd name="connsiteY1294" fmla="*/ 2431674 h 7019132"/>
              <a:gd name="connsiteX1295" fmla="*/ 2929170 w 7175104"/>
              <a:gd name="connsiteY1295" fmla="*/ 2364083 h 7019132"/>
              <a:gd name="connsiteX1296" fmla="*/ 2969364 w 7175104"/>
              <a:gd name="connsiteY1296" fmla="*/ 2310464 h 7019132"/>
              <a:gd name="connsiteX1297" fmla="*/ 2929170 w 7175104"/>
              <a:gd name="connsiteY1297" fmla="*/ 2283492 h 7019132"/>
              <a:gd name="connsiteX1298" fmla="*/ 3003246 w 7175104"/>
              <a:gd name="connsiteY1298" fmla="*/ 2303965 h 7019132"/>
              <a:gd name="connsiteX1299" fmla="*/ 2982983 w 7175104"/>
              <a:gd name="connsiteY1299" fmla="*/ 2303965 h 7019132"/>
              <a:gd name="connsiteX1300" fmla="*/ 2942789 w 7175104"/>
              <a:gd name="connsiteY1300" fmla="*/ 2377731 h 7019132"/>
              <a:gd name="connsiteX1301" fmla="*/ 3016533 w 7175104"/>
              <a:gd name="connsiteY1301" fmla="*/ 2317288 h 7019132"/>
              <a:gd name="connsiteX1302" fmla="*/ 3003246 w 7175104"/>
              <a:gd name="connsiteY1302" fmla="*/ 2324113 h 7019132"/>
              <a:gd name="connsiteX1303" fmla="*/ 2989627 w 7175104"/>
              <a:gd name="connsiteY1303" fmla="*/ 2344260 h 7019132"/>
              <a:gd name="connsiteX1304" fmla="*/ 3070346 w 7175104"/>
              <a:gd name="connsiteY1304" fmla="*/ 2344260 h 7019132"/>
              <a:gd name="connsiteX1305" fmla="*/ 3090609 w 7175104"/>
              <a:gd name="connsiteY1305" fmla="*/ 2310464 h 7019132"/>
              <a:gd name="connsiteX1306" fmla="*/ 3009890 w 7175104"/>
              <a:gd name="connsiteY1306" fmla="*/ 2290317 h 7019132"/>
              <a:gd name="connsiteX1307" fmla="*/ 2915882 w 7175104"/>
              <a:gd name="connsiteY1307" fmla="*/ 2283492 h 7019132"/>
              <a:gd name="connsiteX1308" fmla="*/ 2855426 w 7175104"/>
              <a:gd name="connsiteY1308" fmla="*/ 2263670 h 7019132"/>
              <a:gd name="connsiteX1309" fmla="*/ 2781349 w 7175104"/>
              <a:gd name="connsiteY1309" fmla="*/ 2250347 h 7019132"/>
              <a:gd name="connsiteX1310" fmla="*/ 2700630 w 7175104"/>
              <a:gd name="connsiteY1310" fmla="*/ 2162932 h 7019132"/>
              <a:gd name="connsiteX1311" fmla="*/ 2586359 w 7175104"/>
              <a:gd name="connsiteY1311" fmla="*/ 2102165 h 7019132"/>
              <a:gd name="connsiteX1312" fmla="*/ 2425252 w 7175104"/>
              <a:gd name="connsiteY1312" fmla="*/ 1907839 h 7019132"/>
              <a:gd name="connsiteX1313" fmla="*/ 2337888 w 7175104"/>
              <a:gd name="connsiteY1313" fmla="*/ 1920838 h 7019132"/>
              <a:gd name="connsiteX1314" fmla="*/ 2378414 w 7175104"/>
              <a:gd name="connsiteY1314" fmla="*/ 1867219 h 7019132"/>
              <a:gd name="connsiteX1315" fmla="*/ 2438871 w 7175104"/>
              <a:gd name="connsiteY1315" fmla="*/ 1807102 h 7019132"/>
              <a:gd name="connsiteX1316" fmla="*/ 2391701 w 7175104"/>
              <a:gd name="connsiteY1316" fmla="*/ 1719687 h 7019132"/>
              <a:gd name="connsiteX1317" fmla="*/ 2438871 w 7175104"/>
              <a:gd name="connsiteY1317" fmla="*/ 1639097 h 7019132"/>
              <a:gd name="connsiteX1318" fmla="*/ 2297362 w 7175104"/>
              <a:gd name="connsiteY1318" fmla="*/ 1753158 h 7019132"/>
              <a:gd name="connsiteX1319" fmla="*/ 2297362 w 7175104"/>
              <a:gd name="connsiteY1319" fmla="*/ 1726511 h 7019132"/>
              <a:gd name="connsiteX1320" fmla="*/ 2378414 w 7175104"/>
              <a:gd name="connsiteY1320" fmla="*/ 1692716 h 7019132"/>
              <a:gd name="connsiteX1321" fmla="*/ 2398345 w 7175104"/>
              <a:gd name="connsiteY1321" fmla="*/ 1639097 h 7019132"/>
              <a:gd name="connsiteX1322" fmla="*/ 2431895 w 7175104"/>
              <a:gd name="connsiteY1322" fmla="*/ 1632273 h 7019132"/>
              <a:gd name="connsiteX1323" fmla="*/ 2459134 w 7175104"/>
              <a:gd name="connsiteY1323" fmla="*/ 1585154 h 7019132"/>
              <a:gd name="connsiteX1324" fmla="*/ 2418608 w 7175104"/>
              <a:gd name="connsiteY1324" fmla="*/ 1612126 h 7019132"/>
              <a:gd name="connsiteX1325" fmla="*/ 2371770 w 7175104"/>
              <a:gd name="connsiteY1325" fmla="*/ 1578330 h 7019132"/>
              <a:gd name="connsiteX1326" fmla="*/ 2291051 w 7175104"/>
              <a:gd name="connsiteY1326" fmla="*/ 1517887 h 7019132"/>
              <a:gd name="connsiteX1327" fmla="*/ 2291051 w 7175104"/>
              <a:gd name="connsiteY1327" fmla="*/ 1490916 h 7019132"/>
              <a:gd name="connsiteX1328" fmla="*/ 2203355 w 7175104"/>
              <a:gd name="connsiteY1328" fmla="*/ 1464594 h 7019132"/>
              <a:gd name="connsiteX1329" fmla="*/ 2143230 w 7175104"/>
              <a:gd name="connsiteY1329" fmla="*/ 1390178 h 7019132"/>
              <a:gd name="connsiteX1330" fmla="*/ 2149874 w 7175104"/>
              <a:gd name="connsiteY1330" fmla="*/ 1336560 h 7019132"/>
              <a:gd name="connsiteX1331" fmla="*/ 2243881 w 7175104"/>
              <a:gd name="connsiteY1331" fmla="*/ 1276442 h 7019132"/>
              <a:gd name="connsiteX1332" fmla="*/ 2270788 w 7175104"/>
              <a:gd name="connsiteY1332" fmla="*/ 1202676 h 7019132"/>
              <a:gd name="connsiteX1333" fmla="*/ 2216974 w 7175104"/>
              <a:gd name="connsiteY1333" fmla="*/ 1249471 h 7019132"/>
              <a:gd name="connsiteX1334" fmla="*/ 2250525 w 7175104"/>
              <a:gd name="connsiteY1334" fmla="*/ 1189028 h 7019132"/>
              <a:gd name="connsiteX1335" fmla="*/ 2237237 w 7175104"/>
              <a:gd name="connsiteY1335" fmla="*/ 1081466 h 7019132"/>
              <a:gd name="connsiteX1336" fmla="*/ 2297362 w 7175104"/>
              <a:gd name="connsiteY1336" fmla="*/ 1141909 h 7019132"/>
              <a:gd name="connsiteX1337" fmla="*/ 2337888 w 7175104"/>
              <a:gd name="connsiteY1337" fmla="*/ 1074642 h 7019132"/>
              <a:gd name="connsiteX1338" fmla="*/ 2337888 w 7175104"/>
              <a:gd name="connsiteY1338" fmla="*/ 1014525 h 7019132"/>
              <a:gd name="connsiteX1339" fmla="*/ 2398345 w 7175104"/>
              <a:gd name="connsiteY1339" fmla="*/ 980729 h 7019132"/>
              <a:gd name="connsiteX1340" fmla="*/ 2472421 w 7175104"/>
              <a:gd name="connsiteY1340" fmla="*/ 973905 h 7019132"/>
              <a:gd name="connsiteX1341" fmla="*/ 2599979 w 7175104"/>
              <a:gd name="connsiteY1341" fmla="*/ 1034347 h 7019132"/>
              <a:gd name="connsiteX1342" fmla="*/ 2761419 w 7175104"/>
              <a:gd name="connsiteY1342" fmla="*/ 1040846 h 7019132"/>
              <a:gd name="connsiteX1343" fmla="*/ 3023509 w 7175104"/>
              <a:gd name="connsiteY1343" fmla="*/ 1141909 h 7019132"/>
              <a:gd name="connsiteX1344" fmla="*/ 3050083 w 7175104"/>
              <a:gd name="connsiteY1344" fmla="*/ 1108438 h 7019132"/>
              <a:gd name="connsiteX1345" fmla="*/ 3070346 w 7175104"/>
              <a:gd name="connsiteY1345" fmla="*/ 1141909 h 7019132"/>
              <a:gd name="connsiteX1346" fmla="*/ 3043108 w 7175104"/>
              <a:gd name="connsiteY1346" fmla="*/ 1088290 h 7019132"/>
              <a:gd name="connsiteX1347" fmla="*/ 2996270 w 7175104"/>
              <a:gd name="connsiteY1347" fmla="*/ 1040846 h 7019132"/>
              <a:gd name="connsiteX1348" fmla="*/ 2875357 w 7175104"/>
              <a:gd name="connsiteY1348" fmla="*/ 973905 h 7019132"/>
              <a:gd name="connsiteX1349" fmla="*/ 2848782 w 7175104"/>
              <a:gd name="connsiteY1349" fmla="*/ 913462 h 7019132"/>
              <a:gd name="connsiteX1350" fmla="*/ 2895620 w 7175104"/>
              <a:gd name="connsiteY1350" fmla="*/ 900139 h 7019132"/>
              <a:gd name="connsiteX1351" fmla="*/ 2909239 w 7175104"/>
              <a:gd name="connsiteY1351" fmla="*/ 933934 h 7019132"/>
              <a:gd name="connsiteX1352" fmla="*/ 3003246 w 7175104"/>
              <a:gd name="connsiteY1352" fmla="*/ 873167 h 7019132"/>
              <a:gd name="connsiteX1353" fmla="*/ 2976007 w 7175104"/>
              <a:gd name="connsiteY1353" fmla="*/ 906963 h 7019132"/>
              <a:gd name="connsiteX1354" fmla="*/ 3003246 w 7175104"/>
              <a:gd name="connsiteY1354" fmla="*/ 906963 h 7019132"/>
              <a:gd name="connsiteX1355" fmla="*/ 3030153 w 7175104"/>
              <a:gd name="connsiteY1355" fmla="*/ 859519 h 7019132"/>
              <a:gd name="connsiteX1356" fmla="*/ 3090609 w 7175104"/>
              <a:gd name="connsiteY1356" fmla="*/ 866343 h 7019132"/>
              <a:gd name="connsiteX1357" fmla="*/ 3056727 w 7175104"/>
              <a:gd name="connsiteY1357" fmla="*/ 906963 h 7019132"/>
              <a:gd name="connsiteX1358" fmla="*/ 3076990 w 7175104"/>
              <a:gd name="connsiteY1358" fmla="*/ 920286 h 7019132"/>
              <a:gd name="connsiteX1359" fmla="*/ 3097253 w 7175104"/>
              <a:gd name="connsiteY1359" fmla="*/ 886490 h 7019132"/>
              <a:gd name="connsiteX1360" fmla="*/ 3137447 w 7175104"/>
              <a:gd name="connsiteY1360" fmla="*/ 900139 h 7019132"/>
              <a:gd name="connsiteX1361" fmla="*/ 3164354 w 7175104"/>
              <a:gd name="connsiteY1361" fmla="*/ 846520 h 7019132"/>
              <a:gd name="connsiteX1362" fmla="*/ 3150734 w 7175104"/>
              <a:gd name="connsiteY1362" fmla="*/ 805900 h 7019132"/>
              <a:gd name="connsiteX1363" fmla="*/ 3144091 w 7175104"/>
              <a:gd name="connsiteY1363" fmla="*/ 752607 h 7019132"/>
              <a:gd name="connsiteX1364" fmla="*/ 3170997 w 7175104"/>
              <a:gd name="connsiteY1364" fmla="*/ 765605 h 7019132"/>
              <a:gd name="connsiteX1365" fmla="*/ 3211523 w 7175104"/>
              <a:gd name="connsiteY1365" fmla="*/ 765605 h 7019132"/>
              <a:gd name="connsiteX1366" fmla="*/ 3150734 w 7175104"/>
              <a:gd name="connsiteY1366" fmla="*/ 698339 h 7019132"/>
              <a:gd name="connsiteX1367" fmla="*/ 3204880 w 7175104"/>
              <a:gd name="connsiteY1367" fmla="*/ 685015 h 7019132"/>
              <a:gd name="connsiteX1368" fmla="*/ 3204880 w 7175104"/>
              <a:gd name="connsiteY1368" fmla="*/ 665193 h 7019132"/>
              <a:gd name="connsiteX1369" fmla="*/ 3225143 w 7175104"/>
              <a:gd name="connsiteY1369" fmla="*/ 665193 h 7019132"/>
              <a:gd name="connsiteX1370" fmla="*/ 3177641 w 7175104"/>
              <a:gd name="connsiteY1370" fmla="*/ 570954 h 7019132"/>
              <a:gd name="connsiteX1371" fmla="*/ 3191261 w 7175104"/>
              <a:gd name="connsiteY1371" fmla="*/ 483865 h 7019132"/>
              <a:gd name="connsiteX1372" fmla="*/ 3338749 w 7175104"/>
              <a:gd name="connsiteY1372" fmla="*/ 550807 h 7019132"/>
              <a:gd name="connsiteX1373" fmla="*/ 3359012 w 7175104"/>
              <a:gd name="connsiteY1373" fmla="*/ 530659 h 7019132"/>
              <a:gd name="connsiteX1374" fmla="*/ 3439731 w 7175104"/>
              <a:gd name="connsiteY1374" fmla="*/ 530659 h 7019132"/>
              <a:gd name="connsiteX1375" fmla="*/ 3507164 w 7175104"/>
              <a:gd name="connsiteY1375" fmla="*/ 591102 h 7019132"/>
              <a:gd name="connsiteX1376" fmla="*/ 3654985 w 7175104"/>
              <a:gd name="connsiteY1376" fmla="*/ 805900 h 7019132"/>
              <a:gd name="connsiteX1377" fmla="*/ 3728729 w 7175104"/>
              <a:gd name="connsiteY1377" fmla="*/ 792577 h 7019132"/>
              <a:gd name="connsiteX1378" fmla="*/ 3701490 w 7175104"/>
              <a:gd name="connsiteY1378" fmla="*/ 819549 h 7019132"/>
              <a:gd name="connsiteX1379" fmla="*/ 3789518 w 7175104"/>
              <a:gd name="connsiteY1379" fmla="*/ 819549 h 7019132"/>
              <a:gd name="connsiteX1380" fmla="*/ 3889836 w 7175104"/>
              <a:gd name="connsiteY1380" fmla="*/ 805900 h 7019132"/>
              <a:gd name="connsiteX1381" fmla="*/ 3889836 w 7175104"/>
              <a:gd name="connsiteY1381" fmla="*/ 765605 h 7019132"/>
              <a:gd name="connsiteX1382" fmla="*/ 4004107 w 7175104"/>
              <a:gd name="connsiteY1382" fmla="*/ 799401 h 7019132"/>
              <a:gd name="connsiteX1383" fmla="*/ 3990487 w 7175104"/>
              <a:gd name="connsiteY1383" fmla="*/ 853019 h 7019132"/>
              <a:gd name="connsiteX1384" fmla="*/ 4037657 w 7175104"/>
              <a:gd name="connsiteY1384" fmla="*/ 819549 h 7019132"/>
              <a:gd name="connsiteX1385" fmla="*/ 3997463 w 7175104"/>
              <a:gd name="connsiteY1385" fmla="*/ 859519 h 7019132"/>
              <a:gd name="connsiteX1386" fmla="*/ 4051276 w 7175104"/>
              <a:gd name="connsiteY1386" fmla="*/ 879991 h 7019132"/>
              <a:gd name="connsiteX1387" fmla="*/ 4067221 w 7175104"/>
              <a:gd name="connsiteY1387" fmla="*/ 852045 h 7019132"/>
              <a:gd name="connsiteX1388" fmla="*/ 4092135 w 7175104"/>
              <a:gd name="connsiteY1388" fmla="*/ 826048 h 7019132"/>
              <a:gd name="connsiteX1389" fmla="*/ 4076854 w 7175104"/>
              <a:gd name="connsiteY1389" fmla="*/ 849770 h 7019132"/>
              <a:gd name="connsiteX1390" fmla="*/ 4111733 w 7175104"/>
              <a:gd name="connsiteY1390" fmla="*/ 879991 h 7019132"/>
              <a:gd name="connsiteX1391" fmla="*/ 4104758 w 7175104"/>
              <a:gd name="connsiteY1391" fmla="*/ 859519 h 7019132"/>
              <a:gd name="connsiteX1392" fmla="*/ 4171858 w 7175104"/>
              <a:gd name="connsiteY1392" fmla="*/ 826373 h 7019132"/>
              <a:gd name="connsiteX1393" fmla="*/ 4111733 w 7175104"/>
              <a:gd name="connsiteY1393" fmla="*/ 920286 h 7019132"/>
              <a:gd name="connsiteX1394" fmla="*/ 4178834 w 7175104"/>
              <a:gd name="connsiteY1394" fmla="*/ 933934 h 7019132"/>
              <a:gd name="connsiteX1395" fmla="*/ 4185477 w 7175104"/>
              <a:gd name="connsiteY1395" fmla="*/ 873167 h 7019132"/>
              <a:gd name="connsiteX1396" fmla="*/ 4239291 w 7175104"/>
              <a:gd name="connsiteY1396" fmla="*/ 879991 h 7019132"/>
              <a:gd name="connsiteX1397" fmla="*/ 4232647 w 7175104"/>
              <a:gd name="connsiteY1397" fmla="*/ 933934 h 7019132"/>
              <a:gd name="connsiteX1398" fmla="*/ 4313367 w 7175104"/>
              <a:gd name="connsiteY1398" fmla="*/ 906963 h 7019132"/>
              <a:gd name="connsiteX1399" fmla="*/ 4326654 w 7175104"/>
              <a:gd name="connsiteY1399" fmla="*/ 940109 h 7019132"/>
              <a:gd name="connsiteX1400" fmla="*/ 4326654 w 7175104"/>
              <a:gd name="connsiteY1400" fmla="*/ 1007700 h 7019132"/>
              <a:gd name="connsiteX1401" fmla="*/ 4340274 w 7175104"/>
              <a:gd name="connsiteY1401" fmla="*/ 987553 h 7019132"/>
              <a:gd name="connsiteX1402" fmla="*/ 4387111 w 7175104"/>
              <a:gd name="connsiteY1402" fmla="*/ 1027523 h 7019132"/>
              <a:gd name="connsiteX1403" fmla="*/ 4373492 w 7175104"/>
              <a:gd name="connsiteY1403" fmla="*/ 1047670 h 7019132"/>
              <a:gd name="connsiteX1404" fmla="*/ 4407374 w 7175104"/>
              <a:gd name="connsiteY1404" fmla="*/ 1021024 h 7019132"/>
              <a:gd name="connsiteX1405" fmla="*/ 4373492 w 7175104"/>
              <a:gd name="connsiteY1405" fmla="*/ 1068143 h 7019132"/>
              <a:gd name="connsiteX1406" fmla="*/ 4467499 w 7175104"/>
              <a:gd name="connsiteY1406" fmla="*/ 1021024 h 7019132"/>
              <a:gd name="connsiteX1407" fmla="*/ 4447236 w 7175104"/>
              <a:gd name="connsiteY1407" fmla="*/ 1074642 h 7019132"/>
              <a:gd name="connsiteX1408" fmla="*/ 4467499 w 7175104"/>
              <a:gd name="connsiteY1408" fmla="*/ 1081466 h 7019132"/>
              <a:gd name="connsiteX1409" fmla="*/ 4515001 w 7175104"/>
              <a:gd name="connsiteY1409" fmla="*/ 1054495 h 7019132"/>
              <a:gd name="connsiteX1410" fmla="*/ 4548219 w 7175104"/>
              <a:gd name="connsiteY1410" fmla="*/ 1081466 h 7019132"/>
              <a:gd name="connsiteX1411" fmla="*/ 4648870 w 7175104"/>
              <a:gd name="connsiteY1411" fmla="*/ 1101614 h 7019132"/>
              <a:gd name="connsiteX1412" fmla="*/ 4655846 w 7175104"/>
              <a:gd name="connsiteY1412" fmla="*/ 1128261 h 7019132"/>
              <a:gd name="connsiteX1413" fmla="*/ 4703015 w 7175104"/>
              <a:gd name="connsiteY1413" fmla="*/ 1115262 h 7019132"/>
              <a:gd name="connsiteX1414" fmla="*/ 4642226 w 7175104"/>
              <a:gd name="connsiteY1414" fmla="*/ 1040846 h 7019132"/>
              <a:gd name="connsiteX1415" fmla="*/ 4615652 w 7175104"/>
              <a:gd name="connsiteY1415" fmla="*/ 1101614 h 7019132"/>
              <a:gd name="connsiteX1416" fmla="*/ 4554863 w 7175104"/>
              <a:gd name="connsiteY1416" fmla="*/ 1108438 h 7019132"/>
              <a:gd name="connsiteX1417" fmla="*/ 4575126 w 7175104"/>
              <a:gd name="connsiteY1417" fmla="*/ 1108438 h 7019132"/>
              <a:gd name="connsiteX1418" fmla="*/ 4609008 w 7175104"/>
              <a:gd name="connsiteY1418" fmla="*/ 973905 h 7019132"/>
              <a:gd name="connsiteX1419" fmla="*/ 4635582 w 7175104"/>
              <a:gd name="connsiteY1419" fmla="*/ 1027523 h 7019132"/>
              <a:gd name="connsiteX1420" fmla="*/ 4783403 w 7175104"/>
              <a:gd name="connsiteY1420" fmla="*/ 987553 h 7019132"/>
              <a:gd name="connsiteX1421" fmla="*/ 4877742 w 7175104"/>
              <a:gd name="connsiteY1421" fmla="*/ 987553 h 7019132"/>
              <a:gd name="connsiteX1422" fmla="*/ 4803666 w 7175104"/>
              <a:gd name="connsiteY1422" fmla="*/ 1021024 h 7019132"/>
              <a:gd name="connsiteX1423" fmla="*/ 4830240 w 7175104"/>
              <a:gd name="connsiteY1423" fmla="*/ 1054495 h 7019132"/>
              <a:gd name="connsiteX1424" fmla="*/ 4877742 w 7175104"/>
              <a:gd name="connsiteY1424" fmla="*/ 1007700 h 7019132"/>
              <a:gd name="connsiteX1425" fmla="*/ 4971749 w 7175104"/>
              <a:gd name="connsiteY1425" fmla="*/ 1108438 h 7019132"/>
              <a:gd name="connsiteX1426" fmla="*/ 4964774 w 7175104"/>
              <a:gd name="connsiteY1426" fmla="*/ 1088290 h 7019132"/>
              <a:gd name="connsiteX1427" fmla="*/ 5018587 w 7175104"/>
              <a:gd name="connsiteY1427" fmla="*/ 1061319 h 7019132"/>
              <a:gd name="connsiteX1428" fmla="*/ 5025230 w 7175104"/>
              <a:gd name="connsiteY1428" fmla="*/ 1068143 h 7019132"/>
              <a:gd name="connsiteX1429" fmla="*/ 5038850 w 7175104"/>
              <a:gd name="connsiteY1429" fmla="*/ 1121436 h 7019132"/>
              <a:gd name="connsiteX1430" fmla="*/ 5005300 w 7175104"/>
              <a:gd name="connsiteY1430" fmla="*/ 1148408 h 7019132"/>
              <a:gd name="connsiteX1431" fmla="*/ 5018587 w 7175104"/>
              <a:gd name="connsiteY1431" fmla="*/ 1162056 h 7019132"/>
              <a:gd name="connsiteX1432" fmla="*/ 5031874 w 7175104"/>
              <a:gd name="connsiteY1432" fmla="*/ 1135085 h 7019132"/>
              <a:gd name="connsiteX1433" fmla="*/ 5099307 w 7175104"/>
              <a:gd name="connsiteY1433" fmla="*/ 1228998 h 7019132"/>
              <a:gd name="connsiteX1434" fmla="*/ 5146144 w 7175104"/>
              <a:gd name="connsiteY1434" fmla="*/ 1336560 h 7019132"/>
              <a:gd name="connsiteX1435" fmla="*/ 5159764 w 7175104"/>
              <a:gd name="connsiteY1435" fmla="*/ 1316412 h 7019132"/>
              <a:gd name="connsiteX1436" fmla="*/ 5173383 w 7175104"/>
              <a:gd name="connsiteY1436" fmla="*/ 1343384 h 7019132"/>
              <a:gd name="connsiteX1437" fmla="*/ 5267390 w 7175104"/>
              <a:gd name="connsiteY1437" fmla="*/ 1390178 h 7019132"/>
              <a:gd name="connsiteX1438" fmla="*/ 5253771 w 7175104"/>
              <a:gd name="connsiteY1438" fmla="*/ 1477592 h 7019132"/>
              <a:gd name="connsiteX1439" fmla="*/ 5300608 w 7175104"/>
              <a:gd name="connsiteY1439" fmla="*/ 1450946 h 7019132"/>
              <a:gd name="connsiteX1440" fmla="*/ 5361397 w 7175104"/>
              <a:gd name="connsiteY1440" fmla="*/ 1497740 h 7019132"/>
              <a:gd name="connsiteX1441" fmla="*/ 5408235 w 7175104"/>
              <a:gd name="connsiteY1441" fmla="*/ 1464594 h 7019132"/>
              <a:gd name="connsiteX1442" fmla="*/ 5381660 w 7175104"/>
              <a:gd name="connsiteY1442" fmla="*/ 1497740 h 7019132"/>
              <a:gd name="connsiteX1443" fmla="*/ 5441785 w 7175104"/>
              <a:gd name="connsiteY1443" fmla="*/ 1504564 h 7019132"/>
              <a:gd name="connsiteX1444" fmla="*/ 5408235 w 7175104"/>
              <a:gd name="connsiteY1444" fmla="*/ 1531536 h 7019132"/>
              <a:gd name="connsiteX1445" fmla="*/ 5475668 w 7175104"/>
              <a:gd name="connsiteY1445" fmla="*/ 1504564 h 7019132"/>
              <a:gd name="connsiteX1446" fmla="*/ 5515861 w 7175104"/>
              <a:gd name="connsiteY1446" fmla="*/ 1490916 h 7019132"/>
              <a:gd name="connsiteX1447" fmla="*/ 5481979 w 7175104"/>
              <a:gd name="connsiteY1447" fmla="*/ 1517887 h 7019132"/>
              <a:gd name="connsiteX1448" fmla="*/ 5575986 w 7175104"/>
              <a:gd name="connsiteY1448" fmla="*/ 1585154 h 7019132"/>
              <a:gd name="connsiteX1449" fmla="*/ 5549412 w 7175104"/>
              <a:gd name="connsiteY1449" fmla="*/ 1612126 h 7019132"/>
              <a:gd name="connsiteX1450" fmla="*/ 5616512 w 7175104"/>
              <a:gd name="connsiteY1450" fmla="*/ 1571506 h 7019132"/>
              <a:gd name="connsiteX1451" fmla="*/ 5650395 w 7175104"/>
              <a:gd name="connsiteY1451" fmla="*/ 1591978 h 7019132"/>
              <a:gd name="connsiteX1452" fmla="*/ 5717495 w 7175104"/>
              <a:gd name="connsiteY1452" fmla="*/ 1545184 h 7019132"/>
              <a:gd name="connsiteX1453" fmla="*/ 5616512 w 7175104"/>
              <a:gd name="connsiteY1453" fmla="*/ 1551683 h 7019132"/>
              <a:gd name="connsiteX1454" fmla="*/ 5643419 w 7175104"/>
              <a:gd name="connsiteY1454" fmla="*/ 1517887 h 7019132"/>
              <a:gd name="connsiteX1455" fmla="*/ 5522505 w 7175104"/>
              <a:gd name="connsiteY1455" fmla="*/ 1504564 h 7019132"/>
              <a:gd name="connsiteX1456" fmla="*/ 5569675 w 7175104"/>
              <a:gd name="connsiteY1456" fmla="*/ 1497740 h 7019132"/>
              <a:gd name="connsiteX1457" fmla="*/ 5488623 w 7175104"/>
              <a:gd name="connsiteY1457" fmla="*/ 1484416 h 7019132"/>
              <a:gd name="connsiteX1458" fmla="*/ 5522505 w 7175104"/>
              <a:gd name="connsiteY1458" fmla="*/ 1437622 h 7019132"/>
              <a:gd name="connsiteX1459" fmla="*/ 5435142 w 7175104"/>
              <a:gd name="connsiteY1459" fmla="*/ 1417150 h 7019132"/>
              <a:gd name="connsiteX1460" fmla="*/ 5441785 w 7175104"/>
              <a:gd name="connsiteY1460" fmla="*/ 1383354 h 7019132"/>
              <a:gd name="connsiteX1461" fmla="*/ 5428498 w 7175104"/>
              <a:gd name="connsiteY1461" fmla="*/ 1410651 h 7019132"/>
              <a:gd name="connsiteX1462" fmla="*/ 5394615 w 7175104"/>
              <a:gd name="connsiteY1462" fmla="*/ 1330061 h 7019132"/>
              <a:gd name="connsiteX1463" fmla="*/ 5435142 w 7175104"/>
              <a:gd name="connsiteY1463" fmla="*/ 1296265 h 7019132"/>
              <a:gd name="connsiteX1464" fmla="*/ 5381660 w 7175104"/>
              <a:gd name="connsiteY1464" fmla="*/ 1269618 h 7019132"/>
              <a:gd name="connsiteX1465" fmla="*/ 5381660 w 7175104"/>
              <a:gd name="connsiteY1465" fmla="*/ 1336560 h 7019132"/>
              <a:gd name="connsiteX1466" fmla="*/ 5320871 w 7175104"/>
              <a:gd name="connsiteY1466" fmla="*/ 1289766 h 7019132"/>
              <a:gd name="connsiteX1467" fmla="*/ 5347778 w 7175104"/>
              <a:gd name="connsiteY1467" fmla="*/ 1282941 h 7019132"/>
              <a:gd name="connsiteX1468" fmla="*/ 5368041 w 7175104"/>
              <a:gd name="connsiteY1468" fmla="*/ 1222499 h 7019132"/>
              <a:gd name="connsiteX1469" fmla="*/ 5327515 w 7175104"/>
              <a:gd name="connsiteY1469" fmla="*/ 1222499 h 7019132"/>
              <a:gd name="connsiteX1470" fmla="*/ 5347778 w 7175104"/>
              <a:gd name="connsiteY1470" fmla="*/ 1242646 h 7019132"/>
              <a:gd name="connsiteX1471" fmla="*/ 5287653 w 7175104"/>
              <a:gd name="connsiteY1471" fmla="*/ 1269618 h 7019132"/>
              <a:gd name="connsiteX1472" fmla="*/ 5314228 w 7175104"/>
              <a:gd name="connsiteY1472" fmla="*/ 1182204 h 7019132"/>
              <a:gd name="connsiteX1473" fmla="*/ 5274034 w 7175104"/>
              <a:gd name="connsiteY1473" fmla="*/ 1215675 h 7019132"/>
              <a:gd name="connsiteX1474" fmla="*/ 5293965 w 7175104"/>
              <a:gd name="connsiteY1474" fmla="*/ 1182204 h 7019132"/>
              <a:gd name="connsiteX1475" fmla="*/ 5119238 w 7175104"/>
              <a:gd name="connsiteY1475" fmla="*/ 1054495 h 7019132"/>
              <a:gd name="connsiteX1476" fmla="*/ 5005300 w 7175104"/>
              <a:gd name="connsiteY1476" fmla="*/ 973905 h 7019132"/>
              <a:gd name="connsiteX1477" fmla="*/ 4931223 w 7175104"/>
              <a:gd name="connsiteY1477" fmla="*/ 906963 h 7019132"/>
              <a:gd name="connsiteX1478" fmla="*/ 4850503 w 7175104"/>
              <a:gd name="connsiteY1478" fmla="*/ 819549 h 7019132"/>
              <a:gd name="connsiteX1479" fmla="*/ 4763140 w 7175104"/>
              <a:gd name="connsiteY1479" fmla="*/ 752607 h 7019132"/>
              <a:gd name="connsiteX1480" fmla="*/ 4803666 w 7175104"/>
              <a:gd name="connsiteY1480" fmla="*/ 725635 h 7019132"/>
              <a:gd name="connsiteX1481" fmla="*/ 4790379 w 7175104"/>
              <a:gd name="connsiteY1481" fmla="*/ 705163 h 7019132"/>
              <a:gd name="connsiteX1482" fmla="*/ 4763140 w 7175104"/>
              <a:gd name="connsiteY1482" fmla="*/ 745783 h 7019132"/>
              <a:gd name="connsiteX1483" fmla="*/ 4642226 w 7175104"/>
              <a:gd name="connsiteY1483" fmla="*/ 658369 h 7019132"/>
              <a:gd name="connsiteX1484" fmla="*/ 4682752 w 7175104"/>
              <a:gd name="connsiteY1484" fmla="*/ 638221 h 7019132"/>
              <a:gd name="connsiteX1485" fmla="*/ 4629271 w 7175104"/>
              <a:gd name="connsiteY1485" fmla="*/ 645045 h 7019132"/>
              <a:gd name="connsiteX1486" fmla="*/ 4655846 w 7175104"/>
              <a:gd name="connsiteY1486" fmla="*/ 638221 h 7019132"/>
              <a:gd name="connsiteX1487" fmla="*/ 4615652 w 7175104"/>
              <a:gd name="connsiteY1487" fmla="*/ 597601 h 7019132"/>
              <a:gd name="connsiteX1488" fmla="*/ 4602032 w 7175104"/>
              <a:gd name="connsiteY1488" fmla="*/ 624573 h 7019132"/>
              <a:gd name="connsiteX1489" fmla="*/ 4561838 w 7175104"/>
              <a:gd name="connsiteY1489" fmla="*/ 570954 h 7019132"/>
              <a:gd name="connsiteX1490" fmla="*/ 4501381 w 7175104"/>
              <a:gd name="connsiteY1490" fmla="*/ 570954 h 7019132"/>
              <a:gd name="connsiteX1491" fmla="*/ 4501381 w 7175104"/>
              <a:gd name="connsiteY1491" fmla="*/ 537483 h 7019132"/>
              <a:gd name="connsiteX1492" fmla="*/ 4460855 w 7175104"/>
              <a:gd name="connsiteY1492" fmla="*/ 569979 h 7019132"/>
              <a:gd name="connsiteX1493" fmla="*/ 4393755 w 7175104"/>
              <a:gd name="connsiteY1493" fmla="*/ 490689 h 7019132"/>
              <a:gd name="connsiteX1494" fmla="*/ 4494738 w 7175104"/>
              <a:gd name="connsiteY1494" fmla="*/ 463393 h 7019132"/>
              <a:gd name="connsiteX1495" fmla="*/ 4360205 w 7175104"/>
              <a:gd name="connsiteY1495" fmla="*/ 443245 h 7019132"/>
              <a:gd name="connsiteX1496" fmla="*/ 4265865 w 7175104"/>
              <a:gd name="connsiteY1496" fmla="*/ 335683 h 7019132"/>
              <a:gd name="connsiteX1497" fmla="*/ 4199097 w 7175104"/>
              <a:gd name="connsiteY1497" fmla="*/ 302538 h 7019132"/>
              <a:gd name="connsiteX1498" fmla="*/ 4165547 w 7175104"/>
              <a:gd name="connsiteY1498" fmla="*/ 241770 h 7019132"/>
              <a:gd name="connsiteX1499" fmla="*/ 4104758 w 7175104"/>
              <a:gd name="connsiteY1499" fmla="*/ 234946 h 7019132"/>
              <a:gd name="connsiteX1500" fmla="*/ 4131996 w 7175104"/>
              <a:gd name="connsiteY1500" fmla="*/ 208299 h 7019132"/>
              <a:gd name="connsiteX1501" fmla="*/ 4064896 w 7175104"/>
              <a:gd name="connsiteY1501" fmla="*/ 188152 h 7019132"/>
              <a:gd name="connsiteX1502" fmla="*/ 4031013 w 7175104"/>
              <a:gd name="connsiteY1502" fmla="*/ 134208 h 7019132"/>
              <a:gd name="connsiteX1503" fmla="*/ 4057920 w 7175104"/>
              <a:gd name="connsiteY1503" fmla="*/ 168004 h 7019132"/>
              <a:gd name="connsiteX1504" fmla="*/ 4044633 w 7175104"/>
              <a:gd name="connsiteY1504" fmla="*/ 60443 h 7019132"/>
              <a:gd name="connsiteX1505" fmla="*/ 4125021 w 7175104"/>
              <a:gd name="connsiteY1505" fmla="*/ 0 h 701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</a:cxnLst>
            <a:rect l="l" t="t" r="r" b="b"/>
            <a:pathLst>
              <a:path w="7175104" h="7019132">
                <a:moveTo>
                  <a:pt x="449108" y="6878100"/>
                </a:moveTo>
                <a:lnTo>
                  <a:pt x="456749" y="6898572"/>
                </a:lnTo>
                <a:cubicBezTo>
                  <a:pt x="456749" y="6898572"/>
                  <a:pt x="456749" y="6898572"/>
                  <a:pt x="450105" y="6898572"/>
                </a:cubicBezTo>
                <a:cubicBezTo>
                  <a:pt x="436486" y="6891748"/>
                  <a:pt x="429842" y="6891748"/>
                  <a:pt x="429842" y="6884924"/>
                </a:cubicBezTo>
                <a:close/>
                <a:moveTo>
                  <a:pt x="411572" y="6781912"/>
                </a:moveTo>
                <a:cubicBezTo>
                  <a:pt x="411240" y="6780287"/>
                  <a:pt x="411240" y="6779962"/>
                  <a:pt x="412236" y="6782237"/>
                </a:cubicBezTo>
                <a:lnTo>
                  <a:pt x="417883" y="6795560"/>
                </a:lnTo>
                <a:lnTo>
                  <a:pt x="416555" y="6791010"/>
                </a:lnTo>
                <a:cubicBezTo>
                  <a:pt x="423530" y="6791010"/>
                  <a:pt x="423198" y="6791010"/>
                  <a:pt x="429842" y="6791010"/>
                </a:cubicBezTo>
                <a:cubicBezTo>
                  <a:pt x="436486" y="6791010"/>
                  <a:pt x="443461" y="6791010"/>
                  <a:pt x="450105" y="6791010"/>
                </a:cubicBezTo>
                <a:cubicBezTo>
                  <a:pt x="483655" y="6797510"/>
                  <a:pt x="524181" y="6791010"/>
                  <a:pt x="564375" y="6791010"/>
                </a:cubicBezTo>
                <a:cubicBezTo>
                  <a:pt x="587960" y="6791010"/>
                  <a:pt x="609552" y="6789386"/>
                  <a:pt x="629815" y="6788411"/>
                </a:cubicBezTo>
                <a:lnTo>
                  <a:pt x="670009" y="6790036"/>
                </a:lnTo>
                <a:lnTo>
                  <a:pt x="671669" y="6794585"/>
                </a:lnTo>
                <a:cubicBezTo>
                  <a:pt x="676984" y="6809533"/>
                  <a:pt x="680306" y="6817982"/>
                  <a:pt x="678645" y="6811158"/>
                </a:cubicBezTo>
                <a:cubicBezTo>
                  <a:pt x="672002" y="6811158"/>
                  <a:pt x="672002" y="6811158"/>
                  <a:pt x="672002" y="6811158"/>
                </a:cubicBezTo>
                <a:cubicBezTo>
                  <a:pt x="651739" y="6817982"/>
                  <a:pt x="651739" y="6817982"/>
                  <a:pt x="651739" y="6817982"/>
                </a:cubicBezTo>
                <a:cubicBezTo>
                  <a:pt x="638119" y="6817982"/>
                  <a:pt x="624500" y="6817982"/>
                  <a:pt x="617856" y="6824806"/>
                </a:cubicBezTo>
                <a:cubicBezTo>
                  <a:pt x="590949" y="6824806"/>
                  <a:pt x="564375" y="6824156"/>
                  <a:pt x="537468" y="6830981"/>
                </a:cubicBezTo>
                <a:cubicBezTo>
                  <a:pt x="512223" y="6846254"/>
                  <a:pt x="502257" y="6857627"/>
                  <a:pt x="470368" y="6870626"/>
                </a:cubicBezTo>
                <a:lnTo>
                  <a:pt x="449108" y="6878100"/>
                </a:lnTo>
                <a:lnTo>
                  <a:pt x="432499" y="6833905"/>
                </a:lnTo>
                <a:cubicBezTo>
                  <a:pt x="426188" y="6817332"/>
                  <a:pt x="421537" y="6805959"/>
                  <a:pt x="418215" y="6797835"/>
                </a:cubicBezTo>
                <a:lnTo>
                  <a:pt x="418548" y="6800109"/>
                </a:lnTo>
                <a:cubicBezTo>
                  <a:pt x="418548" y="6802059"/>
                  <a:pt x="412901" y="6786136"/>
                  <a:pt x="411572" y="6781912"/>
                </a:cubicBezTo>
                <a:close/>
                <a:moveTo>
                  <a:pt x="386658" y="6752990"/>
                </a:moveTo>
                <a:lnTo>
                  <a:pt x="376361" y="6757215"/>
                </a:lnTo>
                <a:cubicBezTo>
                  <a:pt x="373039" y="6757215"/>
                  <a:pt x="374368" y="6755590"/>
                  <a:pt x="379350" y="6753965"/>
                </a:cubicBezTo>
                <a:close/>
                <a:moveTo>
                  <a:pt x="398949" y="6747791"/>
                </a:moveTo>
                <a:lnTo>
                  <a:pt x="403267" y="6750390"/>
                </a:lnTo>
                <a:lnTo>
                  <a:pt x="386658" y="6752990"/>
                </a:lnTo>
                <a:lnTo>
                  <a:pt x="396624" y="6748766"/>
                </a:lnTo>
                <a:close/>
                <a:moveTo>
                  <a:pt x="867988" y="6676625"/>
                </a:moveTo>
                <a:cubicBezTo>
                  <a:pt x="872639" y="6675325"/>
                  <a:pt x="875296" y="6675000"/>
                  <a:pt x="873635" y="6676625"/>
                </a:cubicBezTo>
                <a:lnTo>
                  <a:pt x="864334" y="6685074"/>
                </a:lnTo>
                <a:lnTo>
                  <a:pt x="861677" y="6679874"/>
                </a:lnTo>
                <a:lnTo>
                  <a:pt x="863670" y="6678249"/>
                </a:lnTo>
                <a:close/>
                <a:moveTo>
                  <a:pt x="703559" y="6670775"/>
                </a:moveTo>
                <a:lnTo>
                  <a:pt x="672002" y="6690273"/>
                </a:lnTo>
                <a:cubicBezTo>
                  <a:pt x="631476" y="6710420"/>
                  <a:pt x="659379" y="6688973"/>
                  <a:pt x="684292" y="6676950"/>
                </a:cubicBezTo>
                <a:close/>
                <a:moveTo>
                  <a:pt x="866327" y="6669800"/>
                </a:moveTo>
                <a:lnTo>
                  <a:pt x="873635" y="6669800"/>
                </a:lnTo>
                <a:lnTo>
                  <a:pt x="863670" y="6678249"/>
                </a:lnTo>
                <a:lnTo>
                  <a:pt x="851047" y="6682474"/>
                </a:lnTo>
                <a:cubicBezTo>
                  <a:pt x="838424" y="6686698"/>
                  <a:pt x="826466" y="6689948"/>
                  <a:pt x="833109" y="6683449"/>
                </a:cubicBezTo>
                <a:close/>
                <a:moveTo>
                  <a:pt x="705220" y="6669475"/>
                </a:moveTo>
                <a:lnTo>
                  <a:pt x="705220" y="6669800"/>
                </a:lnTo>
                <a:lnTo>
                  <a:pt x="703559" y="6670775"/>
                </a:lnTo>
                <a:close/>
                <a:moveTo>
                  <a:pt x="886590" y="6629830"/>
                </a:moveTo>
                <a:lnTo>
                  <a:pt x="886923" y="6629830"/>
                </a:lnTo>
                <a:cubicBezTo>
                  <a:pt x="886923" y="6636655"/>
                  <a:pt x="893234" y="6636655"/>
                  <a:pt x="893234" y="6636655"/>
                </a:cubicBezTo>
                <a:cubicBezTo>
                  <a:pt x="903532" y="6639904"/>
                  <a:pt x="906853" y="6644779"/>
                  <a:pt x="898549" y="6652578"/>
                </a:cubicBezTo>
                <a:lnTo>
                  <a:pt x="895227" y="6654527"/>
                </a:lnTo>
                <a:lnTo>
                  <a:pt x="888583" y="6635355"/>
                </a:lnTo>
                <a:close/>
                <a:moveTo>
                  <a:pt x="880279" y="6629830"/>
                </a:moveTo>
                <a:lnTo>
                  <a:pt x="884265" y="6629830"/>
                </a:lnTo>
                <a:lnTo>
                  <a:pt x="885594" y="6635030"/>
                </a:lnTo>
                <a:cubicBezTo>
                  <a:pt x="885926" y="6638929"/>
                  <a:pt x="885262" y="6639904"/>
                  <a:pt x="880279" y="6629830"/>
                </a:cubicBezTo>
                <a:close/>
                <a:moveTo>
                  <a:pt x="806203" y="6629830"/>
                </a:moveTo>
                <a:cubicBezTo>
                  <a:pt x="790922" y="6649978"/>
                  <a:pt x="821483" y="6658427"/>
                  <a:pt x="876957" y="6656152"/>
                </a:cubicBezTo>
                <a:lnTo>
                  <a:pt x="895227" y="6654527"/>
                </a:lnTo>
                <a:lnTo>
                  <a:pt x="876625" y="6665576"/>
                </a:lnTo>
                <a:lnTo>
                  <a:pt x="866327" y="6669800"/>
                </a:lnTo>
                <a:lnTo>
                  <a:pt x="829123" y="6669475"/>
                </a:lnTo>
                <a:cubicBezTo>
                  <a:pt x="787601" y="6667526"/>
                  <a:pt x="760694" y="6660052"/>
                  <a:pt x="806203" y="6629830"/>
                </a:cubicBezTo>
                <a:close/>
                <a:moveTo>
                  <a:pt x="882604" y="6621381"/>
                </a:moveTo>
                <a:cubicBezTo>
                  <a:pt x="882604" y="6620082"/>
                  <a:pt x="882604" y="6619757"/>
                  <a:pt x="883601" y="6621706"/>
                </a:cubicBezTo>
                <a:lnTo>
                  <a:pt x="886590" y="6629830"/>
                </a:lnTo>
                <a:lnTo>
                  <a:pt x="884265" y="6629830"/>
                </a:lnTo>
                <a:close/>
                <a:moveTo>
                  <a:pt x="266741" y="6380261"/>
                </a:moveTo>
                <a:lnTo>
                  <a:pt x="267738" y="6380911"/>
                </a:lnTo>
                <a:lnTo>
                  <a:pt x="264084" y="6382211"/>
                </a:lnTo>
                <a:close/>
                <a:moveTo>
                  <a:pt x="276374" y="6377337"/>
                </a:moveTo>
                <a:cubicBezTo>
                  <a:pt x="277039" y="6377012"/>
                  <a:pt x="275378" y="6377662"/>
                  <a:pt x="268734" y="6380911"/>
                </a:cubicBezTo>
                <a:lnTo>
                  <a:pt x="267738" y="6380911"/>
                </a:lnTo>
                <a:lnTo>
                  <a:pt x="269399" y="6380261"/>
                </a:lnTo>
                <a:cubicBezTo>
                  <a:pt x="272388" y="6378961"/>
                  <a:pt x="275378" y="6377662"/>
                  <a:pt x="276374" y="6377337"/>
                </a:cubicBezTo>
                <a:close/>
                <a:moveTo>
                  <a:pt x="262091" y="6307145"/>
                </a:moveTo>
                <a:cubicBezTo>
                  <a:pt x="228208" y="6327293"/>
                  <a:pt x="228540" y="6334117"/>
                  <a:pt x="181371" y="6354264"/>
                </a:cubicBezTo>
                <a:cubicBezTo>
                  <a:pt x="194658" y="6340941"/>
                  <a:pt x="235184" y="6320469"/>
                  <a:pt x="262091" y="6307145"/>
                </a:cubicBezTo>
                <a:close/>
                <a:moveTo>
                  <a:pt x="228540" y="6307145"/>
                </a:moveTo>
                <a:cubicBezTo>
                  <a:pt x="194990" y="6327293"/>
                  <a:pt x="241828" y="6307145"/>
                  <a:pt x="234852" y="6313969"/>
                </a:cubicBezTo>
                <a:cubicBezTo>
                  <a:pt x="181038" y="6340616"/>
                  <a:pt x="188014" y="6320794"/>
                  <a:pt x="161108" y="6327293"/>
                </a:cubicBezTo>
                <a:cubicBezTo>
                  <a:pt x="188014" y="6313969"/>
                  <a:pt x="215253" y="6307145"/>
                  <a:pt x="228540" y="6307145"/>
                </a:cubicBezTo>
                <a:close/>
                <a:moveTo>
                  <a:pt x="90021" y="6186585"/>
                </a:moveTo>
                <a:lnTo>
                  <a:pt x="67100" y="6193084"/>
                </a:lnTo>
                <a:cubicBezTo>
                  <a:pt x="73744" y="6186585"/>
                  <a:pt x="77066" y="6186585"/>
                  <a:pt x="80720" y="6187235"/>
                </a:cubicBezTo>
                <a:close/>
                <a:moveTo>
                  <a:pt x="94339" y="6185935"/>
                </a:moveTo>
                <a:lnTo>
                  <a:pt x="94007" y="6186585"/>
                </a:lnTo>
                <a:lnTo>
                  <a:pt x="90353" y="6186585"/>
                </a:lnTo>
                <a:close/>
                <a:moveTo>
                  <a:pt x="3191261" y="5863900"/>
                </a:moveTo>
                <a:lnTo>
                  <a:pt x="3197904" y="5877223"/>
                </a:lnTo>
                <a:lnTo>
                  <a:pt x="3197904" y="5881448"/>
                </a:lnTo>
                <a:lnTo>
                  <a:pt x="3197240" y="5881773"/>
                </a:lnTo>
                <a:lnTo>
                  <a:pt x="3191261" y="5864550"/>
                </a:lnTo>
                <a:close/>
                <a:moveTo>
                  <a:pt x="3191261" y="5857076"/>
                </a:moveTo>
                <a:lnTo>
                  <a:pt x="3191261" y="5863900"/>
                </a:lnTo>
                <a:lnTo>
                  <a:pt x="3190596" y="5862600"/>
                </a:lnTo>
                <a:lnTo>
                  <a:pt x="3189267" y="5858701"/>
                </a:lnTo>
                <a:cubicBezTo>
                  <a:pt x="3190264" y="5860326"/>
                  <a:pt x="3191261" y="5860326"/>
                  <a:pt x="3191261" y="5857076"/>
                </a:cubicBezTo>
                <a:close/>
                <a:moveTo>
                  <a:pt x="3473614" y="5783310"/>
                </a:moveTo>
                <a:lnTo>
                  <a:pt x="3474943" y="5790459"/>
                </a:lnTo>
                <a:cubicBezTo>
                  <a:pt x="3475275" y="5792734"/>
                  <a:pt x="3475275" y="5793384"/>
                  <a:pt x="3473614" y="5790134"/>
                </a:cubicBezTo>
                <a:cubicBezTo>
                  <a:pt x="3473614" y="5790134"/>
                  <a:pt x="3473614" y="5790134"/>
                  <a:pt x="3473614" y="5783310"/>
                </a:cubicBezTo>
                <a:close/>
                <a:moveTo>
                  <a:pt x="3466638" y="5763163"/>
                </a:moveTo>
                <a:cubicBezTo>
                  <a:pt x="3466638" y="5761213"/>
                  <a:pt x="3467635" y="5763488"/>
                  <a:pt x="3468631" y="5766737"/>
                </a:cubicBezTo>
                <a:lnTo>
                  <a:pt x="3469628" y="5769012"/>
                </a:lnTo>
                <a:lnTo>
                  <a:pt x="3466638" y="5769662"/>
                </a:lnTo>
                <a:cubicBezTo>
                  <a:pt x="3466638" y="5769662"/>
                  <a:pt x="3466638" y="5763163"/>
                  <a:pt x="3466638" y="5763163"/>
                </a:cubicBezTo>
                <a:close/>
                <a:moveTo>
                  <a:pt x="3506500" y="5756988"/>
                </a:moveTo>
                <a:lnTo>
                  <a:pt x="3486901" y="5776486"/>
                </a:lnTo>
                <a:cubicBezTo>
                  <a:pt x="3480257" y="5776486"/>
                  <a:pt x="3480257" y="5783310"/>
                  <a:pt x="3480257" y="5783310"/>
                </a:cubicBezTo>
                <a:lnTo>
                  <a:pt x="3473614" y="5783310"/>
                </a:lnTo>
                <a:lnTo>
                  <a:pt x="3472617" y="5779411"/>
                </a:lnTo>
                <a:lnTo>
                  <a:pt x="3469628" y="5769012"/>
                </a:lnTo>
                <a:close/>
                <a:moveTo>
                  <a:pt x="550756" y="5729692"/>
                </a:moveTo>
                <a:cubicBezTo>
                  <a:pt x="537468" y="5736516"/>
                  <a:pt x="537468" y="5743340"/>
                  <a:pt x="530493" y="5743340"/>
                </a:cubicBezTo>
                <a:cubicBezTo>
                  <a:pt x="530493" y="5749839"/>
                  <a:pt x="530493" y="5749839"/>
                  <a:pt x="530493" y="5749839"/>
                </a:cubicBezTo>
                <a:cubicBezTo>
                  <a:pt x="530493" y="5749839"/>
                  <a:pt x="530493" y="5749839"/>
                  <a:pt x="537468" y="5749839"/>
                </a:cubicBezTo>
                <a:cubicBezTo>
                  <a:pt x="503918" y="5769987"/>
                  <a:pt x="490631" y="5776486"/>
                  <a:pt x="497275" y="5769662"/>
                </a:cubicBezTo>
                <a:cubicBezTo>
                  <a:pt x="503918" y="5756338"/>
                  <a:pt x="517205" y="5749839"/>
                  <a:pt x="550756" y="5729692"/>
                </a:cubicBezTo>
                <a:close/>
                <a:moveTo>
                  <a:pt x="988490" y="5708196"/>
                </a:moveTo>
                <a:lnTo>
                  <a:pt x="988720" y="5708374"/>
                </a:lnTo>
                <a:lnTo>
                  <a:pt x="987573" y="5709544"/>
                </a:lnTo>
                <a:cubicBezTo>
                  <a:pt x="980597" y="5716043"/>
                  <a:pt x="960667" y="5722868"/>
                  <a:pt x="940736" y="5736516"/>
                </a:cubicBezTo>
                <a:cubicBezTo>
                  <a:pt x="937082" y="5732941"/>
                  <a:pt x="943725" y="5726117"/>
                  <a:pt x="956348" y="5717668"/>
                </a:cubicBezTo>
                <a:lnTo>
                  <a:pt x="973622" y="5708244"/>
                </a:lnTo>
                <a:lnTo>
                  <a:pt x="969636" y="5711494"/>
                </a:lnTo>
                <a:cubicBezTo>
                  <a:pt x="969802" y="5712956"/>
                  <a:pt x="976777" y="5711169"/>
                  <a:pt x="982466" y="5709666"/>
                </a:cubicBezTo>
                <a:close/>
                <a:moveTo>
                  <a:pt x="980930" y="5702720"/>
                </a:moveTo>
                <a:lnTo>
                  <a:pt x="982258" y="5703370"/>
                </a:lnTo>
                <a:lnTo>
                  <a:pt x="973622" y="5708244"/>
                </a:lnTo>
                <a:close/>
                <a:moveTo>
                  <a:pt x="835435" y="5187009"/>
                </a:moveTo>
                <a:lnTo>
                  <a:pt x="836099" y="5187009"/>
                </a:lnTo>
                <a:lnTo>
                  <a:pt x="839753" y="5192208"/>
                </a:lnTo>
                <a:cubicBezTo>
                  <a:pt x="839753" y="5192208"/>
                  <a:pt x="839753" y="5192208"/>
                  <a:pt x="833109" y="5192208"/>
                </a:cubicBezTo>
                <a:cubicBezTo>
                  <a:pt x="833109" y="5192208"/>
                  <a:pt x="826134" y="5192208"/>
                  <a:pt x="819490" y="5199032"/>
                </a:cubicBezTo>
                <a:cubicBezTo>
                  <a:pt x="826134" y="5192208"/>
                  <a:pt x="831116" y="5188959"/>
                  <a:pt x="835435" y="5187009"/>
                </a:cubicBezTo>
                <a:close/>
                <a:moveTo>
                  <a:pt x="846397" y="5180835"/>
                </a:moveTo>
                <a:lnTo>
                  <a:pt x="849054" y="5185709"/>
                </a:lnTo>
                <a:lnTo>
                  <a:pt x="846397" y="5182134"/>
                </a:lnTo>
                <a:close/>
                <a:moveTo>
                  <a:pt x="846397" y="5178885"/>
                </a:moveTo>
                <a:lnTo>
                  <a:pt x="846397" y="5180835"/>
                </a:lnTo>
                <a:lnTo>
                  <a:pt x="846064" y="5180510"/>
                </a:lnTo>
                <a:cubicBezTo>
                  <a:pt x="845068" y="5178560"/>
                  <a:pt x="844736" y="5177260"/>
                  <a:pt x="846397" y="5178885"/>
                </a:cubicBezTo>
                <a:close/>
                <a:moveTo>
                  <a:pt x="859684" y="5169786"/>
                </a:moveTo>
                <a:lnTo>
                  <a:pt x="860016" y="5170111"/>
                </a:lnTo>
                <a:lnTo>
                  <a:pt x="860016" y="5172061"/>
                </a:lnTo>
                <a:cubicBezTo>
                  <a:pt x="858355" y="5168811"/>
                  <a:pt x="858687" y="5168486"/>
                  <a:pt x="859684" y="5169786"/>
                </a:cubicBezTo>
                <a:close/>
                <a:moveTo>
                  <a:pt x="860016" y="5167186"/>
                </a:moveTo>
                <a:lnTo>
                  <a:pt x="862009" y="5170111"/>
                </a:lnTo>
                <a:cubicBezTo>
                  <a:pt x="864334" y="5174010"/>
                  <a:pt x="864002" y="5174660"/>
                  <a:pt x="863338" y="5173685"/>
                </a:cubicBezTo>
                <a:lnTo>
                  <a:pt x="860016" y="5170111"/>
                </a:lnTo>
                <a:close/>
                <a:moveTo>
                  <a:pt x="857359" y="5162637"/>
                </a:moveTo>
                <a:lnTo>
                  <a:pt x="860016" y="5165237"/>
                </a:lnTo>
                <a:lnTo>
                  <a:pt x="860016" y="5167186"/>
                </a:lnTo>
                <a:close/>
                <a:moveTo>
                  <a:pt x="814756" y="5152360"/>
                </a:moveTo>
                <a:cubicBezTo>
                  <a:pt x="815504" y="5153294"/>
                  <a:pt x="816999" y="5155325"/>
                  <a:pt x="819490" y="5158737"/>
                </a:cubicBezTo>
                <a:cubicBezTo>
                  <a:pt x="826134" y="5158737"/>
                  <a:pt x="826134" y="5158737"/>
                  <a:pt x="826134" y="5158737"/>
                </a:cubicBezTo>
                <a:lnTo>
                  <a:pt x="830784" y="5158737"/>
                </a:lnTo>
                <a:lnTo>
                  <a:pt x="845732" y="5180835"/>
                </a:lnTo>
                <a:lnTo>
                  <a:pt x="846397" y="5182134"/>
                </a:lnTo>
                <a:lnTo>
                  <a:pt x="846397" y="5185709"/>
                </a:lnTo>
                <a:lnTo>
                  <a:pt x="836099" y="5187009"/>
                </a:lnTo>
                <a:lnTo>
                  <a:pt x="833774" y="5183109"/>
                </a:lnTo>
                <a:cubicBezTo>
                  <a:pt x="826798" y="5172711"/>
                  <a:pt x="816168" y="5156463"/>
                  <a:pt x="814507" y="5152563"/>
                </a:cubicBezTo>
                <a:cubicBezTo>
                  <a:pt x="814009" y="5151588"/>
                  <a:pt x="814009" y="5151426"/>
                  <a:pt x="814756" y="5152360"/>
                </a:cubicBezTo>
                <a:close/>
                <a:moveTo>
                  <a:pt x="846397" y="5145089"/>
                </a:moveTo>
                <a:lnTo>
                  <a:pt x="857359" y="5162637"/>
                </a:lnTo>
                <a:lnTo>
                  <a:pt x="853372" y="5158737"/>
                </a:lnTo>
                <a:cubicBezTo>
                  <a:pt x="846397" y="5158737"/>
                  <a:pt x="839753" y="5158737"/>
                  <a:pt x="833109" y="5158737"/>
                </a:cubicBezTo>
                <a:lnTo>
                  <a:pt x="830784" y="5158737"/>
                </a:lnTo>
                <a:lnTo>
                  <a:pt x="826134" y="5151913"/>
                </a:lnTo>
                <a:cubicBezTo>
                  <a:pt x="826134" y="5151913"/>
                  <a:pt x="826466" y="5151913"/>
                  <a:pt x="833109" y="5151913"/>
                </a:cubicBezTo>
                <a:cubicBezTo>
                  <a:pt x="833109" y="5151913"/>
                  <a:pt x="839753" y="5151913"/>
                  <a:pt x="846397" y="5145089"/>
                </a:cubicBezTo>
                <a:close/>
                <a:moveTo>
                  <a:pt x="651739" y="4923791"/>
                </a:moveTo>
                <a:lnTo>
                  <a:pt x="637455" y="4941014"/>
                </a:lnTo>
                <a:lnTo>
                  <a:pt x="634465" y="4942314"/>
                </a:lnTo>
                <a:cubicBezTo>
                  <a:pt x="632804" y="4939714"/>
                  <a:pt x="651739" y="4918592"/>
                  <a:pt x="651739" y="4923791"/>
                </a:cubicBezTo>
                <a:close/>
                <a:moveTo>
                  <a:pt x="496231" y="4914606"/>
                </a:moveTo>
                <a:lnTo>
                  <a:pt x="483655" y="4930291"/>
                </a:lnTo>
                <a:cubicBezTo>
                  <a:pt x="487060" y="4925254"/>
                  <a:pt x="490008" y="4921476"/>
                  <a:pt x="492728" y="4918328"/>
                </a:cubicBezTo>
                <a:close/>
                <a:moveTo>
                  <a:pt x="792915" y="4634577"/>
                </a:moveTo>
                <a:cubicBezTo>
                  <a:pt x="796237" y="4634577"/>
                  <a:pt x="792583" y="4638152"/>
                  <a:pt x="790922" y="4638152"/>
                </a:cubicBezTo>
                <a:lnTo>
                  <a:pt x="790922" y="4636852"/>
                </a:lnTo>
                <a:close/>
                <a:moveTo>
                  <a:pt x="1200169" y="2465795"/>
                </a:moveTo>
                <a:lnTo>
                  <a:pt x="1200501" y="2465795"/>
                </a:lnTo>
                <a:cubicBezTo>
                  <a:pt x="1200501" y="2467745"/>
                  <a:pt x="1199172" y="2471644"/>
                  <a:pt x="1195851" y="2478468"/>
                </a:cubicBezTo>
                <a:close/>
                <a:moveTo>
                  <a:pt x="1209138" y="2411527"/>
                </a:moveTo>
                <a:cubicBezTo>
                  <a:pt x="1209138" y="2421601"/>
                  <a:pt x="1209470" y="2431349"/>
                  <a:pt x="1207809" y="2442398"/>
                </a:cubicBezTo>
                <a:lnTo>
                  <a:pt x="1200169" y="2465795"/>
                </a:lnTo>
                <a:lnTo>
                  <a:pt x="1197512" y="2463520"/>
                </a:lnTo>
                <a:cubicBezTo>
                  <a:pt x="1193858" y="2463520"/>
                  <a:pt x="1188875" y="2464820"/>
                  <a:pt x="1188875" y="2458321"/>
                </a:cubicBezTo>
                <a:cubicBezTo>
                  <a:pt x="1209138" y="2431349"/>
                  <a:pt x="1189207" y="2451822"/>
                  <a:pt x="1209138" y="2411527"/>
                </a:cubicBezTo>
                <a:close/>
                <a:moveTo>
                  <a:pt x="4096453" y="818899"/>
                </a:moveTo>
                <a:lnTo>
                  <a:pt x="4098114" y="819549"/>
                </a:lnTo>
                <a:lnTo>
                  <a:pt x="4092135" y="826048"/>
                </a:lnTo>
                <a:close/>
                <a:moveTo>
                  <a:pt x="4152259" y="772429"/>
                </a:moveTo>
                <a:cubicBezTo>
                  <a:pt x="4158903" y="772429"/>
                  <a:pt x="4104758" y="826048"/>
                  <a:pt x="4104758" y="805900"/>
                </a:cubicBezTo>
                <a:lnTo>
                  <a:pt x="4096453" y="818899"/>
                </a:lnTo>
                <a:lnTo>
                  <a:pt x="4089145" y="814674"/>
                </a:lnTo>
                <a:cubicBezTo>
                  <a:pt x="4076522" y="818249"/>
                  <a:pt x="4056259" y="839696"/>
                  <a:pt x="4051276" y="819549"/>
                </a:cubicBezTo>
                <a:cubicBezTo>
                  <a:pt x="4091470" y="786078"/>
                  <a:pt x="4105090" y="812724"/>
                  <a:pt x="4152259" y="772429"/>
                </a:cubicBezTo>
                <a:close/>
                <a:moveTo>
                  <a:pt x="4125021" y="0"/>
                </a:moveTo>
                <a:cubicBezTo>
                  <a:pt x="4118377" y="40295"/>
                  <a:pt x="4125021" y="53618"/>
                  <a:pt x="4138640" y="60443"/>
                </a:cubicBezTo>
                <a:cubicBezTo>
                  <a:pt x="4151927" y="73766"/>
                  <a:pt x="4172190" y="73766"/>
                  <a:pt x="4192121" y="80590"/>
                </a:cubicBezTo>
                <a:cubicBezTo>
                  <a:pt x="4178834" y="100737"/>
                  <a:pt x="4179166" y="80590"/>
                  <a:pt x="4158903" y="107562"/>
                </a:cubicBezTo>
                <a:cubicBezTo>
                  <a:pt x="4205741" y="100737"/>
                  <a:pt x="4205741" y="120885"/>
                  <a:pt x="4252910" y="107562"/>
                </a:cubicBezTo>
                <a:cubicBezTo>
                  <a:pt x="4239623" y="174828"/>
                  <a:pt x="4299748" y="161180"/>
                  <a:pt x="4333630" y="201475"/>
                </a:cubicBezTo>
                <a:cubicBezTo>
                  <a:pt x="4360205" y="194976"/>
                  <a:pt x="4373492" y="147857"/>
                  <a:pt x="4393755" y="161180"/>
                </a:cubicBezTo>
                <a:cubicBezTo>
                  <a:pt x="4339942" y="228447"/>
                  <a:pt x="4360205" y="228122"/>
                  <a:pt x="4387111" y="234946"/>
                </a:cubicBezTo>
                <a:cubicBezTo>
                  <a:pt x="4414018" y="241770"/>
                  <a:pt x="4447568" y="241770"/>
                  <a:pt x="4427637" y="288889"/>
                </a:cubicBezTo>
                <a:cubicBezTo>
                  <a:pt x="4434281" y="288889"/>
                  <a:pt x="4447568" y="282065"/>
                  <a:pt x="4460855" y="261918"/>
                </a:cubicBezTo>
                <a:cubicBezTo>
                  <a:pt x="4481118" y="322360"/>
                  <a:pt x="4521312" y="342508"/>
                  <a:pt x="4561838" y="362655"/>
                </a:cubicBezTo>
                <a:cubicBezTo>
                  <a:pt x="4602032" y="382803"/>
                  <a:pt x="4642226" y="396126"/>
                  <a:pt x="4669133" y="429922"/>
                </a:cubicBezTo>
                <a:cubicBezTo>
                  <a:pt x="4655846" y="443245"/>
                  <a:pt x="4642558" y="456893"/>
                  <a:pt x="4622295" y="463393"/>
                </a:cubicBezTo>
                <a:cubicBezTo>
                  <a:pt x="4655846" y="456893"/>
                  <a:pt x="4696039" y="450069"/>
                  <a:pt x="4729590" y="436421"/>
                </a:cubicBezTo>
                <a:cubicBezTo>
                  <a:pt x="4709327" y="456568"/>
                  <a:pt x="4736565" y="503688"/>
                  <a:pt x="4790379" y="450069"/>
                </a:cubicBezTo>
                <a:cubicBezTo>
                  <a:pt x="4770116" y="503688"/>
                  <a:pt x="4803666" y="557306"/>
                  <a:pt x="4850503" y="523835"/>
                </a:cubicBezTo>
                <a:cubicBezTo>
                  <a:pt x="4803666" y="597601"/>
                  <a:pt x="4877410" y="570954"/>
                  <a:pt x="4870766" y="611249"/>
                </a:cubicBezTo>
                <a:cubicBezTo>
                  <a:pt x="4884386" y="611249"/>
                  <a:pt x="4884386" y="590777"/>
                  <a:pt x="4904649" y="584278"/>
                </a:cubicBezTo>
                <a:cubicBezTo>
                  <a:pt x="4898005" y="610924"/>
                  <a:pt x="4904317" y="624573"/>
                  <a:pt x="4937867" y="597601"/>
                </a:cubicBezTo>
                <a:cubicBezTo>
                  <a:pt x="4910960" y="637896"/>
                  <a:pt x="4971417" y="610924"/>
                  <a:pt x="4917604" y="671367"/>
                </a:cubicBezTo>
                <a:cubicBezTo>
                  <a:pt x="4937867" y="658044"/>
                  <a:pt x="4951154" y="651544"/>
                  <a:pt x="4917604" y="691839"/>
                </a:cubicBezTo>
                <a:cubicBezTo>
                  <a:pt x="4958130" y="664868"/>
                  <a:pt x="4938199" y="718486"/>
                  <a:pt x="4971749" y="685015"/>
                </a:cubicBezTo>
                <a:cubicBezTo>
                  <a:pt x="4924580" y="758781"/>
                  <a:pt x="5025230" y="725310"/>
                  <a:pt x="5018587" y="765605"/>
                </a:cubicBezTo>
                <a:cubicBezTo>
                  <a:pt x="5038518" y="752282"/>
                  <a:pt x="5072400" y="725635"/>
                  <a:pt x="5086020" y="738959"/>
                </a:cubicBezTo>
                <a:cubicBezTo>
                  <a:pt x="5065757" y="806225"/>
                  <a:pt x="5099307" y="785753"/>
                  <a:pt x="5159764" y="792577"/>
                </a:cubicBezTo>
                <a:cubicBezTo>
                  <a:pt x="5159764" y="812724"/>
                  <a:pt x="5139501" y="779254"/>
                  <a:pt x="5119238" y="805900"/>
                </a:cubicBezTo>
                <a:cubicBezTo>
                  <a:pt x="5146144" y="819549"/>
                  <a:pt x="5166739" y="839371"/>
                  <a:pt x="5186670" y="859519"/>
                </a:cubicBezTo>
                <a:cubicBezTo>
                  <a:pt x="5213577" y="879666"/>
                  <a:pt x="5233840" y="900139"/>
                  <a:pt x="5253771" y="913462"/>
                </a:cubicBezTo>
                <a:cubicBezTo>
                  <a:pt x="5307584" y="947258"/>
                  <a:pt x="5368041" y="967080"/>
                  <a:pt x="5469024" y="953757"/>
                </a:cubicBezTo>
                <a:cubicBezTo>
                  <a:pt x="5509218" y="913462"/>
                  <a:pt x="5462048" y="933609"/>
                  <a:pt x="5495598" y="900139"/>
                </a:cubicBezTo>
                <a:cubicBezTo>
                  <a:pt x="5529149" y="900139"/>
                  <a:pt x="5522505" y="913462"/>
                  <a:pt x="5556388" y="906963"/>
                </a:cubicBezTo>
                <a:cubicBezTo>
                  <a:pt x="5536124" y="927110"/>
                  <a:pt x="5535792" y="913787"/>
                  <a:pt x="5522505" y="927110"/>
                </a:cubicBezTo>
                <a:cubicBezTo>
                  <a:pt x="5509218" y="940434"/>
                  <a:pt x="5509218" y="953757"/>
                  <a:pt x="5515861" y="960581"/>
                </a:cubicBezTo>
                <a:cubicBezTo>
                  <a:pt x="5529149" y="960581"/>
                  <a:pt x="5522505" y="940109"/>
                  <a:pt x="5549412" y="940109"/>
                </a:cubicBezTo>
                <a:cubicBezTo>
                  <a:pt x="5536124" y="960256"/>
                  <a:pt x="5556055" y="953757"/>
                  <a:pt x="5575986" y="946933"/>
                </a:cubicBezTo>
                <a:cubicBezTo>
                  <a:pt x="5589606" y="953757"/>
                  <a:pt x="5569675" y="953757"/>
                  <a:pt x="5549412" y="973905"/>
                </a:cubicBezTo>
                <a:cubicBezTo>
                  <a:pt x="5556388" y="987228"/>
                  <a:pt x="5582962" y="967080"/>
                  <a:pt x="5609869" y="940109"/>
                </a:cubicBezTo>
                <a:cubicBezTo>
                  <a:pt x="5616512" y="946933"/>
                  <a:pt x="5596249" y="960581"/>
                  <a:pt x="5582962" y="973905"/>
                </a:cubicBezTo>
                <a:cubicBezTo>
                  <a:pt x="5676969" y="980729"/>
                  <a:pt x="5710519" y="1054820"/>
                  <a:pt x="5764333" y="1095115"/>
                </a:cubicBezTo>
                <a:cubicBezTo>
                  <a:pt x="5770976" y="1101614"/>
                  <a:pt x="5770976" y="1122086"/>
                  <a:pt x="5764333" y="1115262"/>
                </a:cubicBezTo>
                <a:cubicBezTo>
                  <a:pt x="5804527" y="1128585"/>
                  <a:pt x="5845053" y="1168556"/>
                  <a:pt x="5784596" y="1222499"/>
                </a:cubicBezTo>
                <a:cubicBezTo>
                  <a:pt x="5851696" y="1175380"/>
                  <a:pt x="5784596" y="1255970"/>
                  <a:pt x="5838409" y="1249471"/>
                </a:cubicBezTo>
                <a:cubicBezTo>
                  <a:pt x="5764665" y="1303089"/>
                  <a:pt x="5811170" y="1336560"/>
                  <a:pt x="5864983" y="1316412"/>
                </a:cubicBezTo>
                <a:cubicBezTo>
                  <a:pt x="5891890" y="1282941"/>
                  <a:pt x="5871959" y="1255970"/>
                  <a:pt x="5845053" y="1255970"/>
                </a:cubicBezTo>
                <a:cubicBezTo>
                  <a:pt x="5932416" y="1222499"/>
                  <a:pt x="5885246" y="1336885"/>
                  <a:pt x="5992873" y="1282941"/>
                </a:cubicBezTo>
                <a:cubicBezTo>
                  <a:pt x="6033067" y="1316737"/>
                  <a:pt x="5985897" y="1383354"/>
                  <a:pt x="6052998" y="1383354"/>
                </a:cubicBezTo>
                <a:cubicBezTo>
                  <a:pt x="6026423" y="1403501"/>
                  <a:pt x="5999517" y="1417475"/>
                  <a:pt x="5992873" y="1437622"/>
                </a:cubicBezTo>
                <a:cubicBezTo>
                  <a:pt x="6012804" y="1457770"/>
                  <a:pt x="6026423" y="1417150"/>
                  <a:pt x="6066617" y="1403826"/>
                </a:cubicBezTo>
                <a:cubicBezTo>
                  <a:pt x="6073261" y="1430473"/>
                  <a:pt x="6106811" y="1437622"/>
                  <a:pt x="6133718" y="1450946"/>
                </a:cubicBezTo>
                <a:cubicBezTo>
                  <a:pt x="6147005" y="1450946"/>
                  <a:pt x="6153981" y="1457770"/>
                  <a:pt x="6160624" y="1457770"/>
                </a:cubicBezTo>
                <a:cubicBezTo>
                  <a:pt x="6160624" y="1457770"/>
                  <a:pt x="6167600" y="1464594"/>
                  <a:pt x="6167600" y="1464594"/>
                </a:cubicBezTo>
                <a:cubicBezTo>
                  <a:pt x="6170258" y="1464594"/>
                  <a:pt x="6171586" y="1465894"/>
                  <a:pt x="6172583" y="1467194"/>
                </a:cubicBezTo>
                <a:cubicBezTo>
                  <a:pt x="6168597" y="1458095"/>
                  <a:pt x="6207130" y="1510413"/>
                  <a:pt x="6201150" y="1504564"/>
                </a:cubicBezTo>
                <a:cubicBezTo>
                  <a:pt x="6207794" y="1511388"/>
                  <a:pt x="6214770" y="1518212"/>
                  <a:pt x="6201150" y="1538360"/>
                </a:cubicBezTo>
                <a:cubicBezTo>
                  <a:pt x="6221413" y="1538360"/>
                  <a:pt x="6227725" y="1517887"/>
                  <a:pt x="6247988" y="1511388"/>
                </a:cubicBezTo>
                <a:cubicBezTo>
                  <a:pt x="6288182" y="1524712"/>
                  <a:pt x="6261607" y="1551683"/>
                  <a:pt x="6302133" y="1551683"/>
                </a:cubicBezTo>
                <a:cubicBezTo>
                  <a:pt x="6268251" y="1571831"/>
                  <a:pt x="6261607" y="1585154"/>
                  <a:pt x="6274894" y="1585154"/>
                </a:cubicBezTo>
                <a:cubicBezTo>
                  <a:pt x="6268251" y="1591978"/>
                  <a:pt x="6268251" y="1591978"/>
                  <a:pt x="6261607" y="1591978"/>
                </a:cubicBezTo>
                <a:cubicBezTo>
                  <a:pt x="6228057" y="1605302"/>
                  <a:pt x="6241344" y="1605302"/>
                  <a:pt x="6234368" y="1618950"/>
                </a:cubicBezTo>
                <a:cubicBezTo>
                  <a:pt x="6247988" y="1612126"/>
                  <a:pt x="6261607" y="1591978"/>
                  <a:pt x="6261607" y="1612126"/>
                </a:cubicBezTo>
                <a:cubicBezTo>
                  <a:pt x="6247988" y="1625449"/>
                  <a:pt x="6248320" y="1612126"/>
                  <a:pt x="6214770" y="1639097"/>
                </a:cubicBezTo>
                <a:cubicBezTo>
                  <a:pt x="6187863" y="1639097"/>
                  <a:pt x="6221081" y="1605302"/>
                  <a:pt x="6153981" y="1652096"/>
                </a:cubicBezTo>
                <a:cubicBezTo>
                  <a:pt x="6234701" y="1578330"/>
                  <a:pt x="6086880" y="1665744"/>
                  <a:pt x="6113787" y="1618950"/>
                </a:cubicBezTo>
                <a:cubicBezTo>
                  <a:pt x="6033399" y="1672568"/>
                  <a:pt x="6160956" y="1611801"/>
                  <a:pt x="6100500" y="1665744"/>
                </a:cubicBezTo>
                <a:cubicBezTo>
                  <a:pt x="6113787" y="1665744"/>
                  <a:pt x="6147005" y="1645597"/>
                  <a:pt x="6133718" y="1665744"/>
                </a:cubicBezTo>
                <a:cubicBezTo>
                  <a:pt x="6113455" y="1679067"/>
                  <a:pt x="6120430" y="1665744"/>
                  <a:pt x="6107143" y="1672568"/>
                </a:cubicBezTo>
                <a:cubicBezTo>
                  <a:pt x="6080237" y="1692716"/>
                  <a:pt x="6113787" y="1692716"/>
                  <a:pt x="6120763" y="1692716"/>
                </a:cubicBezTo>
                <a:cubicBezTo>
                  <a:pt x="6134050" y="1685892"/>
                  <a:pt x="6127406" y="1685892"/>
                  <a:pt x="6127406" y="1679067"/>
                </a:cubicBezTo>
                <a:cubicBezTo>
                  <a:pt x="6140693" y="1679067"/>
                  <a:pt x="6167600" y="1685892"/>
                  <a:pt x="6127406" y="1706039"/>
                </a:cubicBezTo>
                <a:cubicBezTo>
                  <a:pt x="6140693" y="1699540"/>
                  <a:pt x="6153981" y="1699540"/>
                  <a:pt x="6174244" y="1692716"/>
                </a:cubicBezTo>
                <a:lnTo>
                  <a:pt x="6164278" y="1705389"/>
                </a:lnTo>
                <a:lnTo>
                  <a:pt x="6140361" y="1719687"/>
                </a:lnTo>
                <a:cubicBezTo>
                  <a:pt x="6143683" y="1719687"/>
                  <a:pt x="6152320" y="1716438"/>
                  <a:pt x="6159960" y="1711238"/>
                </a:cubicBezTo>
                <a:lnTo>
                  <a:pt x="6164278" y="1705389"/>
                </a:lnTo>
                <a:lnTo>
                  <a:pt x="6167600" y="1703764"/>
                </a:lnTo>
                <a:cubicBezTo>
                  <a:pt x="6174244" y="1697915"/>
                  <a:pt x="6177565" y="1692716"/>
                  <a:pt x="6174244" y="1692716"/>
                </a:cubicBezTo>
                <a:cubicBezTo>
                  <a:pt x="6207794" y="1685892"/>
                  <a:pt x="6167600" y="1719687"/>
                  <a:pt x="6167600" y="1733011"/>
                </a:cubicBezTo>
                <a:cubicBezTo>
                  <a:pt x="6214438" y="1672568"/>
                  <a:pt x="6153981" y="1759657"/>
                  <a:pt x="6180887" y="1746334"/>
                </a:cubicBezTo>
                <a:cubicBezTo>
                  <a:pt x="6194507" y="1739510"/>
                  <a:pt x="6201150" y="1733011"/>
                  <a:pt x="6214770" y="1726511"/>
                </a:cubicBezTo>
                <a:cubicBezTo>
                  <a:pt x="6214770" y="1733011"/>
                  <a:pt x="6174244" y="1753158"/>
                  <a:pt x="6187531" y="1753158"/>
                </a:cubicBezTo>
                <a:cubicBezTo>
                  <a:pt x="6214438" y="1746334"/>
                  <a:pt x="6221081" y="1753158"/>
                  <a:pt x="6227725" y="1766482"/>
                </a:cubicBezTo>
                <a:cubicBezTo>
                  <a:pt x="6234368" y="1766482"/>
                  <a:pt x="6241344" y="1773306"/>
                  <a:pt x="6247988" y="1773306"/>
                </a:cubicBezTo>
                <a:cubicBezTo>
                  <a:pt x="6247988" y="1779805"/>
                  <a:pt x="6247988" y="1780130"/>
                  <a:pt x="6254631" y="1780130"/>
                </a:cubicBezTo>
                <a:cubicBezTo>
                  <a:pt x="6254631" y="1780130"/>
                  <a:pt x="6261607" y="1780130"/>
                  <a:pt x="6268251" y="1780130"/>
                </a:cubicBezTo>
                <a:cubicBezTo>
                  <a:pt x="6274894" y="1780130"/>
                  <a:pt x="6281870" y="1780130"/>
                  <a:pt x="6295157" y="1780130"/>
                </a:cubicBezTo>
                <a:cubicBezTo>
                  <a:pt x="6281870" y="1786629"/>
                  <a:pt x="6268251" y="1800277"/>
                  <a:pt x="6261607" y="1800277"/>
                </a:cubicBezTo>
                <a:cubicBezTo>
                  <a:pt x="6261607" y="1820425"/>
                  <a:pt x="6281870" y="1813601"/>
                  <a:pt x="6288514" y="1820425"/>
                </a:cubicBezTo>
                <a:cubicBezTo>
                  <a:pt x="6301801" y="1807102"/>
                  <a:pt x="6308777" y="1793453"/>
                  <a:pt x="6308777" y="1786629"/>
                </a:cubicBezTo>
                <a:cubicBezTo>
                  <a:pt x="6329040" y="1780130"/>
                  <a:pt x="6315088" y="1807102"/>
                  <a:pt x="6341995" y="1800277"/>
                </a:cubicBezTo>
                <a:cubicBezTo>
                  <a:pt x="6315088" y="1813601"/>
                  <a:pt x="6308445" y="1806777"/>
                  <a:pt x="6281870" y="1833423"/>
                </a:cubicBezTo>
                <a:cubicBezTo>
                  <a:pt x="6301801" y="1840247"/>
                  <a:pt x="6308777" y="1847072"/>
                  <a:pt x="6295157" y="1874043"/>
                </a:cubicBezTo>
                <a:cubicBezTo>
                  <a:pt x="6301801" y="1880867"/>
                  <a:pt x="6308445" y="1860395"/>
                  <a:pt x="6335351" y="1847072"/>
                </a:cubicBezTo>
                <a:cubicBezTo>
                  <a:pt x="6321732" y="1880543"/>
                  <a:pt x="6301801" y="1921162"/>
                  <a:pt x="6382521" y="1867219"/>
                </a:cubicBezTo>
                <a:cubicBezTo>
                  <a:pt x="6375877" y="1907514"/>
                  <a:pt x="6516722" y="1840572"/>
                  <a:pt x="6523366" y="1901015"/>
                </a:cubicBezTo>
                <a:cubicBezTo>
                  <a:pt x="6483172" y="1901015"/>
                  <a:pt x="6510411" y="1900690"/>
                  <a:pt x="6490148" y="1920838"/>
                </a:cubicBezTo>
                <a:cubicBezTo>
                  <a:pt x="6510411" y="1920838"/>
                  <a:pt x="6530341" y="1914663"/>
                  <a:pt x="6550272" y="1914663"/>
                </a:cubicBezTo>
                <a:cubicBezTo>
                  <a:pt x="6536985" y="1934811"/>
                  <a:pt x="6530341" y="1940985"/>
                  <a:pt x="6557248" y="1947809"/>
                </a:cubicBezTo>
                <a:cubicBezTo>
                  <a:pt x="6523698" y="1967957"/>
                  <a:pt x="6530009" y="1954633"/>
                  <a:pt x="6510078" y="1974781"/>
                </a:cubicBezTo>
                <a:cubicBezTo>
                  <a:pt x="6556916" y="1961458"/>
                  <a:pt x="6550604" y="1974781"/>
                  <a:pt x="6590798" y="1974781"/>
                </a:cubicBezTo>
                <a:cubicBezTo>
                  <a:pt x="6557248" y="1988429"/>
                  <a:pt x="6530341" y="2014751"/>
                  <a:pt x="6584155" y="2008252"/>
                </a:cubicBezTo>
                <a:cubicBezTo>
                  <a:pt x="6550604" y="2034898"/>
                  <a:pt x="6583823" y="2042048"/>
                  <a:pt x="6543629" y="2069019"/>
                </a:cubicBezTo>
                <a:cubicBezTo>
                  <a:pt x="6543629" y="2082343"/>
                  <a:pt x="6590798" y="2042048"/>
                  <a:pt x="6584155" y="2062195"/>
                </a:cubicBezTo>
                <a:cubicBezTo>
                  <a:pt x="6543961" y="2089167"/>
                  <a:pt x="6550272" y="2095666"/>
                  <a:pt x="6516722" y="2102165"/>
                </a:cubicBezTo>
                <a:cubicBezTo>
                  <a:pt x="6523366" y="2108989"/>
                  <a:pt x="6530009" y="2122637"/>
                  <a:pt x="6516722" y="2135961"/>
                </a:cubicBezTo>
                <a:cubicBezTo>
                  <a:pt x="6556916" y="2115813"/>
                  <a:pt x="6536985" y="2109314"/>
                  <a:pt x="6584155" y="2082343"/>
                </a:cubicBezTo>
                <a:cubicBezTo>
                  <a:pt x="6590798" y="2095991"/>
                  <a:pt x="6597774" y="2115813"/>
                  <a:pt x="6597774" y="2135961"/>
                </a:cubicBezTo>
                <a:cubicBezTo>
                  <a:pt x="6597774" y="2156108"/>
                  <a:pt x="6584155" y="2176256"/>
                  <a:pt x="6557248" y="2189579"/>
                </a:cubicBezTo>
                <a:cubicBezTo>
                  <a:pt x="6563892" y="2189579"/>
                  <a:pt x="6590466" y="2176581"/>
                  <a:pt x="6604086" y="2169757"/>
                </a:cubicBezTo>
                <a:cubicBezTo>
                  <a:pt x="6617373" y="2176581"/>
                  <a:pt x="6570535" y="2203227"/>
                  <a:pt x="6543629" y="2223375"/>
                </a:cubicBezTo>
                <a:cubicBezTo>
                  <a:pt x="6550272" y="2203227"/>
                  <a:pt x="6503435" y="2229874"/>
                  <a:pt x="6503435" y="2209727"/>
                </a:cubicBezTo>
                <a:cubicBezTo>
                  <a:pt x="6463241" y="2263670"/>
                  <a:pt x="6523366" y="2243197"/>
                  <a:pt x="6516722" y="2283492"/>
                </a:cubicBezTo>
                <a:cubicBezTo>
                  <a:pt x="6556916" y="2256846"/>
                  <a:pt x="6577511" y="2236699"/>
                  <a:pt x="6563892" y="2223375"/>
                </a:cubicBezTo>
                <a:cubicBezTo>
                  <a:pt x="6584155" y="2216551"/>
                  <a:pt x="6590798" y="2223375"/>
                  <a:pt x="6597774" y="2230199"/>
                </a:cubicBezTo>
                <a:cubicBezTo>
                  <a:pt x="6577511" y="2243523"/>
                  <a:pt x="6577179" y="2250347"/>
                  <a:pt x="6557248" y="2263670"/>
                </a:cubicBezTo>
                <a:cubicBezTo>
                  <a:pt x="6550604" y="2283817"/>
                  <a:pt x="6590798" y="2263345"/>
                  <a:pt x="6597774" y="2276993"/>
                </a:cubicBezTo>
                <a:cubicBezTo>
                  <a:pt x="6577511" y="2283492"/>
                  <a:pt x="6570535" y="2283817"/>
                  <a:pt x="6543629" y="2297141"/>
                </a:cubicBezTo>
                <a:cubicBezTo>
                  <a:pt x="6630992" y="2276993"/>
                  <a:pt x="6637636" y="2297141"/>
                  <a:pt x="6644612" y="2324113"/>
                </a:cubicBezTo>
                <a:cubicBezTo>
                  <a:pt x="6644612" y="2351084"/>
                  <a:pt x="6644279" y="2377731"/>
                  <a:pt x="6711712" y="2370907"/>
                </a:cubicBezTo>
                <a:cubicBezTo>
                  <a:pt x="6671186" y="2377731"/>
                  <a:pt x="6650923" y="2397878"/>
                  <a:pt x="6610729" y="2397878"/>
                </a:cubicBezTo>
                <a:cubicBezTo>
                  <a:pt x="6597442" y="2411202"/>
                  <a:pt x="6604086" y="2411527"/>
                  <a:pt x="6617373" y="2404703"/>
                </a:cubicBezTo>
                <a:cubicBezTo>
                  <a:pt x="6510078" y="2465145"/>
                  <a:pt x="6590466" y="2471644"/>
                  <a:pt x="6617373" y="2485293"/>
                </a:cubicBezTo>
                <a:cubicBezTo>
                  <a:pt x="6577179" y="2505440"/>
                  <a:pt x="6563892" y="2485293"/>
                  <a:pt x="6543629" y="2485293"/>
                </a:cubicBezTo>
                <a:cubicBezTo>
                  <a:pt x="6516722" y="2505440"/>
                  <a:pt x="6523698" y="2532412"/>
                  <a:pt x="6577511" y="2498616"/>
                </a:cubicBezTo>
                <a:cubicBezTo>
                  <a:pt x="6570535" y="2518764"/>
                  <a:pt x="6584155" y="2512264"/>
                  <a:pt x="6597774" y="2525588"/>
                </a:cubicBezTo>
                <a:cubicBezTo>
                  <a:pt x="6584155" y="2545735"/>
                  <a:pt x="6577179" y="2512264"/>
                  <a:pt x="6550272" y="2525588"/>
                </a:cubicBezTo>
                <a:cubicBezTo>
                  <a:pt x="6530341" y="2545735"/>
                  <a:pt x="6530341" y="2559058"/>
                  <a:pt x="6536985" y="2572382"/>
                </a:cubicBezTo>
                <a:cubicBezTo>
                  <a:pt x="6543629" y="2579206"/>
                  <a:pt x="6557248" y="2586030"/>
                  <a:pt x="6557248" y="2592854"/>
                </a:cubicBezTo>
                <a:cubicBezTo>
                  <a:pt x="6563892" y="2599353"/>
                  <a:pt x="6570535" y="2606178"/>
                  <a:pt x="6563892" y="2606178"/>
                </a:cubicBezTo>
                <a:cubicBezTo>
                  <a:pt x="6597442" y="2613002"/>
                  <a:pt x="6550604" y="2653297"/>
                  <a:pt x="6557248" y="2659796"/>
                </a:cubicBezTo>
                <a:cubicBezTo>
                  <a:pt x="6557248" y="2666620"/>
                  <a:pt x="6597774" y="2646473"/>
                  <a:pt x="6597774" y="2659796"/>
                </a:cubicBezTo>
                <a:cubicBezTo>
                  <a:pt x="6604418" y="2686768"/>
                  <a:pt x="6610729" y="2754034"/>
                  <a:pt x="6704736" y="2754034"/>
                </a:cubicBezTo>
                <a:cubicBezTo>
                  <a:pt x="6698093" y="2760534"/>
                  <a:pt x="6671518" y="2774182"/>
                  <a:pt x="6671518" y="2781006"/>
                </a:cubicBezTo>
                <a:cubicBezTo>
                  <a:pt x="6631324" y="2794330"/>
                  <a:pt x="6691781" y="2760534"/>
                  <a:pt x="6671518" y="2754034"/>
                </a:cubicBezTo>
                <a:cubicBezTo>
                  <a:pt x="6611061" y="2794330"/>
                  <a:pt x="6637636" y="2814152"/>
                  <a:pt x="6651255" y="2820976"/>
                </a:cubicBezTo>
                <a:cubicBezTo>
                  <a:pt x="6664542" y="2814152"/>
                  <a:pt x="6658231" y="2807978"/>
                  <a:pt x="6684805" y="2794330"/>
                </a:cubicBezTo>
                <a:cubicBezTo>
                  <a:pt x="6678162" y="2821301"/>
                  <a:pt x="6617373" y="2888243"/>
                  <a:pt x="6704736" y="2861596"/>
                </a:cubicBezTo>
                <a:cubicBezTo>
                  <a:pt x="6711380" y="2861596"/>
                  <a:pt x="6691781" y="2874919"/>
                  <a:pt x="6671518" y="2881744"/>
                </a:cubicBezTo>
                <a:cubicBezTo>
                  <a:pt x="6684805" y="2895067"/>
                  <a:pt x="6684473" y="2901566"/>
                  <a:pt x="6698093" y="2901566"/>
                </a:cubicBezTo>
                <a:cubicBezTo>
                  <a:pt x="6718356" y="2894742"/>
                  <a:pt x="6718356" y="2888568"/>
                  <a:pt x="6718356" y="2881744"/>
                </a:cubicBezTo>
                <a:cubicBezTo>
                  <a:pt x="6778813" y="2868420"/>
                  <a:pt x="6711712" y="2921714"/>
                  <a:pt x="6765525" y="2914890"/>
                </a:cubicBezTo>
                <a:cubicBezTo>
                  <a:pt x="6718356" y="2935037"/>
                  <a:pt x="6745262" y="2942186"/>
                  <a:pt x="6718356" y="2962334"/>
                </a:cubicBezTo>
                <a:cubicBezTo>
                  <a:pt x="6792100" y="2982481"/>
                  <a:pt x="6846245" y="3056247"/>
                  <a:pt x="6846245" y="3130013"/>
                </a:cubicBezTo>
                <a:cubicBezTo>
                  <a:pt x="6933277" y="3116690"/>
                  <a:pt x="6866176" y="3183631"/>
                  <a:pt x="6919989" y="3190456"/>
                </a:cubicBezTo>
                <a:cubicBezTo>
                  <a:pt x="6913346" y="3203779"/>
                  <a:pt x="6913346" y="3217427"/>
                  <a:pt x="6873152" y="3237575"/>
                </a:cubicBezTo>
                <a:cubicBezTo>
                  <a:pt x="6900059" y="3237575"/>
                  <a:pt x="6906370" y="3237900"/>
                  <a:pt x="6893083" y="3251223"/>
                </a:cubicBezTo>
                <a:cubicBezTo>
                  <a:pt x="6899726" y="3258047"/>
                  <a:pt x="6913346" y="3237575"/>
                  <a:pt x="6946896" y="3231076"/>
                </a:cubicBezTo>
                <a:cubicBezTo>
                  <a:pt x="6940252" y="3264546"/>
                  <a:pt x="7040903" y="3231076"/>
                  <a:pt x="7061166" y="3251223"/>
                </a:cubicBezTo>
                <a:cubicBezTo>
                  <a:pt x="6980446" y="3284694"/>
                  <a:pt x="7013997" y="3244074"/>
                  <a:pt x="6960515" y="3257398"/>
                </a:cubicBezTo>
                <a:cubicBezTo>
                  <a:pt x="6946896" y="3284369"/>
                  <a:pt x="6933609" y="3311666"/>
                  <a:pt x="6960515" y="3318165"/>
                </a:cubicBezTo>
                <a:cubicBezTo>
                  <a:pt x="6946896" y="3318165"/>
                  <a:pt x="6939920" y="3324989"/>
                  <a:pt x="6919989" y="3331813"/>
                </a:cubicBezTo>
                <a:cubicBezTo>
                  <a:pt x="6980446" y="3318490"/>
                  <a:pt x="6967159" y="3345136"/>
                  <a:pt x="6960515" y="3371783"/>
                </a:cubicBezTo>
                <a:cubicBezTo>
                  <a:pt x="6967159" y="3378607"/>
                  <a:pt x="6973471" y="3364959"/>
                  <a:pt x="6993734" y="3358460"/>
                </a:cubicBezTo>
                <a:cubicBezTo>
                  <a:pt x="6987090" y="3418903"/>
                  <a:pt x="7067810" y="3445549"/>
                  <a:pt x="7054523" y="3526139"/>
                </a:cubicBezTo>
                <a:cubicBezTo>
                  <a:pt x="7061166" y="3526139"/>
                  <a:pt x="7087741" y="3513141"/>
                  <a:pt x="7101360" y="3506317"/>
                </a:cubicBezTo>
                <a:cubicBezTo>
                  <a:pt x="7114647" y="3526464"/>
                  <a:pt x="7114647" y="3532963"/>
                  <a:pt x="7114647" y="3553111"/>
                </a:cubicBezTo>
                <a:cubicBezTo>
                  <a:pt x="7155173" y="3512816"/>
                  <a:pt x="7121291" y="3573583"/>
                  <a:pt x="7101360" y="3586907"/>
                </a:cubicBezTo>
                <a:cubicBezTo>
                  <a:pt x="7108004" y="3593731"/>
                  <a:pt x="7141886" y="3566759"/>
                  <a:pt x="7148530" y="3573583"/>
                </a:cubicBezTo>
                <a:cubicBezTo>
                  <a:pt x="7148530" y="3586907"/>
                  <a:pt x="7094384" y="3593406"/>
                  <a:pt x="7081097" y="3613553"/>
                </a:cubicBezTo>
                <a:cubicBezTo>
                  <a:pt x="7141554" y="3600230"/>
                  <a:pt x="7121623" y="3627202"/>
                  <a:pt x="7155173" y="3633701"/>
                </a:cubicBezTo>
                <a:cubicBezTo>
                  <a:pt x="7141886" y="3647349"/>
                  <a:pt x="7128267" y="3627202"/>
                  <a:pt x="7121623" y="3627202"/>
                </a:cubicBezTo>
                <a:cubicBezTo>
                  <a:pt x="7061166" y="3653848"/>
                  <a:pt x="7094384" y="3660997"/>
                  <a:pt x="7094384" y="3674321"/>
                </a:cubicBezTo>
                <a:cubicBezTo>
                  <a:pt x="7101360" y="3681145"/>
                  <a:pt x="7141554" y="3654173"/>
                  <a:pt x="7161485" y="3654173"/>
                </a:cubicBezTo>
                <a:cubicBezTo>
                  <a:pt x="7161485" y="3667497"/>
                  <a:pt x="7101360" y="3687969"/>
                  <a:pt x="7128267" y="3701292"/>
                </a:cubicBezTo>
                <a:cubicBezTo>
                  <a:pt x="7141554" y="3708117"/>
                  <a:pt x="7154841" y="3681145"/>
                  <a:pt x="7175104" y="3687644"/>
                </a:cubicBezTo>
                <a:cubicBezTo>
                  <a:pt x="7127935" y="3721440"/>
                  <a:pt x="7168793" y="3741587"/>
                  <a:pt x="7148530" y="3775058"/>
                </a:cubicBezTo>
                <a:cubicBezTo>
                  <a:pt x="7128267" y="3781882"/>
                  <a:pt x="7128267" y="3768234"/>
                  <a:pt x="7128267" y="3768234"/>
                </a:cubicBezTo>
                <a:cubicBezTo>
                  <a:pt x="7094717" y="3788382"/>
                  <a:pt x="7141886" y="3775058"/>
                  <a:pt x="7134910" y="3788707"/>
                </a:cubicBezTo>
                <a:cubicBezTo>
                  <a:pt x="7148530" y="3781882"/>
                  <a:pt x="7155173" y="3775058"/>
                  <a:pt x="7155173" y="3768234"/>
                </a:cubicBezTo>
                <a:cubicBezTo>
                  <a:pt x="7161817" y="3775058"/>
                  <a:pt x="7168793" y="3794881"/>
                  <a:pt x="7148530" y="3815028"/>
                </a:cubicBezTo>
                <a:cubicBezTo>
                  <a:pt x="7128267" y="3835176"/>
                  <a:pt x="7108004" y="3822177"/>
                  <a:pt x="7074453" y="3848824"/>
                </a:cubicBezTo>
                <a:cubicBezTo>
                  <a:pt x="7094384" y="3842325"/>
                  <a:pt x="7148530" y="3822177"/>
                  <a:pt x="7121623" y="3848824"/>
                </a:cubicBezTo>
                <a:cubicBezTo>
                  <a:pt x="7094717" y="3855648"/>
                  <a:pt x="7088073" y="3849149"/>
                  <a:pt x="7034260" y="3875796"/>
                </a:cubicBezTo>
                <a:cubicBezTo>
                  <a:pt x="7034260" y="3875796"/>
                  <a:pt x="7034260" y="3882295"/>
                  <a:pt x="7020640" y="3889119"/>
                </a:cubicBezTo>
                <a:cubicBezTo>
                  <a:pt x="7034260" y="3902443"/>
                  <a:pt x="7081097" y="3855648"/>
                  <a:pt x="7074453" y="3875796"/>
                </a:cubicBezTo>
                <a:cubicBezTo>
                  <a:pt x="6993734" y="3902768"/>
                  <a:pt x="7027284" y="3916091"/>
                  <a:pt x="7013997" y="3936238"/>
                </a:cubicBezTo>
                <a:cubicBezTo>
                  <a:pt x="6987090" y="3943063"/>
                  <a:pt x="7000377" y="3922590"/>
                  <a:pt x="6993734" y="3922590"/>
                </a:cubicBezTo>
                <a:cubicBezTo>
                  <a:pt x="6953540" y="3936238"/>
                  <a:pt x="6960515" y="3943063"/>
                  <a:pt x="6967159" y="3956386"/>
                </a:cubicBezTo>
                <a:cubicBezTo>
                  <a:pt x="6946896" y="3976533"/>
                  <a:pt x="6953540" y="3936238"/>
                  <a:pt x="6933277" y="3943063"/>
                </a:cubicBezTo>
                <a:cubicBezTo>
                  <a:pt x="6919989" y="3969709"/>
                  <a:pt x="6940252" y="4023328"/>
                  <a:pt x="7034260" y="3996681"/>
                </a:cubicBezTo>
                <a:cubicBezTo>
                  <a:pt x="7027616" y="4010004"/>
                  <a:pt x="7013997" y="4030152"/>
                  <a:pt x="7054523" y="4016828"/>
                </a:cubicBezTo>
                <a:cubicBezTo>
                  <a:pt x="6987422" y="4070447"/>
                  <a:pt x="7081429" y="4070447"/>
                  <a:pt x="7061166" y="4097418"/>
                </a:cubicBezTo>
                <a:cubicBezTo>
                  <a:pt x="7040903" y="4097418"/>
                  <a:pt x="7034260" y="4090594"/>
                  <a:pt x="7013997" y="4097418"/>
                </a:cubicBezTo>
                <a:cubicBezTo>
                  <a:pt x="6993734" y="4103918"/>
                  <a:pt x="6987422" y="4110742"/>
                  <a:pt x="6960515" y="4124390"/>
                </a:cubicBezTo>
                <a:cubicBezTo>
                  <a:pt x="6987422" y="4164685"/>
                  <a:pt x="6939920" y="4244950"/>
                  <a:pt x="7007353" y="4265098"/>
                </a:cubicBezTo>
                <a:cubicBezTo>
                  <a:pt x="6960183" y="4312217"/>
                  <a:pt x="6994066" y="4312217"/>
                  <a:pt x="6973803" y="4366160"/>
                </a:cubicBezTo>
                <a:cubicBezTo>
                  <a:pt x="6946896" y="4319041"/>
                  <a:pt x="6960183" y="4231627"/>
                  <a:pt x="6946896" y="4171184"/>
                </a:cubicBezTo>
                <a:cubicBezTo>
                  <a:pt x="6946896" y="4157861"/>
                  <a:pt x="6873152" y="4157861"/>
                  <a:pt x="6967159" y="4117566"/>
                </a:cubicBezTo>
                <a:cubicBezTo>
                  <a:pt x="6960515" y="4104243"/>
                  <a:pt x="6966827" y="4083770"/>
                  <a:pt x="6926633" y="4097418"/>
                </a:cubicBezTo>
                <a:cubicBezTo>
                  <a:pt x="6933277" y="4083770"/>
                  <a:pt x="6973803" y="4070772"/>
                  <a:pt x="6953540" y="4057123"/>
                </a:cubicBezTo>
                <a:cubicBezTo>
                  <a:pt x="6953540" y="4057123"/>
                  <a:pt x="6940252" y="4063948"/>
                  <a:pt x="6940252" y="4057123"/>
                </a:cubicBezTo>
                <a:cubicBezTo>
                  <a:pt x="6933277" y="4050624"/>
                  <a:pt x="6893083" y="4083770"/>
                  <a:pt x="6873152" y="4076946"/>
                </a:cubicBezTo>
                <a:cubicBezTo>
                  <a:pt x="6866508" y="4076946"/>
                  <a:pt x="6960183" y="4030477"/>
                  <a:pt x="6893083" y="4057123"/>
                </a:cubicBezTo>
                <a:cubicBezTo>
                  <a:pt x="6946564" y="3990182"/>
                  <a:pt x="6906702" y="3949562"/>
                  <a:pt x="6873152" y="3889119"/>
                </a:cubicBezTo>
                <a:cubicBezTo>
                  <a:pt x="6933609" y="3848824"/>
                  <a:pt x="6893415" y="3821853"/>
                  <a:pt x="6879796" y="3815028"/>
                </a:cubicBezTo>
                <a:cubicBezTo>
                  <a:pt x="6846245" y="3828677"/>
                  <a:pt x="6906702" y="3828677"/>
                  <a:pt x="6852889" y="3842000"/>
                </a:cubicBezTo>
                <a:cubicBezTo>
                  <a:pt x="6852889" y="3828677"/>
                  <a:pt x="6839270" y="3828677"/>
                  <a:pt x="6825982" y="3821853"/>
                </a:cubicBezTo>
                <a:cubicBezTo>
                  <a:pt x="6919989" y="3794881"/>
                  <a:pt x="6852889" y="3768234"/>
                  <a:pt x="6852889" y="3754911"/>
                </a:cubicBezTo>
                <a:cubicBezTo>
                  <a:pt x="6819339" y="3768234"/>
                  <a:pt x="6839270" y="3781882"/>
                  <a:pt x="6839270" y="3788707"/>
                </a:cubicBezTo>
                <a:cubicBezTo>
                  <a:pt x="6785456" y="3795206"/>
                  <a:pt x="6785456" y="3768234"/>
                  <a:pt x="6792100" y="3741262"/>
                </a:cubicBezTo>
                <a:cubicBezTo>
                  <a:pt x="6798743" y="3714616"/>
                  <a:pt x="6806051" y="3680820"/>
                  <a:pt x="6779145" y="3667497"/>
                </a:cubicBezTo>
                <a:cubicBezTo>
                  <a:pt x="6806051" y="3654173"/>
                  <a:pt x="6785456" y="3653848"/>
                  <a:pt x="6812363" y="3640525"/>
                </a:cubicBezTo>
                <a:cubicBezTo>
                  <a:pt x="6731643" y="3640525"/>
                  <a:pt x="6792432" y="3573258"/>
                  <a:pt x="6738619" y="3559935"/>
                </a:cubicBezTo>
                <a:cubicBezTo>
                  <a:pt x="6758550" y="3486169"/>
                  <a:pt x="6731975" y="3479670"/>
                  <a:pt x="6671518" y="3432551"/>
                </a:cubicBezTo>
                <a:cubicBezTo>
                  <a:pt x="6664875" y="3439375"/>
                  <a:pt x="6644279" y="3452373"/>
                  <a:pt x="6624349" y="3459197"/>
                </a:cubicBezTo>
                <a:cubicBezTo>
                  <a:pt x="6677830" y="3445874"/>
                  <a:pt x="6624349" y="3479345"/>
                  <a:pt x="6610729" y="3492993"/>
                </a:cubicBezTo>
                <a:cubicBezTo>
                  <a:pt x="6617373" y="3492993"/>
                  <a:pt x="6624349" y="3492993"/>
                  <a:pt x="6630992" y="3499492"/>
                </a:cubicBezTo>
                <a:cubicBezTo>
                  <a:pt x="6651255" y="3479345"/>
                  <a:pt x="6644612" y="3465697"/>
                  <a:pt x="6678162" y="3445549"/>
                </a:cubicBezTo>
                <a:cubicBezTo>
                  <a:pt x="6678162" y="3459197"/>
                  <a:pt x="6651255" y="3479345"/>
                  <a:pt x="6671518" y="3486169"/>
                </a:cubicBezTo>
                <a:cubicBezTo>
                  <a:pt x="6624349" y="3513141"/>
                  <a:pt x="6597442" y="3512816"/>
                  <a:pt x="6610729" y="3526139"/>
                </a:cubicBezTo>
                <a:cubicBezTo>
                  <a:pt x="6604086" y="3526139"/>
                  <a:pt x="6570535" y="3539787"/>
                  <a:pt x="6570535" y="3526139"/>
                </a:cubicBezTo>
                <a:cubicBezTo>
                  <a:pt x="6483172" y="3566434"/>
                  <a:pt x="6577511" y="3613878"/>
                  <a:pt x="6563892" y="3573583"/>
                </a:cubicBezTo>
                <a:cubicBezTo>
                  <a:pt x="6604086" y="3573583"/>
                  <a:pt x="6563892" y="3627202"/>
                  <a:pt x="6617373" y="3593731"/>
                </a:cubicBezTo>
                <a:cubicBezTo>
                  <a:pt x="6650923" y="3607054"/>
                  <a:pt x="6590466" y="3640525"/>
                  <a:pt x="6604086" y="3654173"/>
                </a:cubicBezTo>
                <a:cubicBezTo>
                  <a:pt x="6617373" y="3667497"/>
                  <a:pt x="6677830" y="3647349"/>
                  <a:pt x="6698093" y="3654173"/>
                </a:cubicBezTo>
                <a:cubicBezTo>
                  <a:pt x="6698093" y="3654173"/>
                  <a:pt x="6698425" y="3654173"/>
                  <a:pt x="6671518" y="3667497"/>
                </a:cubicBezTo>
                <a:cubicBezTo>
                  <a:pt x="6684805" y="3674321"/>
                  <a:pt x="6758882" y="3660997"/>
                  <a:pt x="6678162" y="3701292"/>
                </a:cubicBezTo>
                <a:cubicBezTo>
                  <a:pt x="6698425" y="3681145"/>
                  <a:pt x="6671186" y="3674321"/>
                  <a:pt x="6624349" y="3694468"/>
                </a:cubicBezTo>
                <a:cubicBezTo>
                  <a:pt x="6684805" y="3687644"/>
                  <a:pt x="6631324" y="3781557"/>
                  <a:pt x="6691781" y="3794881"/>
                </a:cubicBezTo>
                <a:cubicBezTo>
                  <a:pt x="6691781" y="3801705"/>
                  <a:pt x="6671518" y="3808529"/>
                  <a:pt x="6657899" y="3815028"/>
                </a:cubicBezTo>
                <a:cubicBezTo>
                  <a:pt x="6718356" y="3835176"/>
                  <a:pt x="6657899" y="3922590"/>
                  <a:pt x="6711712" y="3929414"/>
                </a:cubicBezTo>
                <a:cubicBezTo>
                  <a:pt x="6704736" y="3936238"/>
                  <a:pt x="6691781" y="3943063"/>
                  <a:pt x="6678162" y="3949562"/>
                </a:cubicBezTo>
                <a:cubicBezTo>
                  <a:pt x="6725332" y="3936238"/>
                  <a:pt x="6711380" y="3956061"/>
                  <a:pt x="6704736" y="3976208"/>
                </a:cubicBezTo>
                <a:cubicBezTo>
                  <a:pt x="6684805" y="3962885"/>
                  <a:pt x="6657899" y="3990182"/>
                  <a:pt x="6657899" y="3963210"/>
                </a:cubicBezTo>
                <a:cubicBezTo>
                  <a:pt x="6651255" y="3990182"/>
                  <a:pt x="6678162" y="4003505"/>
                  <a:pt x="6630992" y="4036976"/>
                </a:cubicBezTo>
                <a:cubicBezTo>
                  <a:pt x="6651255" y="4030152"/>
                  <a:pt x="6664875" y="4023653"/>
                  <a:pt x="6664875" y="4016828"/>
                </a:cubicBezTo>
                <a:cubicBezTo>
                  <a:pt x="6684805" y="4016828"/>
                  <a:pt x="6657899" y="4050299"/>
                  <a:pt x="6644612" y="4063623"/>
                </a:cubicBezTo>
                <a:cubicBezTo>
                  <a:pt x="6657899" y="4063623"/>
                  <a:pt x="6677830" y="4077271"/>
                  <a:pt x="6698093" y="4057123"/>
                </a:cubicBezTo>
                <a:cubicBezTo>
                  <a:pt x="6704736" y="4084095"/>
                  <a:pt x="6724999" y="4111067"/>
                  <a:pt x="6738619" y="4131214"/>
                </a:cubicBezTo>
                <a:cubicBezTo>
                  <a:pt x="6691449" y="4151362"/>
                  <a:pt x="6691449" y="4130889"/>
                  <a:pt x="6644612" y="4164360"/>
                </a:cubicBezTo>
                <a:cubicBezTo>
                  <a:pt x="6644612" y="4130889"/>
                  <a:pt x="6678162" y="4090594"/>
                  <a:pt x="6590798" y="4110742"/>
                </a:cubicBezTo>
                <a:cubicBezTo>
                  <a:pt x="6590798" y="4104243"/>
                  <a:pt x="6610729" y="4090594"/>
                  <a:pt x="6624349" y="4090594"/>
                </a:cubicBezTo>
                <a:cubicBezTo>
                  <a:pt x="6617373" y="4083770"/>
                  <a:pt x="6597774" y="4097418"/>
                  <a:pt x="6597774" y="4090594"/>
                </a:cubicBezTo>
                <a:cubicBezTo>
                  <a:pt x="6577511" y="4110742"/>
                  <a:pt x="6550272" y="4164685"/>
                  <a:pt x="6624349" y="4137713"/>
                </a:cubicBezTo>
                <a:cubicBezTo>
                  <a:pt x="6610729" y="4157861"/>
                  <a:pt x="6611061" y="4171184"/>
                  <a:pt x="6597774" y="4184508"/>
                </a:cubicBezTo>
                <a:cubicBezTo>
                  <a:pt x="6537317" y="4211479"/>
                  <a:pt x="6503435" y="4225128"/>
                  <a:pt x="6490148" y="4204980"/>
                </a:cubicBezTo>
                <a:cubicBezTo>
                  <a:pt x="6510411" y="4191332"/>
                  <a:pt x="6503435" y="4211479"/>
                  <a:pt x="6530341" y="4198156"/>
                </a:cubicBezTo>
                <a:cubicBezTo>
                  <a:pt x="6563892" y="4184833"/>
                  <a:pt x="6550604" y="4184508"/>
                  <a:pt x="6577511" y="4171184"/>
                </a:cubicBezTo>
                <a:cubicBezTo>
                  <a:pt x="6563892" y="4171184"/>
                  <a:pt x="6543629" y="4144213"/>
                  <a:pt x="6516722" y="4171184"/>
                </a:cubicBezTo>
                <a:cubicBezTo>
                  <a:pt x="6489815" y="4171184"/>
                  <a:pt x="6536985" y="4151362"/>
                  <a:pt x="6557248" y="4137713"/>
                </a:cubicBezTo>
                <a:cubicBezTo>
                  <a:pt x="6523698" y="4144538"/>
                  <a:pt x="6510078" y="4151362"/>
                  <a:pt x="6536985" y="4131214"/>
                </a:cubicBezTo>
                <a:cubicBezTo>
                  <a:pt x="6523366" y="4131214"/>
                  <a:pt x="6503435" y="4131214"/>
                  <a:pt x="6483504" y="4137713"/>
                </a:cubicBezTo>
                <a:cubicBezTo>
                  <a:pt x="6490148" y="4111067"/>
                  <a:pt x="6462909" y="4084095"/>
                  <a:pt x="6442978" y="4050624"/>
                </a:cubicBezTo>
                <a:cubicBezTo>
                  <a:pt x="6449622" y="4043800"/>
                  <a:pt x="6456265" y="4043800"/>
                  <a:pt x="6469885" y="4043800"/>
                </a:cubicBezTo>
                <a:cubicBezTo>
                  <a:pt x="6436334" y="4036976"/>
                  <a:pt x="6429358" y="4030152"/>
                  <a:pt x="6422715" y="4003180"/>
                </a:cubicBezTo>
                <a:cubicBezTo>
                  <a:pt x="6402452" y="4016828"/>
                  <a:pt x="6382521" y="4023653"/>
                  <a:pt x="6382521" y="4023653"/>
                </a:cubicBezTo>
                <a:cubicBezTo>
                  <a:pt x="6382521" y="4003505"/>
                  <a:pt x="6328708" y="3976533"/>
                  <a:pt x="6295157" y="3970034"/>
                </a:cubicBezTo>
                <a:cubicBezTo>
                  <a:pt x="6328708" y="3956386"/>
                  <a:pt x="6328376" y="3949562"/>
                  <a:pt x="6321732" y="3943063"/>
                </a:cubicBezTo>
                <a:cubicBezTo>
                  <a:pt x="6315088" y="3936238"/>
                  <a:pt x="6308445" y="3929414"/>
                  <a:pt x="6341995" y="3909267"/>
                </a:cubicBezTo>
                <a:cubicBezTo>
                  <a:pt x="6315088" y="3916091"/>
                  <a:pt x="6315420" y="3895943"/>
                  <a:pt x="6268251" y="3916091"/>
                </a:cubicBezTo>
                <a:cubicBezTo>
                  <a:pt x="6268251" y="3902443"/>
                  <a:pt x="6301801" y="3908942"/>
                  <a:pt x="6328708" y="3882295"/>
                </a:cubicBezTo>
                <a:cubicBezTo>
                  <a:pt x="6321732" y="3875471"/>
                  <a:pt x="6247988" y="3889444"/>
                  <a:pt x="6261607" y="3869297"/>
                </a:cubicBezTo>
                <a:cubicBezTo>
                  <a:pt x="6261607" y="3869297"/>
                  <a:pt x="6295157" y="3848824"/>
                  <a:pt x="6295157" y="3848824"/>
                </a:cubicBezTo>
                <a:cubicBezTo>
                  <a:pt x="6288514" y="3842325"/>
                  <a:pt x="6254631" y="3848824"/>
                  <a:pt x="6247988" y="3842000"/>
                </a:cubicBezTo>
                <a:cubicBezTo>
                  <a:pt x="6247988" y="3842000"/>
                  <a:pt x="6274894" y="3835501"/>
                  <a:pt x="6274894" y="3835501"/>
                </a:cubicBezTo>
                <a:cubicBezTo>
                  <a:pt x="6268251" y="3828677"/>
                  <a:pt x="6241344" y="3828677"/>
                  <a:pt x="6241344" y="3828677"/>
                </a:cubicBezTo>
                <a:cubicBezTo>
                  <a:pt x="6234701" y="3815353"/>
                  <a:pt x="6281870" y="3788382"/>
                  <a:pt x="6274894" y="3775058"/>
                </a:cubicBezTo>
                <a:cubicBezTo>
                  <a:pt x="6268251" y="3768234"/>
                  <a:pt x="6214770" y="3788382"/>
                  <a:pt x="6201150" y="3775058"/>
                </a:cubicBezTo>
                <a:cubicBezTo>
                  <a:pt x="6180887" y="3768234"/>
                  <a:pt x="6241344" y="3721115"/>
                  <a:pt x="6187531" y="3727939"/>
                </a:cubicBezTo>
                <a:cubicBezTo>
                  <a:pt x="6180887" y="3714291"/>
                  <a:pt x="6214770" y="3701292"/>
                  <a:pt x="6214770" y="3687644"/>
                </a:cubicBezTo>
                <a:cubicBezTo>
                  <a:pt x="6167600" y="3674321"/>
                  <a:pt x="6153981" y="3647349"/>
                  <a:pt x="6100500" y="3627202"/>
                </a:cubicBezTo>
                <a:cubicBezTo>
                  <a:pt x="6073593" y="3633701"/>
                  <a:pt x="5979254" y="3660997"/>
                  <a:pt x="5992873" y="3674321"/>
                </a:cubicBezTo>
                <a:cubicBezTo>
                  <a:pt x="5979254" y="3654173"/>
                  <a:pt x="5932416" y="3627202"/>
                  <a:pt x="5885246" y="3681145"/>
                </a:cubicBezTo>
                <a:cubicBezTo>
                  <a:pt x="5871959" y="3694468"/>
                  <a:pt x="5905509" y="3687644"/>
                  <a:pt x="5905509" y="3687644"/>
                </a:cubicBezTo>
                <a:cubicBezTo>
                  <a:pt x="5898866" y="3701292"/>
                  <a:pt x="5898866" y="3721115"/>
                  <a:pt x="5905509" y="3727939"/>
                </a:cubicBezTo>
                <a:cubicBezTo>
                  <a:pt x="5918797" y="3748087"/>
                  <a:pt x="5932416" y="3748087"/>
                  <a:pt x="5972610" y="3748087"/>
                </a:cubicBezTo>
                <a:cubicBezTo>
                  <a:pt x="5972610" y="3835501"/>
                  <a:pt x="6059974" y="3882295"/>
                  <a:pt x="6026423" y="3976208"/>
                </a:cubicBezTo>
                <a:cubicBezTo>
                  <a:pt x="5905509" y="4030152"/>
                  <a:pt x="5965966" y="4063623"/>
                  <a:pt x="6019780" y="4070447"/>
                </a:cubicBezTo>
                <a:cubicBezTo>
                  <a:pt x="6013136" y="4130889"/>
                  <a:pt x="6080237" y="4171509"/>
                  <a:pt x="6113787" y="4231952"/>
                </a:cubicBezTo>
                <a:cubicBezTo>
                  <a:pt x="6093856" y="4238451"/>
                  <a:pt x="6093524" y="4238126"/>
                  <a:pt x="6073261" y="4244950"/>
                </a:cubicBezTo>
                <a:cubicBezTo>
                  <a:pt x="6073261" y="4251774"/>
                  <a:pt x="6086880" y="4251774"/>
                  <a:pt x="6113787" y="4238126"/>
                </a:cubicBezTo>
                <a:cubicBezTo>
                  <a:pt x="6080237" y="4265098"/>
                  <a:pt x="6147337" y="4285570"/>
                  <a:pt x="6066617" y="4319041"/>
                </a:cubicBezTo>
                <a:cubicBezTo>
                  <a:pt x="6079904" y="4319041"/>
                  <a:pt x="6120430" y="4305718"/>
                  <a:pt x="6113787" y="4325865"/>
                </a:cubicBezTo>
                <a:cubicBezTo>
                  <a:pt x="6073593" y="4339514"/>
                  <a:pt x="6086548" y="4332365"/>
                  <a:pt x="6039710" y="4352512"/>
                </a:cubicBezTo>
                <a:cubicBezTo>
                  <a:pt x="6046354" y="4339189"/>
                  <a:pt x="6066617" y="4325540"/>
                  <a:pt x="5999517" y="4345688"/>
                </a:cubicBezTo>
                <a:cubicBezTo>
                  <a:pt x="5999517" y="4365835"/>
                  <a:pt x="5965966" y="4399306"/>
                  <a:pt x="5979254" y="4419454"/>
                </a:cubicBezTo>
                <a:cubicBezTo>
                  <a:pt x="5999517" y="4406130"/>
                  <a:pt x="6052998" y="4406455"/>
                  <a:pt x="6039710" y="4393132"/>
                </a:cubicBezTo>
                <a:cubicBezTo>
                  <a:pt x="6079904" y="4386308"/>
                  <a:pt x="6012804" y="4419779"/>
                  <a:pt x="5986229" y="4433102"/>
                </a:cubicBezTo>
                <a:cubicBezTo>
                  <a:pt x="5992873" y="4446425"/>
                  <a:pt x="5979254" y="4466898"/>
                  <a:pt x="5972610" y="4480221"/>
                </a:cubicBezTo>
                <a:cubicBezTo>
                  <a:pt x="5972610" y="4493870"/>
                  <a:pt x="5979586" y="4500694"/>
                  <a:pt x="6013136" y="4493870"/>
                </a:cubicBezTo>
                <a:cubicBezTo>
                  <a:pt x="5952679" y="4527340"/>
                  <a:pt x="5979254" y="4547488"/>
                  <a:pt x="5905509" y="4574460"/>
                </a:cubicBezTo>
                <a:cubicBezTo>
                  <a:pt x="5912153" y="4580959"/>
                  <a:pt x="5925440" y="4567635"/>
                  <a:pt x="5952347" y="4553987"/>
                </a:cubicBezTo>
                <a:cubicBezTo>
                  <a:pt x="5972610" y="4580959"/>
                  <a:pt x="5898866" y="4574460"/>
                  <a:pt x="5898866" y="4594607"/>
                </a:cubicBezTo>
                <a:cubicBezTo>
                  <a:pt x="5845053" y="4581284"/>
                  <a:pt x="5992873" y="4506868"/>
                  <a:pt x="5905509" y="4513692"/>
                </a:cubicBezTo>
                <a:cubicBezTo>
                  <a:pt x="5925772" y="4506868"/>
                  <a:pt x="5925440" y="4507193"/>
                  <a:pt x="5945703" y="4500694"/>
                </a:cubicBezTo>
                <a:cubicBezTo>
                  <a:pt x="5898534" y="4500694"/>
                  <a:pt x="5999517" y="4433102"/>
                  <a:pt x="5912153" y="4466898"/>
                </a:cubicBezTo>
                <a:cubicBezTo>
                  <a:pt x="5945703" y="4433102"/>
                  <a:pt x="5972610" y="4386308"/>
                  <a:pt x="5925772" y="4372660"/>
                </a:cubicBezTo>
                <a:cubicBezTo>
                  <a:pt x="5965966" y="4366160"/>
                  <a:pt x="5959323" y="4359336"/>
                  <a:pt x="5986229" y="4345688"/>
                </a:cubicBezTo>
                <a:cubicBezTo>
                  <a:pt x="5952347" y="4319041"/>
                  <a:pt x="6013136" y="4265098"/>
                  <a:pt x="6013136" y="4238126"/>
                </a:cubicBezTo>
                <a:cubicBezTo>
                  <a:pt x="5959323" y="4224803"/>
                  <a:pt x="5965966" y="4184508"/>
                  <a:pt x="5972610" y="4151037"/>
                </a:cubicBezTo>
                <a:cubicBezTo>
                  <a:pt x="5972610" y="4130889"/>
                  <a:pt x="5979254" y="4110742"/>
                  <a:pt x="5972610" y="4090594"/>
                </a:cubicBezTo>
                <a:cubicBezTo>
                  <a:pt x="5965966" y="4077271"/>
                  <a:pt x="5959323" y="4063948"/>
                  <a:pt x="5932416" y="4057123"/>
                </a:cubicBezTo>
                <a:cubicBezTo>
                  <a:pt x="5831765" y="4104243"/>
                  <a:pt x="5784596" y="4130889"/>
                  <a:pt x="5710519" y="4151037"/>
                </a:cubicBezTo>
                <a:cubicBezTo>
                  <a:pt x="5697232" y="4151037"/>
                  <a:pt x="5697232" y="4157536"/>
                  <a:pt x="5690256" y="4164360"/>
                </a:cubicBezTo>
                <a:cubicBezTo>
                  <a:pt x="5703876" y="4164360"/>
                  <a:pt x="5744070" y="4171184"/>
                  <a:pt x="5690256" y="4198156"/>
                </a:cubicBezTo>
                <a:cubicBezTo>
                  <a:pt x="5710519" y="4171184"/>
                  <a:pt x="5657038" y="4177684"/>
                  <a:pt x="5643419" y="4164360"/>
                </a:cubicBezTo>
                <a:cubicBezTo>
                  <a:pt x="5603225" y="4184508"/>
                  <a:pt x="5576318" y="4184508"/>
                  <a:pt x="5549412" y="4184508"/>
                </a:cubicBezTo>
                <a:cubicBezTo>
                  <a:pt x="5515861" y="4204655"/>
                  <a:pt x="5508886" y="4211804"/>
                  <a:pt x="5495598" y="4231952"/>
                </a:cubicBezTo>
                <a:cubicBezTo>
                  <a:pt x="5468692" y="4225128"/>
                  <a:pt x="5482311" y="4211804"/>
                  <a:pt x="5441785" y="4218304"/>
                </a:cubicBezTo>
                <a:cubicBezTo>
                  <a:pt x="5441785" y="4238451"/>
                  <a:pt x="5448761" y="4258599"/>
                  <a:pt x="5455405" y="4278746"/>
                </a:cubicBezTo>
                <a:cubicBezTo>
                  <a:pt x="5455405" y="4298894"/>
                  <a:pt x="5448761" y="4319041"/>
                  <a:pt x="5435142" y="4352512"/>
                </a:cubicBezTo>
                <a:cubicBezTo>
                  <a:pt x="5462048" y="4339189"/>
                  <a:pt x="5475668" y="4332689"/>
                  <a:pt x="5469024" y="4325865"/>
                </a:cubicBezTo>
                <a:cubicBezTo>
                  <a:pt x="5502574" y="4325865"/>
                  <a:pt x="5482311" y="4352512"/>
                  <a:pt x="5462048" y="4366160"/>
                </a:cubicBezTo>
                <a:cubicBezTo>
                  <a:pt x="5549412" y="4346013"/>
                  <a:pt x="5482311" y="4399631"/>
                  <a:pt x="5563031" y="4393132"/>
                </a:cubicBezTo>
                <a:cubicBezTo>
                  <a:pt x="5603225" y="4366160"/>
                  <a:pt x="5616512" y="4352512"/>
                  <a:pt x="5609869" y="4339189"/>
                </a:cubicBezTo>
                <a:cubicBezTo>
                  <a:pt x="5630132" y="4325540"/>
                  <a:pt x="5656706" y="4312542"/>
                  <a:pt x="5669993" y="4305718"/>
                </a:cubicBezTo>
                <a:cubicBezTo>
                  <a:pt x="5710519" y="4285570"/>
                  <a:pt x="5643419" y="4325865"/>
                  <a:pt x="5683613" y="4305718"/>
                </a:cubicBezTo>
                <a:cubicBezTo>
                  <a:pt x="5650062" y="4319041"/>
                  <a:pt x="5616512" y="4352512"/>
                  <a:pt x="5609869" y="4366160"/>
                </a:cubicBezTo>
                <a:cubicBezTo>
                  <a:pt x="5616512" y="4372660"/>
                  <a:pt x="5636775" y="4359336"/>
                  <a:pt x="5636775" y="4366160"/>
                </a:cubicBezTo>
                <a:cubicBezTo>
                  <a:pt x="5683945" y="4339189"/>
                  <a:pt x="5657038" y="4346013"/>
                  <a:pt x="5663682" y="4325865"/>
                </a:cubicBezTo>
                <a:cubicBezTo>
                  <a:pt x="5717495" y="4305718"/>
                  <a:pt x="5636775" y="4352512"/>
                  <a:pt x="5697232" y="4332365"/>
                </a:cubicBezTo>
                <a:cubicBezTo>
                  <a:pt x="5764333" y="4305393"/>
                  <a:pt x="5730782" y="4292069"/>
                  <a:pt x="5744402" y="4271922"/>
                </a:cubicBezTo>
                <a:cubicBezTo>
                  <a:pt x="5798215" y="4278746"/>
                  <a:pt x="5744070" y="4346013"/>
                  <a:pt x="5770976" y="4366160"/>
                </a:cubicBezTo>
                <a:cubicBezTo>
                  <a:pt x="5723807" y="4406455"/>
                  <a:pt x="5791239" y="4426603"/>
                  <a:pt x="5623488" y="4480221"/>
                </a:cubicBezTo>
                <a:cubicBezTo>
                  <a:pt x="5589606" y="4480221"/>
                  <a:pt x="5515861" y="4500369"/>
                  <a:pt x="5522505" y="4466898"/>
                </a:cubicBezTo>
                <a:cubicBezTo>
                  <a:pt x="5421854" y="4527340"/>
                  <a:pt x="5589606" y="4500369"/>
                  <a:pt x="5575986" y="4513692"/>
                </a:cubicBezTo>
                <a:cubicBezTo>
                  <a:pt x="5535792" y="4533840"/>
                  <a:pt x="5562699" y="4507193"/>
                  <a:pt x="5508886" y="4533840"/>
                </a:cubicBezTo>
                <a:cubicBezTo>
                  <a:pt x="5522505" y="4513692"/>
                  <a:pt x="5515861" y="4513692"/>
                  <a:pt x="5475668" y="4520516"/>
                </a:cubicBezTo>
                <a:cubicBezTo>
                  <a:pt x="5475668" y="4533840"/>
                  <a:pt x="5462048" y="4560811"/>
                  <a:pt x="5522505" y="4533840"/>
                </a:cubicBezTo>
                <a:cubicBezTo>
                  <a:pt x="5502242" y="4553987"/>
                  <a:pt x="5502242" y="4574460"/>
                  <a:pt x="5522505" y="4581284"/>
                </a:cubicBezTo>
                <a:cubicBezTo>
                  <a:pt x="5482311" y="4594607"/>
                  <a:pt x="5482311" y="4581284"/>
                  <a:pt x="5448761" y="4594607"/>
                </a:cubicBezTo>
                <a:cubicBezTo>
                  <a:pt x="5435142" y="4601431"/>
                  <a:pt x="5428498" y="4607605"/>
                  <a:pt x="5428498" y="4614430"/>
                </a:cubicBezTo>
                <a:cubicBezTo>
                  <a:pt x="5414879" y="4607605"/>
                  <a:pt x="5347778" y="4634577"/>
                  <a:pt x="5320871" y="4634577"/>
                </a:cubicBezTo>
                <a:cubicBezTo>
                  <a:pt x="5307584" y="4648225"/>
                  <a:pt x="5287321" y="4668373"/>
                  <a:pt x="5240484" y="4682021"/>
                </a:cubicBezTo>
                <a:cubicBezTo>
                  <a:pt x="5240484" y="4668373"/>
                  <a:pt x="5274034" y="4668373"/>
                  <a:pt x="5247127" y="4661549"/>
                </a:cubicBezTo>
                <a:cubicBezTo>
                  <a:pt x="5180027" y="4688520"/>
                  <a:pt x="5220221" y="4695020"/>
                  <a:pt x="5233508" y="4695020"/>
                </a:cubicBezTo>
                <a:cubicBezTo>
                  <a:pt x="5213577" y="4701844"/>
                  <a:pt x="5213577" y="4701844"/>
                  <a:pt x="5193646" y="4715167"/>
                </a:cubicBezTo>
                <a:cubicBezTo>
                  <a:pt x="5220221" y="4735315"/>
                  <a:pt x="5166407" y="4775935"/>
                  <a:pt x="5260414" y="4762611"/>
                </a:cubicBezTo>
                <a:cubicBezTo>
                  <a:pt x="5300941" y="4742464"/>
                  <a:pt x="5293965" y="4735315"/>
                  <a:pt x="5334491" y="4721991"/>
                </a:cubicBezTo>
                <a:cubicBezTo>
                  <a:pt x="5368041" y="4701844"/>
                  <a:pt x="5354422" y="4721991"/>
                  <a:pt x="5387972" y="4708668"/>
                </a:cubicBezTo>
                <a:cubicBezTo>
                  <a:pt x="5408235" y="4721991"/>
                  <a:pt x="5307584" y="4789258"/>
                  <a:pt x="5421854" y="4748963"/>
                </a:cubicBezTo>
                <a:cubicBezTo>
                  <a:pt x="5435142" y="4762286"/>
                  <a:pt x="5394615" y="4788933"/>
                  <a:pt x="5408235" y="4788933"/>
                </a:cubicBezTo>
                <a:cubicBezTo>
                  <a:pt x="5307584" y="4822729"/>
                  <a:pt x="5515861" y="4789258"/>
                  <a:pt x="5502242" y="4829553"/>
                </a:cubicBezTo>
                <a:cubicBezTo>
                  <a:pt x="5522505" y="4822729"/>
                  <a:pt x="5522505" y="4815905"/>
                  <a:pt x="5536124" y="4809406"/>
                </a:cubicBezTo>
                <a:cubicBezTo>
                  <a:pt x="5515861" y="4762286"/>
                  <a:pt x="5522505" y="4708668"/>
                  <a:pt x="5508886" y="4648225"/>
                </a:cubicBezTo>
                <a:cubicBezTo>
                  <a:pt x="5556055" y="4648225"/>
                  <a:pt x="5529149" y="4701844"/>
                  <a:pt x="5603225" y="4688195"/>
                </a:cubicBezTo>
                <a:cubicBezTo>
                  <a:pt x="5609869" y="4701844"/>
                  <a:pt x="5582962" y="4695020"/>
                  <a:pt x="5556388" y="4715167"/>
                </a:cubicBezTo>
                <a:cubicBezTo>
                  <a:pt x="5582962" y="4769110"/>
                  <a:pt x="5643751" y="4796082"/>
                  <a:pt x="5657038" y="4836377"/>
                </a:cubicBezTo>
                <a:cubicBezTo>
                  <a:pt x="5737758" y="4816230"/>
                  <a:pt x="5757689" y="4842876"/>
                  <a:pt x="5751045" y="4863024"/>
                </a:cubicBezTo>
                <a:cubicBezTo>
                  <a:pt x="5751045" y="4883171"/>
                  <a:pt x="5777952" y="4896820"/>
                  <a:pt x="5804859" y="4910143"/>
                </a:cubicBezTo>
                <a:cubicBezTo>
                  <a:pt x="5811502" y="4916967"/>
                  <a:pt x="5818146" y="4916967"/>
                  <a:pt x="5824790" y="4923791"/>
                </a:cubicBezTo>
                <a:cubicBezTo>
                  <a:pt x="5831765" y="4943939"/>
                  <a:pt x="5811502" y="4883171"/>
                  <a:pt x="5838409" y="4963761"/>
                </a:cubicBezTo>
                <a:cubicBezTo>
                  <a:pt x="5838409" y="4963761"/>
                  <a:pt x="5838409" y="4963761"/>
                  <a:pt x="5845053" y="4963761"/>
                </a:cubicBezTo>
                <a:cubicBezTo>
                  <a:pt x="5845053" y="4970586"/>
                  <a:pt x="5845053" y="4970586"/>
                  <a:pt x="5845053" y="4970586"/>
                </a:cubicBezTo>
                <a:cubicBezTo>
                  <a:pt x="5845053" y="4977085"/>
                  <a:pt x="5845053" y="4990733"/>
                  <a:pt x="5824790" y="4997557"/>
                </a:cubicBezTo>
                <a:cubicBezTo>
                  <a:pt x="5871959" y="4997557"/>
                  <a:pt x="5871627" y="5017705"/>
                  <a:pt x="5864983" y="5037852"/>
                </a:cubicBezTo>
                <a:cubicBezTo>
                  <a:pt x="5864983" y="5051501"/>
                  <a:pt x="5858340" y="5064499"/>
                  <a:pt x="5851364" y="5071323"/>
                </a:cubicBezTo>
                <a:cubicBezTo>
                  <a:pt x="5851364" y="5078147"/>
                  <a:pt x="5851364" y="5078147"/>
                  <a:pt x="5851364" y="5078147"/>
                </a:cubicBezTo>
                <a:cubicBezTo>
                  <a:pt x="5851364" y="5084646"/>
                  <a:pt x="5851364" y="5084646"/>
                  <a:pt x="5851364" y="5084646"/>
                </a:cubicBezTo>
                <a:cubicBezTo>
                  <a:pt x="5851364" y="5084646"/>
                  <a:pt x="5851364" y="5084646"/>
                  <a:pt x="5851364" y="5091471"/>
                </a:cubicBezTo>
                <a:cubicBezTo>
                  <a:pt x="5851364" y="5091471"/>
                  <a:pt x="5851364" y="5098295"/>
                  <a:pt x="5851364" y="5105119"/>
                </a:cubicBezTo>
                <a:cubicBezTo>
                  <a:pt x="5790907" y="5125266"/>
                  <a:pt x="5764333" y="5124941"/>
                  <a:pt x="5724139" y="5131441"/>
                </a:cubicBezTo>
                <a:cubicBezTo>
                  <a:pt x="5717495" y="5131441"/>
                  <a:pt x="5710519" y="5125266"/>
                  <a:pt x="5710519" y="5125266"/>
                </a:cubicBezTo>
                <a:cubicBezTo>
                  <a:pt x="5710519" y="5118442"/>
                  <a:pt x="5703876" y="5118442"/>
                  <a:pt x="5703876" y="5111618"/>
                </a:cubicBezTo>
                <a:cubicBezTo>
                  <a:pt x="5703876" y="5111618"/>
                  <a:pt x="5697232" y="5105119"/>
                  <a:pt x="5697232" y="5098295"/>
                </a:cubicBezTo>
                <a:cubicBezTo>
                  <a:pt x="5690589" y="5084971"/>
                  <a:pt x="5683945" y="5078147"/>
                  <a:pt x="5643419" y="5091471"/>
                </a:cubicBezTo>
                <a:cubicBezTo>
                  <a:pt x="5643419" y="5111618"/>
                  <a:pt x="5609536" y="5138590"/>
                  <a:pt x="5575986" y="5165237"/>
                </a:cubicBezTo>
                <a:cubicBezTo>
                  <a:pt x="5569343" y="5172061"/>
                  <a:pt x="5563031" y="5178885"/>
                  <a:pt x="5549412" y="5185709"/>
                </a:cubicBezTo>
                <a:cubicBezTo>
                  <a:pt x="5542768" y="5192208"/>
                  <a:pt x="5536124" y="5199032"/>
                  <a:pt x="5529149" y="5205856"/>
                </a:cubicBezTo>
                <a:cubicBezTo>
                  <a:pt x="5515861" y="5219180"/>
                  <a:pt x="5508886" y="5232503"/>
                  <a:pt x="5502242" y="5245827"/>
                </a:cubicBezTo>
                <a:cubicBezTo>
                  <a:pt x="5495598" y="5252651"/>
                  <a:pt x="5455405" y="5259475"/>
                  <a:pt x="5469024" y="5265974"/>
                </a:cubicBezTo>
                <a:cubicBezTo>
                  <a:pt x="5415211" y="5286447"/>
                  <a:pt x="5381660" y="5286447"/>
                  <a:pt x="5361397" y="5279622"/>
                </a:cubicBezTo>
                <a:cubicBezTo>
                  <a:pt x="5368041" y="5292946"/>
                  <a:pt x="5341134" y="5313093"/>
                  <a:pt x="5327515" y="5346564"/>
                </a:cubicBezTo>
                <a:cubicBezTo>
                  <a:pt x="5307584" y="5340065"/>
                  <a:pt x="5274034" y="5380360"/>
                  <a:pt x="5274034" y="5360212"/>
                </a:cubicBezTo>
                <a:cubicBezTo>
                  <a:pt x="5247127" y="5373536"/>
                  <a:pt x="5273702" y="5380360"/>
                  <a:pt x="5293965" y="5373536"/>
                </a:cubicBezTo>
                <a:cubicBezTo>
                  <a:pt x="5280345" y="5393683"/>
                  <a:pt x="5260747" y="5400182"/>
                  <a:pt x="5267390" y="5413831"/>
                </a:cubicBezTo>
                <a:cubicBezTo>
                  <a:pt x="5226864" y="5427154"/>
                  <a:pt x="5220221" y="5440802"/>
                  <a:pt x="5193646" y="5440802"/>
                </a:cubicBezTo>
                <a:cubicBezTo>
                  <a:pt x="5193646" y="5447627"/>
                  <a:pt x="5213245" y="5447627"/>
                  <a:pt x="5213245" y="5454126"/>
                </a:cubicBezTo>
                <a:cubicBezTo>
                  <a:pt x="5179695" y="5460950"/>
                  <a:pt x="5180027" y="5454451"/>
                  <a:pt x="5146144" y="5467774"/>
                </a:cubicBezTo>
                <a:cubicBezTo>
                  <a:pt x="5146144" y="5460950"/>
                  <a:pt x="5159764" y="5454126"/>
                  <a:pt x="5173383" y="5447627"/>
                </a:cubicBezTo>
                <a:cubicBezTo>
                  <a:pt x="5180027" y="5440802"/>
                  <a:pt x="5193314" y="5433978"/>
                  <a:pt x="5213245" y="5427154"/>
                </a:cubicBezTo>
                <a:cubicBezTo>
                  <a:pt x="5233508" y="5407007"/>
                  <a:pt x="5267390" y="5394008"/>
                  <a:pt x="5267390" y="5380360"/>
                </a:cubicBezTo>
                <a:cubicBezTo>
                  <a:pt x="5220221" y="5394008"/>
                  <a:pt x="5253439" y="5407007"/>
                  <a:pt x="5199958" y="5420655"/>
                </a:cubicBezTo>
                <a:cubicBezTo>
                  <a:pt x="5199958" y="5413831"/>
                  <a:pt x="5173383" y="5420655"/>
                  <a:pt x="5166407" y="5420655"/>
                </a:cubicBezTo>
                <a:cubicBezTo>
                  <a:pt x="5119570" y="5440802"/>
                  <a:pt x="5079044" y="5467449"/>
                  <a:pt x="5059113" y="5487597"/>
                </a:cubicBezTo>
                <a:cubicBezTo>
                  <a:pt x="5045494" y="5507744"/>
                  <a:pt x="5045494" y="5521392"/>
                  <a:pt x="5065757" y="5528217"/>
                </a:cubicBezTo>
                <a:cubicBezTo>
                  <a:pt x="5025563" y="5554863"/>
                  <a:pt x="5018587" y="5541540"/>
                  <a:pt x="4937867" y="5568512"/>
                </a:cubicBezTo>
                <a:cubicBezTo>
                  <a:pt x="4937867" y="5568512"/>
                  <a:pt x="4937867" y="5568512"/>
                  <a:pt x="4931223" y="5561687"/>
                </a:cubicBezTo>
                <a:cubicBezTo>
                  <a:pt x="4924580" y="5568512"/>
                  <a:pt x="4897673" y="5575336"/>
                  <a:pt x="4891029" y="5568512"/>
                </a:cubicBezTo>
                <a:cubicBezTo>
                  <a:pt x="4823929" y="5595483"/>
                  <a:pt x="4796690" y="5615631"/>
                  <a:pt x="4749853" y="5642278"/>
                </a:cubicBezTo>
                <a:cubicBezTo>
                  <a:pt x="4669133" y="5655926"/>
                  <a:pt x="4440925" y="5776811"/>
                  <a:pt x="4427637" y="5736516"/>
                </a:cubicBezTo>
                <a:cubicBezTo>
                  <a:pt x="4387111" y="5743015"/>
                  <a:pt x="4353561" y="5729692"/>
                  <a:pt x="4340274" y="5736516"/>
                </a:cubicBezTo>
                <a:cubicBezTo>
                  <a:pt x="4300080" y="5722868"/>
                  <a:pt x="4239291" y="5722868"/>
                  <a:pt x="4152259" y="5736516"/>
                </a:cubicBezTo>
                <a:cubicBezTo>
                  <a:pt x="4165547" y="5702720"/>
                  <a:pt x="3956937" y="5769987"/>
                  <a:pt x="3990487" y="5729692"/>
                </a:cubicBezTo>
                <a:cubicBezTo>
                  <a:pt x="4004107" y="5722868"/>
                  <a:pt x="4024370" y="5716043"/>
                  <a:pt x="4037657" y="5709544"/>
                </a:cubicBezTo>
                <a:cubicBezTo>
                  <a:pt x="4017726" y="5702720"/>
                  <a:pt x="4044633" y="5676073"/>
                  <a:pt x="4071539" y="5649102"/>
                </a:cubicBezTo>
                <a:cubicBezTo>
                  <a:pt x="4098446" y="5622130"/>
                  <a:pt x="4125021" y="5595158"/>
                  <a:pt x="4077851" y="5588334"/>
                </a:cubicBezTo>
                <a:cubicBezTo>
                  <a:pt x="3990487" y="5628629"/>
                  <a:pt x="4011082" y="5662425"/>
                  <a:pt x="3876549" y="5709544"/>
                </a:cubicBezTo>
                <a:cubicBezTo>
                  <a:pt x="3876549" y="5702720"/>
                  <a:pt x="3876549" y="5695896"/>
                  <a:pt x="3863262" y="5702720"/>
                </a:cubicBezTo>
                <a:cubicBezTo>
                  <a:pt x="3816092" y="5709544"/>
                  <a:pt x="3849642" y="5716368"/>
                  <a:pt x="3829379" y="5722868"/>
                </a:cubicBezTo>
                <a:cubicBezTo>
                  <a:pt x="3795829" y="5729692"/>
                  <a:pt x="3795829" y="5729692"/>
                  <a:pt x="3809116" y="5716043"/>
                </a:cubicBezTo>
                <a:cubicBezTo>
                  <a:pt x="3715109" y="5763163"/>
                  <a:pt x="3695178" y="5736191"/>
                  <a:pt x="3574265" y="5783310"/>
                </a:cubicBezTo>
                <a:cubicBezTo>
                  <a:pt x="3580909" y="5769987"/>
                  <a:pt x="3594195" y="5756338"/>
                  <a:pt x="3527095" y="5776486"/>
                </a:cubicBezTo>
                <a:cubicBezTo>
                  <a:pt x="3542043" y="5761538"/>
                  <a:pt x="3538389" y="5750164"/>
                  <a:pt x="3507164" y="5756663"/>
                </a:cubicBezTo>
                <a:lnTo>
                  <a:pt x="3507164" y="5756338"/>
                </a:lnTo>
                <a:cubicBezTo>
                  <a:pt x="3527427" y="5749514"/>
                  <a:pt x="3547358" y="5729692"/>
                  <a:pt x="3574265" y="5716043"/>
                </a:cubicBezTo>
                <a:cubicBezTo>
                  <a:pt x="3621434" y="5689397"/>
                  <a:pt x="3661628" y="5669249"/>
                  <a:pt x="3648009" y="5655926"/>
                </a:cubicBezTo>
                <a:cubicBezTo>
                  <a:pt x="3668272" y="5649102"/>
                  <a:pt x="3701822" y="5635453"/>
                  <a:pt x="3708466" y="5622130"/>
                </a:cubicBezTo>
                <a:cubicBezTo>
                  <a:pt x="3721753" y="5622130"/>
                  <a:pt x="3728729" y="5622130"/>
                  <a:pt x="3735372" y="5622130"/>
                </a:cubicBezTo>
                <a:cubicBezTo>
                  <a:pt x="3816092" y="5581835"/>
                  <a:pt x="3775898" y="5561687"/>
                  <a:pt x="3856286" y="5528217"/>
                </a:cubicBezTo>
                <a:cubicBezTo>
                  <a:pt x="3822736" y="5514568"/>
                  <a:pt x="3795829" y="5514893"/>
                  <a:pt x="3816092" y="5481097"/>
                </a:cubicBezTo>
                <a:cubicBezTo>
                  <a:pt x="3755635" y="5501245"/>
                  <a:pt x="3809449" y="5507744"/>
                  <a:pt x="3762279" y="5514568"/>
                </a:cubicBezTo>
                <a:cubicBezTo>
                  <a:pt x="3769255" y="5514568"/>
                  <a:pt x="3775898" y="5514568"/>
                  <a:pt x="3775898" y="5521392"/>
                </a:cubicBezTo>
                <a:cubicBezTo>
                  <a:pt x="3762279" y="5527892"/>
                  <a:pt x="3715109" y="5548364"/>
                  <a:pt x="3721753" y="5555188"/>
                </a:cubicBezTo>
                <a:cubicBezTo>
                  <a:pt x="3688203" y="5561687"/>
                  <a:pt x="3708466" y="5541540"/>
                  <a:pt x="3715109" y="5541540"/>
                </a:cubicBezTo>
                <a:cubicBezTo>
                  <a:pt x="3674915" y="5554863"/>
                  <a:pt x="3654652" y="5568512"/>
                  <a:pt x="3627746" y="5575336"/>
                </a:cubicBezTo>
                <a:cubicBezTo>
                  <a:pt x="3614459" y="5595483"/>
                  <a:pt x="3688203" y="5562012"/>
                  <a:pt x="3701490" y="5575336"/>
                </a:cubicBezTo>
                <a:cubicBezTo>
                  <a:pt x="3667940" y="5588659"/>
                  <a:pt x="3594195" y="5601982"/>
                  <a:pt x="3614459" y="5615306"/>
                </a:cubicBezTo>
                <a:cubicBezTo>
                  <a:pt x="3587552" y="5628954"/>
                  <a:pt x="3587884" y="5622130"/>
                  <a:pt x="3587884" y="5615306"/>
                </a:cubicBezTo>
                <a:cubicBezTo>
                  <a:pt x="3574265" y="5622130"/>
                  <a:pt x="3567289" y="5628954"/>
                  <a:pt x="3547358" y="5635778"/>
                </a:cubicBezTo>
                <a:cubicBezTo>
                  <a:pt x="3574265" y="5628954"/>
                  <a:pt x="3574265" y="5628954"/>
                  <a:pt x="3567621" y="5635778"/>
                </a:cubicBezTo>
                <a:cubicBezTo>
                  <a:pt x="3540715" y="5649102"/>
                  <a:pt x="3533739" y="5655926"/>
                  <a:pt x="3513476" y="5662750"/>
                </a:cubicBezTo>
                <a:cubicBezTo>
                  <a:pt x="3473282" y="5669249"/>
                  <a:pt x="3399206" y="5709544"/>
                  <a:pt x="3426112" y="5716043"/>
                </a:cubicBezTo>
                <a:cubicBezTo>
                  <a:pt x="3365655" y="5729692"/>
                  <a:pt x="3332437" y="5756338"/>
                  <a:pt x="3319150" y="5769662"/>
                </a:cubicBezTo>
                <a:cubicBezTo>
                  <a:pt x="3292243" y="5776486"/>
                  <a:pt x="3285268" y="5776486"/>
                  <a:pt x="3298887" y="5769662"/>
                </a:cubicBezTo>
                <a:cubicBezTo>
                  <a:pt x="3204880" y="5803458"/>
                  <a:pt x="3184617" y="5830104"/>
                  <a:pt x="3184617" y="5850252"/>
                </a:cubicBezTo>
                <a:lnTo>
                  <a:pt x="3190596" y="5862600"/>
                </a:lnTo>
                <a:lnTo>
                  <a:pt x="3191261" y="5864550"/>
                </a:lnTo>
                <a:lnTo>
                  <a:pt x="3191261" y="5884048"/>
                </a:lnTo>
                <a:lnTo>
                  <a:pt x="3197240" y="5881773"/>
                </a:lnTo>
                <a:lnTo>
                  <a:pt x="3197904" y="5884048"/>
                </a:lnTo>
                <a:lnTo>
                  <a:pt x="3197904" y="5881448"/>
                </a:lnTo>
                <a:lnTo>
                  <a:pt x="3212188" y="5874949"/>
                </a:lnTo>
                <a:cubicBezTo>
                  <a:pt x="3216506" y="5872349"/>
                  <a:pt x="3218167" y="5870724"/>
                  <a:pt x="3218167" y="5870724"/>
                </a:cubicBezTo>
                <a:cubicBezTo>
                  <a:pt x="3218167" y="5877223"/>
                  <a:pt x="3224811" y="5890872"/>
                  <a:pt x="3204880" y="5911019"/>
                </a:cubicBezTo>
                <a:cubicBezTo>
                  <a:pt x="3211523" y="5911019"/>
                  <a:pt x="3231454" y="5904195"/>
                  <a:pt x="3244741" y="5904195"/>
                </a:cubicBezTo>
                <a:cubicBezTo>
                  <a:pt x="3258361" y="5911019"/>
                  <a:pt x="3271980" y="5917843"/>
                  <a:pt x="3285268" y="5931167"/>
                </a:cubicBezTo>
                <a:cubicBezTo>
                  <a:pt x="3291911" y="5931167"/>
                  <a:pt x="3298887" y="5937666"/>
                  <a:pt x="3305530" y="5937666"/>
                </a:cubicBezTo>
                <a:cubicBezTo>
                  <a:pt x="3312174" y="5944490"/>
                  <a:pt x="3318818" y="5944490"/>
                  <a:pt x="3325461" y="5950989"/>
                </a:cubicBezTo>
                <a:cubicBezTo>
                  <a:pt x="3352368" y="5957813"/>
                  <a:pt x="3372631" y="5978286"/>
                  <a:pt x="3372631" y="5998433"/>
                </a:cubicBezTo>
                <a:cubicBezTo>
                  <a:pt x="3379275" y="5998433"/>
                  <a:pt x="3399538" y="5991609"/>
                  <a:pt x="3413157" y="5991609"/>
                </a:cubicBezTo>
                <a:cubicBezTo>
                  <a:pt x="3413157" y="5991609"/>
                  <a:pt x="3419468" y="5991609"/>
                  <a:pt x="3419468" y="5998433"/>
                </a:cubicBezTo>
                <a:cubicBezTo>
                  <a:pt x="3419468" y="5998433"/>
                  <a:pt x="3426112" y="5998433"/>
                  <a:pt x="3426112" y="5998433"/>
                </a:cubicBezTo>
                <a:cubicBezTo>
                  <a:pt x="3433088" y="6004933"/>
                  <a:pt x="3439731" y="6005258"/>
                  <a:pt x="3446375" y="6005258"/>
                </a:cubicBezTo>
                <a:cubicBezTo>
                  <a:pt x="3459994" y="6011757"/>
                  <a:pt x="3473614" y="6018256"/>
                  <a:pt x="3486901" y="6025080"/>
                </a:cubicBezTo>
                <a:cubicBezTo>
                  <a:pt x="3513808" y="6031579"/>
                  <a:pt x="3540715" y="6038728"/>
                  <a:pt x="3547358" y="6065375"/>
                </a:cubicBezTo>
                <a:cubicBezTo>
                  <a:pt x="3574265" y="6052052"/>
                  <a:pt x="3580909" y="6045228"/>
                  <a:pt x="3594528" y="6038404"/>
                </a:cubicBezTo>
                <a:cubicBezTo>
                  <a:pt x="3621434" y="6031579"/>
                  <a:pt x="3601171" y="6058551"/>
                  <a:pt x="3648009" y="6038404"/>
                </a:cubicBezTo>
                <a:cubicBezTo>
                  <a:pt x="3641365" y="6051727"/>
                  <a:pt x="3621102" y="6065375"/>
                  <a:pt x="3634722" y="6072199"/>
                </a:cubicBezTo>
                <a:cubicBezTo>
                  <a:pt x="3654652" y="6065375"/>
                  <a:pt x="3668272" y="6058551"/>
                  <a:pt x="3668272" y="6058551"/>
                </a:cubicBezTo>
                <a:cubicBezTo>
                  <a:pt x="3654985" y="6078699"/>
                  <a:pt x="3661628" y="6105670"/>
                  <a:pt x="3648009" y="6132642"/>
                </a:cubicBezTo>
                <a:cubicBezTo>
                  <a:pt x="3641365" y="6152789"/>
                  <a:pt x="3627746" y="6172937"/>
                  <a:pt x="3607483" y="6193084"/>
                </a:cubicBezTo>
                <a:cubicBezTo>
                  <a:pt x="3587552" y="6213232"/>
                  <a:pt x="3547358" y="6226555"/>
                  <a:pt x="3500521" y="6253527"/>
                </a:cubicBezTo>
                <a:cubicBezTo>
                  <a:pt x="3574265" y="6266850"/>
                  <a:pt x="3721753" y="6219731"/>
                  <a:pt x="3795829" y="6226555"/>
                </a:cubicBezTo>
                <a:cubicBezTo>
                  <a:pt x="3782210" y="6239879"/>
                  <a:pt x="3748660" y="6260351"/>
                  <a:pt x="3715109" y="6273674"/>
                </a:cubicBezTo>
                <a:cubicBezTo>
                  <a:pt x="3681559" y="6287323"/>
                  <a:pt x="3648009" y="6307145"/>
                  <a:pt x="3627746" y="6320794"/>
                </a:cubicBezTo>
                <a:cubicBezTo>
                  <a:pt x="3594195" y="6320794"/>
                  <a:pt x="3507164" y="6354264"/>
                  <a:pt x="3507164" y="6367913"/>
                </a:cubicBezTo>
                <a:cubicBezTo>
                  <a:pt x="3486901" y="6367913"/>
                  <a:pt x="3473282" y="6367913"/>
                  <a:pt x="3459994" y="6361089"/>
                </a:cubicBezTo>
                <a:cubicBezTo>
                  <a:pt x="3453351" y="6361089"/>
                  <a:pt x="3446375" y="6354264"/>
                  <a:pt x="3439731" y="6347765"/>
                </a:cubicBezTo>
                <a:cubicBezTo>
                  <a:pt x="3426444" y="6334117"/>
                  <a:pt x="3413157" y="6313969"/>
                  <a:pt x="3392894" y="6307145"/>
                </a:cubicBezTo>
                <a:cubicBezTo>
                  <a:pt x="3265337" y="6347440"/>
                  <a:pt x="3318818" y="6374412"/>
                  <a:pt x="3150734" y="6421531"/>
                </a:cubicBezTo>
                <a:cubicBezTo>
                  <a:pt x="3130471" y="6421531"/>
                  <a:pt x="3110540" y="6421531"/>
                  <a:pt x="3076990" y="6428030"/>
                </a:cubicBezTo>
                <a:cubicBezTo>
                  <a:pt x="3063371" y="6434855"/>
                  <a:pt x="3057059" y="6441679"/>
                  <a:pt x="3030153" y="6455327"/>
                </a:cubicBezTo>
                <a:cubicBezTo>
                  <a:pt x="2982983" y="6461826"/>
                  <a:pt x="2969696" y="6455002"/>
                  <a:pt x="2909239" y="6475150"/>
                </a:cubicBezTo>
                <a:cubicBezTo>
                  <a:pt x="2909239" y="6455002"/>
                  <a:pt x="2868713" y="6455327"/>
                  <a:pt x="2835163" y="6455327"/>
                </a:cubicBezTo>
                <a:cubicBezTo>
                  <a:pt x="2815232" y="6455327"/>
                  <a:pt x="2794637" y="6455327"/>
                  <a:pt x="2781349" y="6455327"/>
                </a:cubicBezTo>
                <a:cubicBezTo>
                  <a:pt x="2767730" y="6455327"/>
                  <a:pt x="2761419" y="6448503"/>
                  <a:pt x="2761419" y="6448503"/>
                </a:cubicBezTo>
                <a:cubicBezTo>
                  <a:pt x="2754775" y="6441679"/>
                  <a:pt x="2754775" y="6441679"/>
                  <a:pt x="2747799" y="6434855"/>
                </a:cubicBezTo>
                <a:cubicBezTo>
                  <a:pt x="2674055" y="6461826"/>
                  <a:pt x="2606955" y="6481974"/>
                  <a:pt x="2553141" y="6508620"/>
                </a:cubicBezTo>
                <a:cubicBezTo>
                  <a:pt x="2492684" y="6535592"/>
                  <a:pt x="2438871" y="6562564"/>
                  <a:pt x="2378414" y="6589210"/>
                </a:cubicBezTo>
                <a:cubicBezTo>
                  <a:pt x="2365127" y="6602859"/>
                  <a:pt x="2418608" y="6575887"/>
                  <a:pt x="2404989" y="6596035"/>
                </a:cubicBezTo>
                <a:cubicBezTo>
                  <a:pt x="2331245" y="6636330"/>
                  <a:pt x="2304670" y="6663301"/>
                  <a:pt x="2183756" y="6696772"/>
                </a:cubicBezTo>
                <a:cubicBezTo>
                  <a:pt x="2143230" y="6737067"/>
                  <a:pt x="2143230" y="6770863"/>
                  <a:pt x="2062510" y="6817982"/>
                </a:cubicBezTo>
                <a:cubicBezTo>
                  <a:pt x="2049223" y="6770863"/>
                  <a:pt x="2076130" y="6723744"/>
                  <a:pt x="2096393" y="6683449"/>
                </a:cubicBezTo>
                <a:cubicBezTo>
                  <a:pt x="2103036" y="6669800"/>
                  <a:pt x="2069154" y="6683449"/>
                  <a:pt x="2069154" y="6676625"/>
                </a:cubicBezTo>
                <a:cubicBezTo>
                  <a:pt x="2015673" y="6696772"/>
                  <a:pt x="2009029" y="6703596"/>
                  <a:pt x="1988766" y="6696772"/>
                </a:cubicBezTo>
                <a:cubicBezTo>
                  <a:pt x="1941596" y="6710420"/>
                  <a:pt x="1955216" y="6737067"/>
                  <a:pt x="1887783" y="6737067"/>
                </a:cubicBezTo>
                <a:cubicBezTo>
                  <a:pt x="1901402" y="6750390"/>
                  <a:pt x="1881139" y="6764039"/>
                  <a:pt x="1860876" y="6777362"/>
                </a:cubicBezTo>
                <a:cubicBezTo>
                  <a:pt x="1867520" y="6791010"/>
                  <a:pt x="1901402" y="6784186"/>
                  <a:pt x="1908046" y="6797835"/>
                </a:cubicBezTo>
                <a:cubicBezTo>
                  <a:pt x="1881139" y="6804334"/>
                  <a:pt x="1874496" y="6804334"/>
                  <a:pt x="1854233" y="6804334"/>
                </a:cubicBezTo>
                <a:cubicBezTo>
                  <a:pt x="1820683" y="6838130"/>
                  <a:pt x="1786800" y="6864776"/>
                  <a:pt x="1746606" y="6891748"/>
                </a:cubicBezTo>
                <a:cubicBezTo>
                  <a:pt x="1726343" y="6905071"/>
                  <a:pt x="1706412" y="6925219"/>
                  <a:pt x="1686482" y="6938542"/>
                </a:cubicBezTo>
                <a:cubicBezTo>
                  <a:pt x="1666219" y="6951866"/>
                  <a:pt x="1646288" y="6965514"/>
                  <a:pt x="1619381" y="6985661"/>
                </a:cubicBezTo>
                <a:cubicBezTo>
                  <a:pt x="1626025" y="6992486"/>
                  <a:pt x="1632668" y="7005809"/>
                  <a:pt x="1619381" y="7019132"/>
                </a:cubicBezTo>
                <a:cubicBezTo>
                  <a:pt x="1585499" y="7019132"/>
                  <a:pt x="1572211" y="7012633"/>
                  <a:pt x="1578855" y="6999310"/>
                </a:cubicBezTo>
                <a:cubicBezTo>
                  <a:pt x="1578855" y="6992486"/>
                  <a:pt x="1578855" y="6985661"/>
                  <a:pt x="1585499" y="6979162"/>
                </a:cubicBezTo>
                <a:cubicBezTo>
                  <a:pt x="1592142" y="6979162"/>
                  <a:pt x="1592142" y="6972338"/>
                  <a:pt x="1599118" y="6965514"/>
                </a:cubicBezTo>
                <a:cubicBezTo>
                  <a:pt x="1599118" y="6965514"/>
                  <a:pt x="1605762" y="6965514"/>
                  <a:pt x="1605762" y="6958690"/>
                </a:cubicBezTo>
                <a:cubicBezTo>
                  <a:pt x="1605762" y="6958690"/>
                  <a:pt x="1612405" y="6958690"/>
                  <a:pt x="1612405" y="6958690"/>
                </a:cubicBezTo>
                <a:cubicBezTo>
                  <a:pt x="1652931" y="6925219"/>
                  <a:pt x="1706412" y="6884924"/>
                  <a:pt x="1693125" y="6864776"/>
                </a:cubicBezTo>
                <a:cubicBezTo>
                  <a:pt x="1645956" y="6871600"/>
                  <a:pt x="1619049" y="6891748"/>
                  <a:pt x="1585499" y="6891748"/>
                </a:cubicBezTo>
                <a:cubicBezTo>
                  <a:pt x="1585499" y="6884924"/>
                  <a:pt x="1666219" y="6844629"/>
                  <a:pt x="1578855" y="6871600"/>
                </a:cubicBezTo>
                <a:cubicBezTo>
                  <a:pt x="1578855" y="6857952"/>
                  <a:pt x="1626025" y="6844304"/>
                  <a:pt x="1619381" y="6830981"/>
                </a:cubicBezTo>
                <a:cubicBezTo>
                  <a:pt x="1659575" y="6824156"/>
                  <a:pt x="1619381" y="6844629"/>
                  <a:pt x="1626025" y="6851128"/>
                </a:cubicBezTo>
                <a:cubicBezTo>
                  <a:pt x="1686482" y="6824481"/>
                  <a:pt x="1665886" y="6817982"/>
                  <a:pt x="1652599" y="6804334"/>
                </a:cubicBezTo>
                <a:cubicBezTo>
                  <a:pt x="1692793" y="6791010"/>
                  <a:pt x="1726675" y="6777362"/>
                  <a:pt x="1760226" y="6764039"/>
                </a:cubicBezTo>
                <a:cubicBezTo>
                  <a:pt x="1793776" y="6750390"/>
                  <a:pt x="1827326" y="6730568"/>
                  <a:pt x="1860876" y="6717245"/>
                </a:cubicBezTo>
                <a:cubicBezTo>
                  <a:pt x="1874496" y="6717245"/>
                  <a:pt x="1881139" y="6717245"/>
                  <a:pt x="1894759" y="6717245"/>
                </a:cubicBezTo>
                <a:cubicBezTo>
                  <a:pt x="1901402" y="6717245"/>
                  <a:pt x="1907714" y="6716920"/>
                  <a:pt x="1921333" y="6710420"/>
                </a:cubicBezTo>
                <a:cubicBezTo>
                  <a:pt x="1927977" y="6710420"/>
                  <a:pt x="1934621" y="6703596"/>
                  <a:pt x="1934621" y="6696772"/>
                </a:cubicBezTo>
                <a:cubicBezTo>
                  <a:pt x="1934621" y="6696772"/>
                  <a:pt x="1927977" y="6690273"/>
                  <a:pt x="1921333" y="6690273"/>
                </a:cubicBezTo>
                <a:cubicBezTo>
                  <a:pt x="1907714" y="6690273"/>
                  <a:pt x="1881139" y="6690273"/>
                  <a:pt x="1860876" y="6696772"/>
                </a:cubicBezTo>
                <a:cubicBezTo>
                  <a:pt x="1901402" y="6670125"/>
                  <a:pt x="1887783" y="6649978"/>
                  <a:pt x="1954884" y="6616182"/>
                </a:cubicBezTo>
                <a:cubicBezTo>
                  <a:pt x="2049223" y="6589535"/>
                  <a:pt x="2089417" y="6589210"/>
                  <a:pt x="2156517" y="6569063"/>
                </a:cubicBezTo>
                <a:cubicBezTo>
                  <a:pt x="2203687" y="6548915"/>
                  <a:pt x="2210331" y="6529093"/>
                  <a:pt x="2216974" y="6515445"/>
                </a:cubicBezTo>
                <a:cubicBezTo>
                  <a:pt x="2257168" y="6502121"/>
                  <a:pt x="2284075" y="6488473"/>
                  <a:pt x="2297362" y="6475150"/>
                </a:cubicBezTo>
                <a:cubicBezTo>
                  <a:pt x="2317625" y="6461501"/>
                  <a:pt x="2331245" y="6448503"/>
                  <a:pt x="2337888" y="6434855"/>
                </a:cubicBezTo>
                <a:cubicBezTo>
                  <a:pt x="2364795" y="6414707"/>
                  <a:pt x="2391701" y="6388060"/>
                  <a:pt x="2459134" y="6361089"/>
                </a:cubicBezTo>
                <a:cubicBezTo>
                  <a:pt x="2479065" y="6340941"/>
                  <a:pt x="2492352" y="6320469"/>
                  <a:pt x="2492352" y="6300321"/>
                </a:cubicBezTo>
                <a:cubicBezTo>
                  <a:pt x="2492352" y="6293822"/>
                  <a:pt x="2492352" y="6287323"/>
                  <a:pt x="2492352" y="6287323"/>
                </a:cubicBezTo>
                <a:cubicBezTo>
                  <a:pt x="2492352" y="6287323"/>
                  <a:pt x="2492352" y="6287323"/>
                  <a:pt x="2492352" y="6280499"/>
                </a:cubicBezTo>
                <a:cubicBezTo>
                  <a:pt x="2492352" y="6273674"/>
                  <a:pt x="2486041" y="6267175"/>
                  <a:pt x="2479397" y="6267175"/>
                </a:cubicBezTo>
                <a:cubicBezTo>
                  <a:pt x="2512947" y="6253527"/>
                  <a:pt x="2512615" y="6260351"/>
                  <a:pt x="2532878" y="6253527"/>
                </a:cubicBezTo>
                <a:cubicBezTo>
                  <a:pt x="2566429" y="6226555"/>
                  <a:pt x="2519591" y="6220056"/>
                  <a:pt x="2633529" y="6179761"/>
                </a:cubicBezTo>
                <a:cubicBezTo>
                  <a:pt x="2633529" y="6172937"/>
                  <a:pt x="2640505" y="6172937"/>
                  <a:pt x="2640505" y="6166113"/>
                </a:cubicBezTo>
                <a:cubicBezTo>
                  <a:pt x="2647148" y="6159614"/>
                  <a:pt x="2647148" y="6159614"/>
                  <a:pt x="2647148" y="6152789"/>
                </a:cubicBezTo>
                <a:cubicBezTo>
                  <a:pt x="2653792" y="6152789"/>
                  <a:pt x="2653792" y="6145965"/>
                  <a:pt x="2660768" y="6139141"/>
                </a:cubicBezTo>
                <a:cubicBezTo>
                  <a:pt x="2674055" y="6125818"/>
                  <a:pt x="2693986" y="6105995"/>
                  <a:pt x="2714249" y="6092347"/>
                </a:cubicBezTo>
                <a:cubicBezTo>
                  <a:pt x="2754443" y="6079024"/>
                  <a:pt x="2761086" y="6079024"/>
                  <a:pt x="2767730" y="6092347"/>
                </a:cubicBezTo>
                <a:cubicBezTo>
                  <a:pt x="2841806" y="6058876"/>
                  <a:pt x="2841806" y="6045228"/>
                  <a:pt x="2875357" y="6025080"/>
                </a:cubicBezTo>
                <a:cubicBezTo>
                  <a:pt x="2855094" y="6025080"/>
                  <a:pt x="2850111" y="6018256"/>
                  <a:pt x="2852768" y="6009157"/>
                </a:cubicBezTo>
                <a:lnTo>
                  <a:pt x="2868381" y="5988360"/>
                </a:lnTo>
                <a:lnTo>
                  <a:pt x="2903592" y="5973737"/>
                </a:lnTo>
                <a:lnTo>
                  <a:pt x="2907578" y="5984785"/>
                </a:lnTo>
                <a:lnTo>
                  <a:pt x="2909571" y="5991284"/>
                </a:lnTo>
                <a:lnTo>
                  <a:pt x="2909239" y="5991609"/>
                </a:lnTo>
                <a:cubicBezTo>
                  <a:pt x="2912561" y="6001683"/>
                  <a:pt x="2913225" y="6003958"/>
                  <a:pt x="2912561" y="6001683"/>
                </a:cubicBezTo>
                <a:lnTo>
                  <a:pt x="2909571" y="5991284"/>
                </a:lnTo>
                <a:lnTo>
                  <a:pt x="2915882" y="5984785"/>
                </a:lnTo>
                <a:cubicBezTo>
                  <a:pt x="2922526" y="5978286"/>
                  <a:pt x="2922526" y="5971462"/>
                  <a:pt x="2909239" y="5971462"/>
                </a:cubicBezTo>
                <a:lnTo>
                  <a:pt x="2903592" y="5973737"/>
                </a:lnTo>
                <a:lnTo>
                  <a:pt x="2899606" y="5963013"/>
                </a:lnTo>
                <a:cubicBezTo>
                  <a:pt x="2897281" y="5957489"/>
                  <a:pt x="2895620" y="5954564"/>
                  <a:pt x="2895620" y="5957813"/>
                </a:cubicBezTo>
                <a:cubicBezTo>
                  <a:pt x="2888976" y="5957813"/>
                  <a:pt x="2888976" y="5957813"/>
                  <a:pt x="2888976" y="5957813"/>
                </a:cubicBezTo>
                <a:cubicBezTo>
                  <a:pt x="2888976" y="5964638"/>
                  <a:pt x="2882000" y="5971462"/>
                  <a:pt x="2875357" y="5978286"/>
                </a:cubicBezTo>
                <a:lnTo>
                  <a:pt x="2868381" y="5988360"/>
                </a:lnTo>
                <a:lnTo>
                  <a:pt x="2827855" y="6005258"/>
                </a:lnTo>
                <a:cubicBezTo>
                  <a:pt x="2803273" y="6016956"/>
                  <a:pt x="2781682" y="6028330"/>
                  <a:pt x="2761419" y="6038404"/>
                </a:cubicBezTo>
                <a:cubicBezTo>
                  <a:pt x="2748131" y="6045228"/>
                  <a:pt x="2741156" y="6052052"/>
                  <a:pt x="2727868" y="6058551"/>
                </a:cubicBezTo>
                <a:cubicBezTo>
                  <a:pt x="2720893" y="6058551"/>
                  <a:pt x="2720893" y="6058876"/>
                  <a:pt x="2714249" y="6065375"/>
                </a:cubicBezTo>
                <a:cubicBezTo>
                  <a:pt x="2707605" y="6065375"/>
                  <a:pt x="2707605" y="6065375"/>
                  <a:pt x="2700630" y="6072199"/>
                </a:cubicBezTo>
                <a:cubicBezTo>
                  <a:pt x="2707605" y="6079024"/>
                  <a:pt x="2673723" y="5984785"/>
                  <a:pt x="2687342" y="6025080"/>
                </a:cubicBezTo>
                <a:cubicBezTo>
                  <a:pt x="2687342" y="6025080"/>
                  <a:pt x="2687342" y="6025080"/>
                  <a:pt x="2680367" y="6025080"/>
                </a:cubicBezTo>
                <a:cubicBezTo>
                  <a:pt x="2660436" y="6038404"/>
                  <a:pt x="2633529" y="6052052"/>
                  <a:pt x="2613266" y="6058551"/>
                </a:cubicBezTo>
                <a:cubicBezTo>
                  <a:pt x="2606622" y="6058551"/>
                  <a:pt x="2532878" y="6079024"/>
                  <a:pt x="2553141" y="6085523"/>
                </a:cubicBezTo>
                <a:cubicBezTo>
                  <a:pt x="2526235" y="6092347"/>
                  <a:pt x="2519259" y="6092347"/>
                  <a:pt x="2519259" y="6085523"/>
                </a:cubicBezTo>
                <a:cubicBezTo>
                  <a:pt x="2499328" y="6092347"/>
                  <a:pt x="2492352" y="6099171"/>
                  <a:pt x="2498996" y="6105995"/>
                </a:cubicBezTo>
                <a:cubicBezTo>
                  <a:pt x="2438539" y="6112494"/>
                  <a:pt x="2391701" y="6152789"/>
                  <a:pt x="2337888" y="6166113"/>
                </a:cubicBezTo>
                <a:cubicBezTo>
                  <a:pt x="2284407" y="6206408"/>
                  <a:pt x="2169805" y="6260026"/>
                  <a:pt x="2115991" y="6300321"/>
                </a:cubicBezTo>
                <a:cubicBezTo>
                  <a:pt x="1975147" y="6360764"/>
                  <a:pt x="1860876" y="6408208"/>
                  <a:pt x="1760226" y="6455327"/>
                </a:cubicBezTo>
                <a:cubicBezTo>
                  <a:pt x="1706412" y="6481974"/>
                  <a:pt x="1652599" y="6495297"/>
                  <a:pt x="1592142" y="6515445"/>
                </a:cubicBezTo>
                <a:cubicBezTo>
                  <a:pt x="1538661" y="6535592"/>
                  <a:pt x="1478204" y="6562564"/>
                  <a:pt x="1404128" y="6582711"/>
                </a:cubicBezTo>
                <a:cubicBezTo>
                  <a:pt x="1383865" y="6596035"/>
                  <a:pt x="1397484" y="6589210"/>
                  <a:pt x="1383865" y="6596035"/>
                </a:cubicBezTo>
                <a:cubicBezTo>
                  <a:pt x="1356958" y="6602859"/>
                  <a:pt x="1303477" y="6623006"/>
                  <a:pt x="1303477" y="6616182"/>
                </a:cubicBezTo>
                <a:cubicBezTo>
                  <a:pt x="1283214" y="6623006"/>
                  <a:pt x="1303145" y="6623006"/>
                  <a:pt x="1276238" y="6629830"/>
                </a:cubicBezTo>
                <a:cubicBezTo>
                  <a:pt x="1209138" y="6649978"/>
                  <a:pt x="1135394" y="6676625"/>
                  <a:pt x="1034743" y="6710420"/>
                </a:cubicBezTo>
                <a:cubicBezTo>
                  <a:pt x="1021124" y="6710420"/>
                  <a:pt x="1021124" y="6710420"/>
                  <a:pt x="1021124" y="6710420"/>
                </a:cubicBezTo>
                <a:cubicBezTo>
                  <a:pt x="913829" y="6750715"/>
                  <a:pt x="860016" y="6764039"/>
                  <a:pt x="739102" y="6804334"/>
                </a:cubicBezTo>
                <a:cubicBezTo>
                  <a:pt x="739102" y="6804334"/>
                  <a:pt x="739102" y="6804334"/>
                  <a:pt x="732126" y="6804334"/>
                </a:cubicBezTo>
                <a:cubicBezTo>
                  <a:pt x="732126" y="6797835"/>
                  <a:pt x="725483" y="6797510"/>
                  <a:pt x="725483" y="6791010"/>
                </a:cubicBezTo>
                <a:cubicBezTo>
                  <a:pt x="712196" y="6791010"/>
                  <a:pt x="698908" y="6791010"/>
                  <a:pt x="685289" y="6791010"/>
                </a:cubicBezTo>
                <a:lnTo>
                  <a:pt x="670009" y="6790036"/>
                </a:lnTo>
                <a:lnTo>
                  <a:pt x="651739" y="6738042"/>
                </a:lnTo>
                <a:cubicBezTo>
                  <a:pt x="638119" y="6698722"/>
                  <a:pt x="628154" y="6666551"/>
                  <a:pt x="644763" y="6710420"/>
                </a:cubicBezTo>
                <a:cubicBezTo>
                  <a:pt x="644763" y="6710420"/>
                  <a:pt x="645095" y="6710420"/>
                  <a:pt x="651739" y="6710420"/>
                </a:cubicBezTo>
                <a:cubicBezTo>
                  <a:pt x="698576" y="6710420"/>
                  <a:pt x="752389" y="6710420"/>
                  <a:pt x="812846" y="6710420"/>
                </a:cubicBezTo>
                <a:cubicBezTo>
                  <a:pt x="833109" y="6703596"/>
                  <a:pt x="846397" y="6698397"/>
                  <a:pt x="855698" y="6693198"/>
                </a:cubicBezTo>
                <a:lnTo>
                  <a:pt x="864334" y="6685074"/>
                </a:lnTo>
                <a:lnTo>
                  <a:pt x="865995" y="6687673"/>
                </a:lnTo>
                <a:lnTo>
                  <a:pt x="908514" y="6689623"/>
                </a:lnTo>
                <a:lnTo>
                  <a:pt x="909179" y="6692548"/>
                </a:lnTo>
                <a:lnTo>
                  <a:pt x="890244" y="6703596"/>
                </a:lnTo>
                <a:cubicBezTo>
                  <a:pt x="880279" y="6708796"/>
                  <a:pt x="869981" y="6713670"/>
                  <a:pt x="866659" y="6717245"/>
                </a:cubicBezTo>
                <a:cubicBezTo>
                  <a:pt x="873635" y="6723744"/>
                  <a:pt x="879947" y="6723744"/>
                  <a:pt x="893234" y="6723744"/>
                </a:cubicBezTo>
                <a:cubicBezTo>
                  <a:pt x="900210" y="6723744"/>
                  <a:pt x="906853" y="6723744"/>
                  <a:pt x="913497" y="6723744"/>
                </a:cubicBezTo>
                <a:cubicBezTo>
                  <a:pt x="920473" y="6723744"/>
                  <a:pt x="920473" y="6723744"/>
                  <a:pt x="920473" y="6723744"/>
                </a:cubicBezTo>
                <a:lnTo>
                  <a:pt x="909179" y="6692548"/>
                </a:lnTo>
                <a:lnTo>
                  <a:pt x="913497" y="6690273"/>
                </a:lnTo>
                <a:lnTo>
                  <a:pt x="908514" y="6689623"/>
                </a:lnTo>
                <a:lnTo>
                  <a:pt x="900210" y="6667526"/>
                </a:lnTo>
                <a:lnTo>
                  <a:pt x="895227" y="6654527"/>
                </a:lnTo>
                <a:lnTo>
                  <a:pt x="940736" y="6649653"/>
                </a:lnTo>
                <a:cubicBezTo>
                  <a:pt x="1001193" y="6616182"/>
                  <a:pt x="920473" y="6636655"/>
                  <a:pt x="913497" y="6629830"/>
                </a:cubicBezTo>
                <a:cubicBezTo>
                  <a:pt x="954023" y="6616507"/>
                  <a:pt x="980930" y="6616182"/>
                  <a:pt x="980930" y="6616182"/>
                </a:cubicBezTo>
                <a:cubicBezTo>
                  <a:pt x="1068293" y="6575887"/>
                  <a:pt x="954023" y="6609683"/>
                  <a:pt x="933760" y="6609683"/>
                </a:cubicBezTo>
                <a:cubicBezTo>
                  <a:pt x="1014480" y="6569388"/>
                  <a:pt x="967310" y="6562239"/>
                  <a:pt x="927116" y="6569063"/>
                </a:cubicBezTo>
                <a:cubicBezTo>
                  <a:pt x="906853" y="6582386"/>
                  <a:pt x="893566" y="6589535"/>
                  <a:pt x="866659" y="6602859"/>
                </a:cubicBezTo>
                <a:cubicBezTo>
                  <a:pt x="853372" y="6602859"/>
                  <a:pt x="833109" y="6609683"/>
                  <a:pt x="812846" y="6616182"/>
                </a:cubicBezTo>
                <a:cubicBezTo>
                  <a:pt x="785940" y="6623006"/>
                  <a:pt x="772652" y="6636655"/>
                  <a:pt x="786272" y="6636655"/>
                </a:cubicBezTo>
                <a:cubicBezTo>
                  <a:pt x="749400" y="6646728"/>
                  <a:pt x="727144" y="6656802"/>
                  <a:pt x="711199" y="6665901"/>
                </a:cubicBezTo>
                <a:lnTo>
                  <a:pt x="705220" y="6669475"/>
                </a:lnTo>
                <a:lnTo>
                  <a:pt x="703559" y="6667526"/>
                </a:lnTo>
                <a:cubicBezTo>
                  <a:pt x="700237" y="6668501"/>
                  <a:pt x="695586" y="6669800"/>
                  <a:pt x="692265" y="6669800"/>
                </a:cubicBezTo>
                <a:cubicBezTo>
                  <a:pt x="678645" y="6676625"/>
                  <a:pt x="672002" y="6669800"/>
                  <a:pt x="692265" y="6662976"/>
                </a:cubicBezTo>
                <a:cubicBezTo>
                  <a:pt x="665358" y="6676625"/>
                  <a:pt x="618188" y="6690273"/>
                  <a:pt x="550756" y="6717245"/>
                </a:cubicBezTo>
                <a:cubicBezTo>
                  <a:pt x="577662" y="6697097"/>
                  <a:pt x="450105" y="6743891"/>
                  <a:pt x="436486" y="6730568"/>
                </a:cubicBezTo>
                <a:lnTo>
                  <a:pt x="398949" y="6747791"/>
                </a:lnTo>
                <a:lnTo>
                  <a:pt x="385330" y="6738042"/>
                </a:lnTo>
                <a:cubicBezTo>
                  <a:pt x="381011" y="6733818"/>
                  <a:pt x="376029" y="6730568"/>
                  <a:pt x="362741" y="6730568"/>
                </a:cubicBezTo>
                <a:cubicBezTo>
                  <a:pt x="342478" y="6737392"/>
                  <a:pt x="308928" y="6750390"/>
                  <a:pt x="288997" y="6750390"/>
                </a:cubicBezTo>
                <a:cubicBezTo>
                  <a:pt x="268734" y="6757215"/>
                  <a:pt x="248471" y="6764039"/>
                  <a:pt x="248471" y="6750390"/>
                </a:cubicBezTo>
                <a:cubicBezTo>
                  <a:pt x="181371" y="6784186"/>
                  <a:pt x="174727" y="6791010"/>
                  <a:pt x="100651" y="6817982"/>
                </a:cubicBezTo>
                <a:cubicBezTo>
                  <a:pt x="47170" y="6824481"/>
                  <a:pt x="87363" y="6797510"/>
                  <a:pt x="107627" y="6777362"/>
                </a:cubicBezTo>
                <a:cubicBezTo>
                  <a:pt x="127557" y="6757215"/>
                  <a:pt x="127557" y="6743891"/>
                  <a:pt x="6644" y="6791010"/>
                </a:cubicBezTo>
                <a:cubicBezTo>
                  <a:pt x="40194" y="6770863"/>
                  <a:pt x="80720" y="6750390"/>
                  <a:pt x="120914" y="6737067"/>
                </a:cubicBezTo>
                <a:cubicBezTo>
                  <a:pt x="208277" y="6683124"/>
                  <a:pt x="235184" y="6629830"/>
                  <a:pt x="215253" y="6616182"/>
                </a:cubicBezTo>
                <a:cubicBezTo>
                  <a:pt x="188346" y="6629830"/>
                  <a:pt x="141177" y="6649653"/>
                  <a:pt x="134533" y="6656477"/>
                </a:cubicBezTo>
                <a:cubicBezTo>
                  <a:pt x="87363" y="6669800"/>
                  <a:pt x="60457" y="6690273"/>
                  <a:pt x="0" y="6717245"/>
                </a:cubicBezTo>
                <a:cubicBezTo>
                  <a:pt x="20263" y="6703596"/>
                  <a:pt x="33882" y="6689948"/>
                  <a:pt x="40526" y="6683449"/>
                </a:cubicBezTo>
                <a:cubicBezTo>
                  <a:pt x="53813" y="6676625"/>
                  <a:pt x="87363" y="6662976"/>
                  <a:pt x="80720" y="6662976"/>
                </a:cubicBezTo>
                <a:cubicBezTo>
                  <a:pt x="100651" y="6656477"/>
                  <a:pt x="107627" y="6649653"/>
                  <a:pt x="114270" y="6649653"/>
                </a:cubicBezTo>
                <a:cubicBezTo>
                  <a:pt x="127890" y="6642829"/>
                  <a:pt x="121246" y="6649978"/>
                  <a:pt x="134533" y="6636655"/>
                </a:cubicBezTo>
                <a:cubicBezTo>
                  <a:pt x="134533" y="6629830"/>
                  <a:pt x="94007" y="6649653"/>
                  <a:pt x="87363" y="6649653"/>
                </a:cubicBezTo>
                <a:cubicBezTo>
                  <a:pt x="87363" y="6642829"/>
                  <a:pt x="113938" y="6636330"/>
                  <a:pt x="154464" y="6616182"/>
                </a:cubicBezTo>
                <a:cubicBezTo>
                  <a:pt x="144166" y="6616182"/>
                  <a:pt x="146159" y="6614557"/>
                  <a:pt x="152803" y="6610983"/>
                </a:cubicBezTo>
                <a:lnTo>
                  <a:pt x="165094" y="6604808"/>
                </a:lnTo>
                <a:lnTo>
                  <a:pt x="175059" y="6600584"/>
                </a:lnTo>
                <a:cubicBezTo>
                  <a:pt x="180374" y="6597984"/>
                  <a:pt x="183032" y="6596035"/>
                  <a:pt x="181371" y="6596035"/>
                </a:cubicBezTo>
                <a:lnTo>
                  <a:pt x="165094" y="6604808"/>
                </a:lnTo>
                <a:lnTo>
                  <a:pt x="154464" y="6609683"/>
                </a:lnTo>
                <a:cubicBezTo>
                  <a:pt x="139184" y="6616182"/>
                  <a:pt x="124568" y="6623006"/>
                  <a:pt x="127890" y="6623006"/>
                </a:cubicBezTo>
                <a:cubicBezTo>
                  <a:pt x="147820" y="6609683"/>
                  <a:pt x="120914" y="6602859"/>
                  <a:pt x="94007" y="6609683"/>
                </a:cubicBezTo>
                <a:cubicBezTo>
                  <a:pt x="127557" y="6602859"/>
                  <a:pt x="113938" y="6589210"/>
                  <a:pt x="140845" y="6589210"/>
                </a:cubicBezTo>
                <a:cubicBezTo>
                  <a:pt x="161108" y="6555740"/>
                  <a:pt x="147820" y="6548915"/>
                  <a:pt x="201634" y="6508620"/>
                </a:cubicBezTo>
                <a:cubicBezTo>
                  <a:pt x="194990" y="6508620"/>
                  <a:pt x="181371" y="6515445"/>
                  <a:pt x="161108" y="6522269"/>
                </a:cubicBezTo>
                <a:cubicBezTo>
                  <a:pt x="201301" y="6502121"/>
                  <a:pt x="188014" y="6488798"/>
                  <a:pt x="275378" y="6448503"/>
                </a:cubicBezTo>
                <a:cubicBezTo>
                  <a:pt x="268734" y="6441679"/>
                  <a:pt x="268734" y="6434855"/>
                  <a:pt x="248471" y="6434855"/>
                </a:cubicBezTo>
                <a:cubicBezTo>
                  <a:pt x="228208" y="6441679"/>
                  <a:pt x="228540" y="6448503"/>
                  <a:pt x="228540" y="6448503"/>
                </a:cubicBezTo>
                <a:cubicBezTo>
                  <a:pt x="181703" y="6468650"/>
                  <a:pt x="255115" y="6428030"/>
                  <a:pt x="275378" y="6421531"/>
                </a:cubicBezTo>
                <a:cubicBezTo>
                  <a:pt x="248471" y="6421531"/>
                  <a:pt x="282021" y="6394559"/>
                  <a:pt x="234852" y="6401059"/>
                </a:cubicBezTo>
                <a:cubicBezTo>
                  <a:pt x="282021" y="6380911"/>
                  <a:pt x="275710" y="6381236"/>
                  <a:pt x="302284" y="6367913"/>
                </a:cubicBezTo>
                <a:cubicBezTo>
                  <a:pt x="288997" y="6367913"/>
                  <a:pt x="295641" y="6367913"/>
                  <a:pt x="275378" y="6374737"/>
                </a:cubicBezTo>
                <a:lnTo>
                  <a:pt x="266741" y="6380261"/>
                </a:lnTo>
                <a:lnTo>
                  <a:pt x="247807" y="6371162"/>
                </a:lnTo>
                <a:cubicBezTo>
                  <a:pt x="238506" y="6367588"/>
                  <a:pt x="221565" y="6367588"/>
                  <a:pt x="181371" y="6380911"/>
                </a:cubicBezTo>
                <a:cubicBezTo>
                  <a:pt x="194658" y="6374087"/>
                  <a:pt x="201634" y="6367913"/>
                  <a:pt x="228540" y="6354264"/>
                </a:cubicBezTo>
                <a:cubicBezTo>
                  <a:pt x="221897" y="6347765"/>
                  <a:pt x="167751" y="6374412"/>
                  <a:pt x="174727" y="6361089"/>
                </a:cubicBezTo>
                <a:cubicBezTo>
                  <a:pt x="201634" y="6354264"/>
                  <a:pt x="214921" y="6354264"/>
                  <a:pt x="248471" y="6340941"/>
                </a:cubicBezTo>
                <a:cubicBezTo>
                  <a:pt x="248471" y="6327293"/>
                  <a:pt x="302284" y="6307145"/>
                  <a:pt x="288997" y="6300321"/>
                </a:cubicBezTo>
                <a:cubicBezTo>
                  <a:pt x="282354" y="6300321"/>
                  <a:pt x="255115" y="6320469"/>
                  <a:pt x="262091" y="6307145"/>
                </a:cubicBezTo>
                <a:cubicBezTo>
                  <a:pt x="255115" y="6307145"/>
                  <a:pt x="262091" y="6307145"/>
                  <a:pt x="282021" y="6293497"/>
                </a:cubicBezTo>
                <a:cubicBezTo>
                  <a:pt x="262091" y="6300321"/>
                  <a:pt x="242160" y="6307145"/>
                  <a:pt x="228540" y="6307145"/>
                </a:cubicBezTo>
                <a:cubicBezTo>
                  <a:pt x="248803" y="6286998"/>
                  <a:pt x="248471" y="6287323"/>
                  <a:pt x="234852" y="6287323"/>
                </a:cubicBezTo>
                <a:cubicBezTo>
                  <a:pt x="248471" y="6287323"/>
                  <a:pt x="255115" y="6280499"/>
                  <a:pt x="268734" y="6273674"/>
                </a:cubicBezTo>
                <a:cubicBezTo>
                  <a:pt x="255115" y="6267175"/>
                  <a:pt x="255115" y="6267175"/>
                  <a:pt x="234852" y="6267175"/>
                </a:cubicBezTo>
                <a:cubicBezTo>
                  <a:pt x="248471" y="6260351"/>
                  <a:pt x="255115" y="6246703"/>
                  <a:pt x="268734" y="6246703"/>
                </a:cubicBezTo>
                <a:cubicBezTo>
                  <a:pt x="248471" y="6246703"/>
                  <a:pt x="235184" y="6253527"/>
                  <a:pt x="262091" y="6233379"/>
                </a:cubicBezTo>
                <a:cubicBezTo>
                  <a:pt x="255115" y="6239879"/>
                  <a:pt x="248471" y="6240204"/>
                  <a:pt x="234852" y="6246703"/>
                </a:cubicBezTo>
                <a:cubicBezTo>
                  <a:pt x="214921" y="6260351"/>
                  <a:pt x="235184" y="6253527"/>
                  <a:pt x="215253" y="6267175"/>
                </a:cubicBezTo>
                <a:cubicBezTo>
                  <a:pt x="194990" y="6273674"/>
                  <a:pt x="215253" y="6253527"/>
                  <a:pt x="221897" y="6246703"/>
                </a:cubicBezTo>
                <a:cubicBezTo>
                  <a:pt x="188346" y="6266850"/>
                  <a:pt x="221565" y="6240204"/>
                  <a:pt x="167751" y="6267175"/>
                </a:cubicBezTo>
                <a:cubicBezTo>
                  <a:pt x="181371" y="6260351"/>
                  <a:pt x="181371" y="6260351"/>
                  <a:pt x="181371" y="6260351"/>
                </a:cubicBezTo>
                <a:cubicBezTo>
                  <a:pt x="194658" y="6240204"/>
                  <a:pt x="167751" y="6246703"/>
                  <a:pt x="140845" y="6246703"/>
                </a:cubicBezTo>
                <a:cubicBezTo>
                  <a:pt x="113938" y="6246703"/>
                  <a:pt x="94007" y="6246703"/>
                  <a:pt x="120914" y="6219731"/>
                </a:cubicBezTo>
                <a:cubicBezTo>
                  <a:pt x="107627" y="6226555"/>
                  <a:pt x="94007" y="6226555"/>
                  <a:pt x="94007" y="6226555"/>
                </a:cubicBezTo>
                <a:cubicBezTo>
                  <a:pt x="100651" y="6219731"/>
                  <a:pt x="114270" y="6213557"/>
                  <a:pt x="134533" y="6199909"/>
                </a:cubicBezTo>
                <a:cubicBezTo>
                  <a:pt x="134533" y="6199909"/>
                  <a:pt x="127557" y="6199909"/>
                  <a:pt x="147488" y="6186585"/>
                </a:cubicBezTo>
                <a:cubicBezTo>
                  <a:pt x="140845" y="6193084"/>
                  <a:pt x="107627" y="6206408"/>
                  <a:pt x="100651" y="6213232"/>
                </a:cubicBezTo>
                <a:cubicBezTo>
                  <a:pt x="67100" y="6226555"/>
                  <a:pt x="107627" y="6199909"/>
                  <a:pt x="134533" y="6193084"/>
                </a:cubicBezTo>
                <a:cubicBezTo>
                  <a:pt x="168083" y="6172937"/>
                  <a:pt x="147488" y="6172937"/>
                  <a:pt x="147488" y="6166113"/>
                </a:cubicBezTo>
                <a:cubicBezTo>
                  <a:pt x="107294" y="6186260"/>
                  <a:pt x="134533" y="6179761"/>
                  <a:pt x="114270" y="6193084"/>
                </a:cubicBezTo>
                <a:cubicBezTo>
                  <a:pt x="110948" y="6189835"/>
                  <a:pt x="108955" y="6186585"/>
                  <a:pt x="103308" y="6185610"/>
                </a:cubicBezTo>
                <a:lnTo>
                  <a:pt x="94339" y="6185935"/>
                </a:lnTo>
                <a:lnTo>
                  <a:pt x="156457" y="6144340"/>
                </a:lnTo>
                <a:cubicBezTo>
                  <a:pt x="171405" y="6132642"/>
                  <a:pt x="181371" y="6122243"/>
                  <a:pt x="188014" y="6112169"/>
                </a:cubicBezTo>
                <a:cubicBezTo>
                  <a:pt x="221565" y="6098846"/>
                  <a:pt x="140845" y="6152789"/>
                  <a:pt x="140845" y="6159614"/>
                </a:cubicBezTo>
                <a:cubicBezTo>
                  <a:pt x="201301" y="6125818"/>
                  <a:pt x="174727" y="6159614"/>
                  <a:pt x="167751" y="6172937"/>
                </a:cubicBezTo>
                <a:cubicBezTo>
                  <a:pt x="174727" y="6172937"/>
                  <a:pt x="181371" y="6166438"/>
                  <a:pt x="181371" y="6172937"/>
                </a:cubicBezTo>
                <a:cubicBezTo>
                  <a:pt x="201634" y="6159614"/>
                  <a:pt x="201634" y="6152789"/>
                  <a:pt x="201634" y="6152789"/>
                </a:cubicBezTo>
                <a:cubicBezTo>
                  <a:pt x="235184" y="6145965"/>
                  <a:pt x="140845" y="6206408"/>
                  <a:pt x="241828" y="6159614"/>
                </a:cubicBezTo>
                <a:cubicBezTo>
                  <a:pt x="268734" y="6139466"/>
                  <a:pt x="194658" y="6172937"/>
                  <a:pt x="268734" y="6132642"/>
                </a:cubicBezTo>
                <a:cubicBezTo>
                  <a:pt x="268734" y="6132642"/>
                  <a:pt x="228208" y="6145965"/>
                  <a:pt x="255115" y="6132642"/>
                </a:cubicBezTo>
                <a:cubicBezTo>
                  <a:pt x="302284" y="6112494"/>
                  <a:pt x="309260" y="6125818"/>
                  <a:pt x="309260" y="6139141"/>
                </a:cubicBezTo>
                <a:cubicBezTo>
                  <a:pt x="309260" y="6152789"/>
                  <a:pt x="308928" y="6166113"/>
                  <a:pt x="335835" y="6152789"/>
                </a:cubicBezTo>
                <a:cubicBezTo>
                  <a:pt x="349122" y="6145965"/>
                  <a:pt x="362741" y="6126143"/>
                  <a:pt x="383004" y="6105995"/>
                </a:cubicBezTo>
                <a:cubicBezTo>
                  <a:pt x="409911" y="6092347"/>
                  <a:pt x="382672" y="6119319"/>
                  <a:pt x="423198" y="6092347"/>
                </a:cubicBezTo>
                <a:cubicBezTo>
                  <a:pt x="443129" y="6079024"/>
                  <a:pt x="402935" y="6092347"/>
                  <a:pt x="450105" y="6065375"/>
                </a:cubicBezTo>
                <a:cubicBezTo>
                  <a:pt x="436486" y="6065375"/>
                  <a:pt x="436818" y="6079024"/>
                  <a:pt x="403267" y="6092347"/>
                </a:cubicBezTo>
                <a:cubicBezTo>
                  <a:pt x="430174" y="6072199"/>
                  <a:pt x="403267" y="6079024"/>
                  <a:pt x="389648" y="6092347"/>
                </a:cubicBezTo>
                <a:cubicBezTo>
                  <a:pt x="396292" y="6079024"/>
                  <a:pt x="463724" y="6011432"/>
                  <a:pt x="396624" y="6038404"/>
                </a:cubicBezTo>
                <a:cubicBezTo>
                  <a:pt x="416555" y="6018256"/>
                  <a:pt x="436486" y="6018581"/>
                  <a:pt x="456749" y="6005258"/>
                </a:cubicBezTo>
                <a:cubicBezTo>
                  <a:pt x="429842" y="6018581"/>
                  <a:pt x="416555" y="6011757"/>
                  <a:pt x="396624" y="6011757"/>
                </a:cubicBezTo>
                <a:cubicBezTo>
                  <a:pt x="403267" y="6005258"/>
                  <a:pt x="416222" y="6004933"/>
                  <a:pt x="429842" y="5991609"/>
                </a:cubicBezTo>
                <a:cubicBezTo>
                  <a:pt x="429842" y="5984785"/>
                  <a:pt x="423198" y="5991609"/>
                  <a:pt x="396624" y="6005258"/>
                </a:cubicBezTo>
                <a:cubicBezTo>
                  <a:pt x="423198" y="5991609"/>
                  <a:pt x="429842" y="5977961"/>
                  <a:pt x="463392" y="5964638"/>
                </a:cubicBezTo>
                <a:cubicBezTo>
                  <a:pt x="443461" y="5971462"/>
                  <a:pt x="416555" y="5978286"/>
                  <a:pt x="403267" y="5978286"/>
                </a:cubicBezTo>
                <a:cubicBezTo>
                  <a:pt x="423530" y="5964638"/>
                  <a:pt x="423198" y="5964638"/>
                  <a:pt x="443461" y="5957813"/>
                </a:cubicBezTo>
                <a:cubicBezTo>
                  <a:pt x="383004" y="5977961"/>
                  <a:pt x="423198" y="5944490"/>
                  <a:pt x="383004" y="5950989"/>
                </a:cubicBezTo>
                <a:cubicBezTo>
                  <a:pt x="396292" y="5950989"/>
                  <a:pt x="403267" y="5950989"/>
                  <a:pt x="409911" y="5937666"/>
                </a:cubicBezTo>
                <a:cubicBezTo>
                  <a:pt x="383004" y="5924343"/>
                  <a:pt x="409911" y="5890872"/>
                  <a:pt x="369385" y="5884048"/>
                </a:cubicBezTo>
                <a:cubicBezTo>
                  <a:pt x="396292" y="5877223"/>
                  <a:pt x="409911" y="5863900"/>
                  <a:pt x="409911" y="5877223"/>
                </a:cubicBezTo>
                <a:cubicBezTo>
                  <a:pt x="477011" y="5830429"/>
                  <a:pt x="409911" y="5850577"/>
                  <a:pt x="416555" y="5837253"/>
                </a:cubicBezTo>
                <a:cubicBezTo>
                  <a:pt x="416555" y="5830429"/>
                  <a:pt x="443461" y="5817106"/>
                  <a:pt x="443461" y="5810282"/>
                </a:cubicBezTo>
                <a:cubicBezTo>
                  <a:pt x="443461" y="5810282"/>
                  <a:pt x="436486" y="5817106"/>
                  <a:pt x="429842" y="5817106"/>
                </a:cubicBezTo>
                <a:cubicBezTo>
                  <a:pt x="416222" y="5823605"/>
                  <a:pt x="409911" y="5830429"/>
                  <a:pt x="409911" y="5830429"/>
                </a:cubicBezTo>
                <a:cubicBezTo>
                  <a:pt x="409911" y="5830429"/>
                  <a:pt x="409911" y="5823605"/>
                  <a:pt x="403267" y="5823605"/>
                </a:cubicBezTo>
                <a:cubicBezTo>
                  <a:pt x="403267" y="5823605"/>
                  <a:pt x="409911" y="5823605"/>
                  <a:pt x="409911" y="5823605"/>
                </a:cubicBezTo>
                <a:cubicBezTo>
                  <a:pt x="409911" y="5817106"/>
                  <a:pt x="416555" y="5810282"/>
                  <a:pt x="436486" y="5796633"/>
                </a:cubicBezTo>
                <a:cubicBezTo>
                  <a:pt x="436486" y="5796633"/>
                  <a:pt x="436486" y="5803458"/>
                  <a:pt x="436486" y="5803458"/>
                </a:cubicBezTo>
                <a:cubicBezTo>
                  <a:pt x="436486" y="5803458"/>
                  <a:pt x="443461" y="5803458"/>
                  <a:pt x="456749" y="5796633"/>
                </a:cubicBezTo>
                <a:cubicBezTo>
                  <a:pt x="463392" y="5790134"/>
                  <a:pt x="470368" y="5783310"/>
                  <a:pt x="477011" y="5776486"/>
                </a:cubicBezTo>
                <a:cubicBezTo>
                  <a:pt x="483655" y="5776486"/>
                  <a:pt x="490631" y="5769662"/>
                  <a:pt x="497275" y="5769662"/>
                </a:cubicBezTo>
                <a:cubicBezTo>
                  <a:pt x="483987" y="5776486"/>
                  <a:pt x="490631" y="5776486"/>
                  <a:pt x="477011" y="5783310"/>
                </a:cubicBezTo>
                <a:cubicBezTo>
                  <a:pt x="544112" y="5749839"/>
                  <a:pt x="524181" y="5783310"/>
                  <a:pt x="503918" y="5803458"/>
                </a:cubicBezTo>
                <a:cubicBezTo>
                  <a:pt x="490631" y="5830429"/>
                  <a:pt x="477011" y="5850577"/>
                  <a:pt x="577994" y="5803458"/>
                </a:cubicBezTo>
                <a:cubicBezTo>
                  <a:pt x="517538" y="5843753"/>
                  <a:pt x="577994" y="5836928"/>
                  <a:pt x="577994" y="5850252"/>
                </a:cubicBezTo>
                <a:cubicBezTo>
                  <a:pt x="551088" y="5863900"/>
                  <a:pt x="550756" y="5863900"/>
                  <a:pt x="530493" y="5870724"/>
                </a:cubicBezTo>
                <a:cubicBezTo>
                  <a:pt x="523849" y="5884048"/>
                  <a:pt x="551088" y="5863900"/>
                  <a:pt x="577994" y="5850252"/>
                </a:cubicBezTo>
                <a:cubicBezTo>
                  <a:pt x="557731" y="5870399"/>
                  <a:pt x="571019" y="5863900"/>
                  <a:pt x="577994" y="5870724"/>
                </a:cubicBezTo>
                <a:cubicBezTo>
                  <a:pt x="510562" y="5904195"/>
                  <a:pt x="577662" y="5884373"/>
                  <a:pt x="523849" y="5917843"/>
                </a:cubicBezTo>
                <a:cubicBezTo>
                  <a:pt x="530493" y="5917843"/>
                  <a:pt x="537468" y="5911019"/>
                  <a:pt x="537468" y="5911019"/>
                </a:cubicBezTo>
                <a:cubicBezTo>
                  <a:pt x="577662" y="5890872"/>
                  <a:pt x="571019" y="5890872"/>
                  <a:pt x="584638" y="5884048"/>
                </a:cubicBezTo>
                <a:cubicBezTo>
                  <a:pt x="577994" y="5904195"/>
                  <a:pt x="597925" y="5917518"/>
                  <a:pt x="530493" y="5964638"/>
                </a:cubicBezTo>
                <a:cubicBezTo>
                  <a:pt x="537468" y="5964638"/>
                  <a:pt x="571019" y="5950989"/>
                  <a:pt x="577994" y="5944490"/>
                </a:cubicBezTo>
                <a:cubicBezTo>
                  <a:pt x="517538" y="5984785"/>
                  <a:pt x="597925" y="5951314"/>
                  <a:pt x="550756" y="5971462"/>
                </a:cubicBezTo>
                <a:cubicBezTo>
                  <a:pt x="577662" y="5964638"/>
                  <a:pt x="577662" y="5971137"/>
                  <a:pt x="631476" y="5950989"/>
                </a:cubicBezTo>
                <a:cubicBezTo>
                  <a:pt x="644763" y="5950989"/>
                  <a:pt x="584638" y="5964638"/>
                  <a:pt x="597925" y="5971462"/>
                </a:cubicBezTo>
                <a:cubicBezTo>
                  <a:pt x="571351" y="5984785"/>
                  <a:pt x="591282" y="5971462"/>
                  <a:pt x="577994" y="5971462"/>
                </a:cubicBezTo>
                <a:cubicBezTo>
                  <a:pt x="537468" y="6004933"/>
                  <a:pt x="530825" y="6011757"/>
                  <a:pt x="571019" y="6005258"/>
                </a:cubicBezTo>
                <a:cubicBezTo>
                  <a:pt x="604569" y="5985110"/>
                  <a:pt x="597593" y="5984785"/>
                  <a:pt x="611213" y="5971462"/>
                </a:cubicBezTo>
                <a:cubicBezTo>
                  <a:pt x="651406" y="5951314"/>
                  <a:pt x="645095" y="5957813"/>
                  <a:pt x="685289" y="5937666"/>
                </a:cubicBezTo>
                <a:cubicBezTo>
                  <a:pt x="672002" y="5957813"/>
                  <a:pt x="745746" y="5910694"/>
                  <a:pt x="718839" y="5937666"/>
                </a:cubicBezTo>
                <a:cubicBezTo>
                  <a:pt x="732126" y="5924343"/>
                  <a:pt x="739102" y="5917843"/>
                  <a:pt x="739102" y="5917843"/>
                </a:cubicBezTo>
                <a:cubicBezTo>
                  <a:pt x="772652" y="5904520"/>
                  <a:pt x="772652" y="5917843"/>
                  <a:pt x="779628" y="5924668"/>
                </a:cubicBezTo>
                <a:cubicBezTo>
                  <a:pt x="846729" y="5884373"/>
                  <a:pt x="759365" y="5924343"/>
                  <a:pt x="779628" y="5904195"/>
                </a:cubicBezTo>
                <a:cubicBezTo>
                  <a:pt x="792915" y="5897696"/>
                  <a:pt x="799227" y="5897371"/>
                  <a:pt x="819490" y="5884048"/>
                </a:cubicBezTo>
                <a:cubicBezTo>
                  <a:pt x="846397" y="5850577"/>
                  <a:pt x="893566" y="5816781"/>
                  <a:pt x="906853" y="5783310"/>
                </a:cubicBezTo>
                <a:cubicBezTo>
                  <a:pt x="819490" y="5830429"/>
                  <a:pt x="947379" y="5749839"/>
                  <a:pt x="940736" y="5743340"/>
                </a:cubicBezTo>
                <a:cubicBezTo>
                  <a:pt x="950701" y="5743340"/>
                  <a:pt x="953026" y="5746590"/>
                  <a:pt x="976279" y="5734566"/>
                </a:cubicBezTo>
                <a:lnTo>
                  <a:pt x="988238" y="5727742"/>
                </a:lnTo>
                <a:lnTo>
                  <a:pt x="997871" y="5725467"/>
                </a:lnTo>
                <a:lnTo>
                  <a:pt x="1005843" y="5722218"/>
                </a:lnTo>
                <a:lnTo>
                  <a:pt x="999200" y="5726767"/>
                </a:lnTo>
                <a:cubicBezTo>
                  <a:pt x="990895" y="5732941"/>
                  <a:pt x="980930" y="5739765"/>
                  <a:pt x="980930" y="5743340"/>
                </a:cubicBezTo>
                <a:cubicBezTo>
                  <a:pt x="1014812" y="5722868"/>
                  <a:pt x="1014480" y="5722868"/>
                  <a:pt x="1021124" y="5716043"/>
                </a:cubicBezTo>
                <a:lnTo>
                  <a:pt x="1005843" y="5722218"/>
                </a:lnTo>
                <a:lnTo>
                  <a:pt x="1009165" y="5719293"/>
                </a:lnTo>
                <a:cubicBezTo>
                  <a:pt x="1011158" y="5717343"/>
                  <a:pt x="1011158" y="5716043"/>
                  <a:pt x="1007504" y="5716043"/>
                </a:cubicBezTo>
                <a:lnTo>
                  <a:pt x="988238" y="5727742"/>
                </a:lnTo>
                <a:lnTo>
                  <a:pt x="985580" y="5728067"/>
                </a:lnTo>
                <a:cubicBezTo>
                  <a:pt x="975615" y="5728717"/>
                  <a:pt x="988238" y="5717343"/>
                  <a:pt x="990231" y="5709544"/>
                </a:cubicBezTo>
                <a:lnTo>
                  <a:pt x="988720" y="5708374"/>
                </a:lnTo>
                <a:lnTo>
                  <a:pt x="989021" y="5708067"/>
                </a:lnTo>
                <a:lnTo>
                  <a:pt x="988490" y="5708196"/>
                </a:lnTo>
                <a:lnTo>
                  <a:pt x="982258" y="5703370"/>
                </a:lnTo>
                <a:lnTo>
                  <a:pt x="1007504" y="5689072"/>
                </a:lnTo>
                <a:cubicBezTo>
                  <a:pt x="967310" y="5695896"/>
                  <a:pt x="974286" y="5689072"/>
                  <a:pt x="974286" y="5668924"/>
                </a:cubicBezTo>
                <a:cubicBezTo>
                  <a:pt x="967643" y="5668924"/>
                  <a:pt x="954023" y="5682573"/>
                  <a:pt x="927116" y="5695896"/>
                </a:cubicBezTo>
                <a:cubicBezTo>
                  <a:pt x="940404" y="5682573"/>
                  <a:pt x="934092" y="5682573"/>
                  <a:pt x="980930" y="5655926"/>
                </a:cubicBezTo>
                <a:cubicBezTo>
                  <a:pt x="987906" y="5649102"/>
                  <a:pt x="960999" y="5662425"/>
                  <a:pt x="960999" y="5649102"/>
                </a:cubicBezTo>
                <a:cubicBezTo>
                  <a:pt x="947379" y="5662425"/>
                  <a:pt x="933760" y="5668924"/>
                  <a:pt x="933760" y="5675748"/>
                </a:cubicBezTo>
                <a:cubicBezTo>
                  <a:pt x="900210" y="5689072"/>
                  <a:pt x="1007836" y="5615631"/>
                  <a:pt x="920473" y="5655926"/>
                </a:cubicBezTo>
                <a:cubicBezTo>
                  <a:pt x="960667" y="5622130"/>
                  <a:pt x="960667" y="5595158"/>
                  <a:pt x="900210" y="5615306"/>
                </a:cubicBezTo>
                <a:cubicBezTo>
                  <a:pt x="927116" y="5601982"/>
                  <a:pt x="934092" y="5595158"/>
                  <a:pt x="960999" y="5581510"/>
                </a:cubicBezTo>
                <a:cubicBezTo>
                  <a:pt x="927116" y="5588334"/>
                  <a:pt x="920473" y="5581835"/>
                  <a:pt x="980930" y="5541540"/>
                </a:cubicBezTo>
                <a:cubicBezTo>
                  <a:pt x="954355" y="5548364"/>
                  <a:pt x="940404" y="5548364"/>
                  <a:pt x="920473" y="5555188"/>
                </a:cubicBezTo>
                <a:cubicBezTo>
                  <a:pt x="893566" y="5568512"/>
                  <a:pt x="927449" y="5554863"/>
                  <a:pt x="880279" y="5588334"/>
                </a:cubicBezTo>
                <a:cubicBezTo>
                  <a:pt x="900542" y="5568187"/>
                  <a:pt x="907186" y="5555188"/>
                  <a:pt x="873635" y="5575336"/>
                </a:cubicBezTo>
                <a:cubicBezTo>
                  <a:pt x="893566" y="5555188"/>
                  <a:pt x="900210" y="5548364"/>
                  <a:pt x="940736" y="5528217"/>
                </a:cubicBezTo>
                <a:cubicBezTo>
                  <a:pt x="927116" y="5534716"/>
                  <a:pt x="913497" y="5534716"/>
                  <a:pt x="906853" y="5528217"/>
                </a:cubicBezTo>
                <a:cubicBezTo>
                  <a:pt x="866659" y="5561687"/>
                  <a:pt x="907186" y="5541865"/>
                  <a:pt x="853372" y="5575336"/>
                </a:cubicBezTo>
                <a:cubicBezTo>
                  <a:pt x="880279" y="5575336"/>
                  <a:pt x="786272" y="5649102"/>
                  <a:pt x="866659" y="5615306"/>
                </a:cubicBezTo>
                <a:cubicBezTo>
                  <a:pt x="839753" y="5635453"/>
                  <a:pt x="846729" y="5649102"/>
                  <a:pt x="880279" y="5628954"/>
                </a:cubicBezTo>
                <a:cubicBezTo>
                  <a:pt x="806203" y="5675748"/>
                  <a:pt x="826466" y="5668924"/>
                  <a:pt x="853372" y="5668924"/>
                </a:cubicBezTo>
                <a:cubicBezTo>
                  <a:pt x="772652" y="5716043"/>
                  <a:pt x="752389" y="5722868"/>
                  <a:pt x="644763" y="5783310"/>
                </a:cubicBezTo>
                <a:cubicBezTo>
                  <a:pt x="631476" y="5790134"/>
                  <a:pt x="604569" y="5803458"/>
                  <a:pt x="577994" y="5810282"/>
                </a:cubicBezTo>
                <a:cubicBezTo>
                  <a:pt x="638451" y="5769987"/>
                  <a:pt x="598258" y="5789809"/>
                  <a:pt x="604901" y="5776486"/>
                </a:cubicBezTo>
                <a:cubicBezTo>
                  <a:pt x="685621" y="5729367"/>
                  <a:pt x="645095" y="5722543"/>
                  <a:pt x="604901" y="5756338"/>
                </a:cubicBezTo>
                <a:cubicBezTo>
                  <a:pt x="624832" y="5736191"/>
                  <a:pt x="665358" y="5709219"/>
                  <a:pt x="692265" y="5689072"/>
                </a:cubicBezTo>
                <a:cubicBezTo>
                  <a:pt x="692265" y="5682573"/>
                  <a:pt x="644763" y="5709544"/>
                  <a:pt x="638119" y="5709544"/>
                </a:cubicBezTo>
                <a:cubicBezTo>
                  <a:pt x="685289" y="5682573"/>
                  <a:pt x="672002" y="5682573"/>
                  <a:pt x="665026" y="5682573"/>
                </a:cubicBezTo>
                <a:cubicBezTo>
                  <a:pt x="645095" y="5689072"/>
                  <a:pt x="644763" y="5689397"/>
                  <a:pt x="644763" y="5695896"/>
                </a:cubicBezTo>
                <a:cubicBezTo>
                  <a:pt x="638119" y="5695896"/>
                  <a:pt x="638119" y="5689072"/>
                  <a:pt x="631476" y="5689072"/>
                </a:cubicBezTo>
                <a:cubicBezTo>
                  <a:pt x="624832" y="5689072"/>
                  <a:pt x="624832" y="5689072"/>
                  <a:pt x="624832" y="5689072"/>
                </a:cubicBezTo>
                <a:cubicBezTo>
                  <a:pt x="624832" y="5682573"/>
                  <a:pt x="624832" y="5676073"/>
                  <a:pt x="644763" y="5662750"/>
                </a:cubicBezTo>
                <a:cubicBezTo>
                  <a:pt x="644763" y="5662750"/>
                  <a:pt x="624500" y="5675748"/>
                  <a:pt x="611213" y="5682573"/>
                </a:cubicBezTo>
                <a:cubicBezTo>
                  <a:pt x="678313" y="5628629"/>
                  <a:pt x="665026" y="5628954"/>
                  <a:pt x="658382" y="5615306"/>
                </a:cubicBezTo>
                <a:cubicBezTo>
                  <a:pt x="672002" y="5615306"/>
                  <a:pt x="678645" y="5608482"/>
                  <a:pt x="692265" y="5595158"/>
                </a:cubicBezTo>
                <a:cubicBezTo>
                  <a:pt x="698908" y="5588334"/>
                  <a:pt x="671669" y="5602307"/>
                  <a:pt x="711863" y="5575336"/>
                </a:cubicBezTo>
                <a:cubicBezTo>
                  <a:pt x="718839" y="5575336"/>
                  <a:pt x="772652" y="5548364"/>
                  <a:pt x="766009" y="5561687"/>
                </a:cubicBezTo>
                <a:cubicBezTo>
                  <a:pt x="792915" y="5541540"/>
                  <a:pt x="792915" y="5538290"/>
                  <a:pt x="793912" y="5534716"/>
                </a:cubicBezTo>
                <a:lnTo>
                  <a:pt x="797566" y="5529191"/>
                </a:lnTo>
                <a:lnTo>
                  <a:pt x="826134" y="5507744"/>
                </a:lnTo>
                <a:cubicBezTo>
                  <a:pt x="811517" y="5517818"/>
                  <a:pt x="803545" y="5523342"/>
                  <a:pt x="799227" y="5527242"/>
                </a:cubicBezTo>
                <a:cubicBezTo>
                  <a:pt x="791587" y="5531466"/>
                  <a:pt x="803877" y="5519118"/>
                  <a:pt x="826134" y="5501245"/>
                </a:cubicBezTo>
                <a:cubicBezTo>
                  <a:pt x="785940" y="5521392"/>
                  <a:pt x="813178" y="5501245"/>
                  <a:pt x="786272" y="5514568"/>
                </a:cubicBezTo>
                <a:cubicBezTo>
                  <a:pt x="806203" y="5501245"/>
                  <a:pt x="826134" y="5487597"/>
                  <a:pt x="826134" y="5487597"/>
                </a:cubicBezTo>
                <a:cubicBezTo>
                  <a:pt x="860016" y="5467449"/>
                  <a:pt x="812846" y="5514893"/>
                  <a:pt x="893234" y="5460950"/>
                </a:cubicBezTo>
                <a:cubicBezTo>
                  <a:pt x="900210" y="5460950"/>
                  <a:pt x="880279" y="5474273"/>
                  <a:pt x="846397" y="5494421"/>
                </a:cubicBezTo>
                <a:cubicBezTo>
                  <a:pt x="853372" y="5494421"/>
                  <a:pt x="900210" y="5460950"/>
                  <a:pt x="920473" y="5454126"/>
                </a:cubicBezTo>
                <a:cubicBezTo>
                  <a:pt x="886923" y="5467774"/>
                  <a:pt x="940736" y="5420655"/>
                  <a:pt x="886923" y="5454126"/>
                </a:cubicBezTo>
                <a:cubicBezTo>
                  <a:pt x="900542" y="5440802"/>
                  <a:pt x="913497" y="5420655"/>
                  <a:pt x="906853" y="5420655"/>
                </a:cubicBezTo>
                <a:cubicBezTo>
                  <a:pt x="906853" y="5413831"/>
                  <a:pt x="906853" y="5413831"/>
                  <a:pt x="900210" y="5413831"/>
                </a:cubicBezTo>
                <a:cubicBezTo>
                  <a:pt x="893234" y="5413831"/>
                  <a:pt x="893898" y="5413831"/>
                  <a:pt x="886923" y="5413831"/>
                </a:cubicBezTo>
                <a:cubicBezTo>
                  <a:pt x="880279" y="5413831"/>
                  <a:pt x="866659" y="5413831"/>
                  <a:pt x="846397" y="5420655"/>
                </a:cubicBezTo>
                <a:cubicBezTo>
                  <a:pt x="880279" y="5400507"/>
                  <a:pt x="866992" y="5400507"/>
                  <a:pt x="880279" y="5387184"/>
                </a:cubicBezTo>
                <a:cubicBezTo>
                  <a:pt x="833109" y="5394008"/>
                  <a:pt x="873303" y="5319917"/>
                  <a:pt x="766009" y="5387184"/>
                </a:cubicBezTo>
                <a:cubicBezTo>
                  <a:pt x="759365" y="5380360"/>
                  <a:pt x="806203" y="5360212"/>
                  <a:pt x="819490" y="5346564"/>
                </a:cubicBezTo>
                <a:cubicBezTo>
                  <a:pt x="900210" y="5326417"/>
                  <a:pt x="846397" y="5400507"/>
                  <a:pt x="940736" y="5367037"/>
                </a:cubicBezTo>
                <a:cubicBezTo>
                  <a:pt x="967310" y="5346889"/>
                  <a:pt x="934092" y="5346564"/>
                  <a:pt x="974286" y="5326417"/>
                </a:cubicBezTo>
                <a:cubicBezTo>
                  <a:pt x="920473" y="5319592"/>
                  <a:pt x="927116" y="5245827"/>
                  <a:pt x="873635" y="5245827"/>
                </a:cubicBezTo>
                <a:cubicBezTo>
                  <a:pt x="920473" y="5212356"/>
                  <a:pt x="886923" y="5252651"/>
                  <a:pt x="920473" y="5232503"/>
                </a:cubicBezTo>
                <a:cubicBezTo>
                  <a:pt x="886923" y="5225679"/>
                  <a:pt x="886923" y="5199032"/>
                  <a:pt x="873635" y="5178885"/>
                </a:cubicBezTo>
                <a:lnTo>
                  <a:pt x="860016" y="5165237"/>
                </a:lnTo>
                <a:lnTo>
                  <a:pt x="880279" y="5145089"/>
                </a:lnTo>
                <a:cubicBezTo>
                  <a:pt x="893566" y="5131766"/>
                  <a:pt x="900210" y="5118117"/>
                  <a:pt x="860016" y="5145089"/>
                </a:cubicBezTo>
                <a:cubicBezTo>
                  <a:pt x="866659" y="5138265"/>
                  <a:pt x="886590" y="5125266"/>
                  <a:pt x="900210" y="5111618"/>
                </a:cubicBezTo>
                <a:cubicBezTo>
                  <a:pt x="886590" y="5111618"/>
                  <a:pt x="853372" y="5131766"/>
                  <a:pt x="866659" y="5111618"/>
                </a:cubicBezTo>
                <a:cubicBezTo>
                  <a:pt x="880279" y="5105119"/>
                  <a:pt x="880279" y="5111618"/>
                  <a:pt x="880279" y="5111618"/>
                </a:cubicBezTo>
                <a:cubicBezTo>
                  <a:pt x="886923" y="5105119"/>
                  <a:pt x="886923" y="5105119"/>
                  <a:pt x="886923" y="5098295"/>
                </a:cubicBezTo>
                <a:cubicBezTo>
                  <a:pt x="960999" y="5058000"/>
                  <a:pt x="954023" y="5044351"/>
                  <a:pt x="927116" y="5051176"/>
                </a:cubicBezTo>
                <a:cubicBezTo>
                  <a:pt x="906853" y="5051176"/>
                  <a:pt x="866659" y="5071323"/>
                  <a:pt x="860016" y="5071323"/>
                </a:cubicBezTo>
                <a:cubicBezTo>
                  <a:pt x="860016" y="5064499"/>
                  <a:pt x="866992" y="5064499"/>
                  <a:pt x="880279" y="5051176"/>
                </a:cubicBezTo>
                <a:cubicBezTo>
                  <a:pt x="866992" y="5037527"/>
                  <a:pt x="833109" y="5044676"/>
                  <a:pt x="839753" y="5017705"/>
                </a:cubicBezTo>
                <a:cubicBezTo>
                  <a:pt x="833109" y="5017705"/>
                  <a:pt x="819490" y="5031028"/>
                  <a:pt x="819490" y="5031028"/>
                </a:cubicBezTo>
                <a:cubicBezTo>
                  <a:pt x="819490" y="5031028"/>
                  <a:pt x="893566" y="4950438"/>
                  <a:pt x="812846" y="5010881"/>
                </a:cubicBezTo>
                <a:cubicBezTo>
                  <a:pt x="826134" y="4997557"/>
                  <a:pt x="826466" y="4997232"/>
                  <a:pt x="846397" y="4983909"/>
                </a:cubicBezTo>
                <a:cubicBezTo>
                  <a:pt x="833109" y="4990733"/>
                  <a:pt x="792915" y="5024529"/>
                  <a:pt x="786272" y="5024529"/>
                </a:cubicBezTo>
                <a:cubicBezTo>
                  <a:pt x="806203" y="5004381"/>
                  <a:pt x="812846" y="4997557"/>
                  <a:pt x="826134" y="4990733"/>
                </a:cubicBezTo>
                <a:cubicBezTo>
                  <a:pt x="860016" y="4950438"/>
                  <a:pt x="785940" y="5004056"/>
                  <a:pt x="826134" y="4970586"/>
                </a:cubicBezTo>
                <a:cubicBezTo>
                  <a:pt x="819490" y="4970586"/>
                  <a:pt x="799227" y="4983909"/>
                  <a:pt x="799227" y="4983909"/>
                </a:cubicBezTo>
                <a:cubicBezTo>
                  <a:pt x="759033" y="5017380"/>
                  <a:pt x="779296" y="4997557"/>
                  <a:pt x="745746" y="5024529"/>
                </a:cubicBezTo>
                <a:lnTo>
                  <a:pt x="752389" y="5017705"/>
                </a:lnTo>
                <a:lnTo>
                  <a:pt x="774313" y="5001782"/>
                </a:lnTo>
                <a:cubicBezTo>
                  <a:pt x="780957" y="4995932"/>
                  <a:pt x="786272" y="4990733"/>
                  <a:pt x="786272" y="4990733"/>
                </a:cubicBezTo>
                <a:cubicBezTo>
                  <a:pt x="796237" y="4980659"/>
                  <a:pt x="791255" y="4982284"/>
                  <a:pt x="788597" y="4983259"/>
                </a:cubicBezTo>
                <a:lnTo>
                  <a:pt x="788929" y="4982284"/>
                </a:lnTo>
                <a:lnTo>
                  <a:pt x="784943" y="4984884"/>
                </a:lnTo>
                <a:cubicBezTo>
                  <a:pt x="779296" y="4989108"/>
                  <a:pt x="772652" y="4993983"/>
                  <a:pt x="759365" y="5004056"/>
                </a:cubicBezTo>
                <a:cubicBezTo>
                  <a:pt x="759365" y="4997557"/>
                  <a:pt x="785940" y="4977085"/>
                  <a:pt x="799227" y="4963761"/>
                </a:cubicBezTo>
                <a:cubicBezTo>
                  <a:pt x="812846" y="4936790"/>
                  <a:pt x="772652" y="4956937"/>
                  <a:pt x="739102" y="4970586"/>
                </a:cubicBezTo>
                <a:cubicBezTo>
                  <a:pt x="792583" y="4916642"/>
                  <a:pt x="792915" y="4903319"/>
                  <a:pt x="772652" y="4910143"/>
                </a:cubicBezTo>
                <a:cubicBezTo>
                  <a:pt x="813178" y="4876672"/>
                  <a:pt x="785940" y="4883171"/>
                  <a:pt x="812846" y="4863024"/>
                </a:cubicBezTo>
                <a:cubicBezTo>
                  <a:pt x="812846" y="4863024"/>
                  <a:pt x="805870" y="4869523"/>
                  <a:pt x="799227" y="4869523"/>
                </a:cubicBezTo>
                <a:cubicBezTo>
                  <a:pt x="765677" y="4903319"/>
                  <a:pt x="785940" y="4883171"/>
                  <a:pt x="752389" y="4916967"/>
                </a:cubicBezTo>
                <a:cubicBezTo>
                  <a:pt x="766009" y="4903319"/>
                  <a:pt x="785940" y="4876672"/>
                  <a:pt x="812846" y="4843201"/>
                </a:cubicBezTo>
                <a:cubicBezTo>
                  <a:pt x="785940" y="4883496"/>
                  <a:pt x="826134" y="4843201"/>
                  <a:pt x="819490" y="4849701"/>
                </a:cubicBezTo>
                <a:cubicBezTo>
                  <a:pt x="846397" y="4823054"/>
                  <a:pt x="812846" y="4843201"/>
                  <a:pt x="812846" y="4843201"/>
                </a:cubicBezTo>
                <a:cubicBezTo>
                  <a:pt x="785940" y="4863349"/>
                  <a:pt x="786272" y="4869523"/>
                  <a:pt x="786272" y="4869523"/>
                </a:cubicBezTo>
                <a:cubicBezTo>
                  <a:pt x="792915" y="4856200"/>
                  <a:pt x="746078" y="4883171"/>
                  <a:pt x="792915" y="4829553"/>
                </a:cubicBezTo>
                <a:cubicBezTo>
                  <a:pt x="766009" y="4849701"/>
                  <a:pt x="765677" y="4863024"/>
                  <a:pt x="725483" y="4896495"/>
                </a:cubicBezTo>
                <a:cubicBezTo>
                  <a:pt x="738770" y="4889996"/>
                  <a:pt x="765677" y="4876672"/>
                  <a:pt x="705220" y="4943939"/>
                </a:cubicBezTo>
                <a:cubicBezTo>
                  <a:pt x="711863" y="4930291"/>
                  <a:pt x="685289" y="4950438"/>
                  <a:pt x="658382" y="4977085"/>
                </a:cubicBezTo>
                <a:cubicBezTo>
                  <a:pt x="658382" y="4970586"/>
                  <a:pt x="645095" y="4977410"/>
                  <a:pt x="672002" y="4950763"/>
                </a:cubicBezTo>
                <a:cubicBezTo>
                  <a:pt x="658382" y="4957262"/>
                  <a:pt x="651739" y="4963761"/>
                  <a:pt x="631476" y="4977085"/>
                </a:cubicBezTo>
                <a:cubicBezTo>
                  <a:pt x="646424" y="4952063"/>
                  <a:pt x="612541" y="4976110"/>
                  <a:pt x="623171" y="4958562"/>
                </a:cubicBezTo>
                <a:lnTo>
                  <a:pt x="637455" y="4941014"/>
                </a:lnTo>
                <a:lnTo>
                  <a:pt x="644763" y="4937115"/>
                </a:lnTo>
                <a:cubicBezTo>
                  <a:pt x="665026" y="4910143"/>
                  <a:pt x="651739" y="4916967"/>
                  <a:pt x="644763" y="4923791"/>
                </a:cubicBezTo>
                <a:cubicBezTo>
                  <a:pt x="631476" y="4930291"/>
                  <a:pt x="631476" y="4937115"/>
                  <a:pt x="624832" y="4937115"/>
                </a:cubicBezTo>
                <a:cubicBezTo>
                  <a:pt x="631476" y="4937115"/>
                  <a:pt x="611545" y="4943939"/>
                  <a:pt x="597925" y="4950763"/>
                </a:cubicBezTo>
                <a:cubicBezTo>
                  <a:pt x="584638" y="4957262"/>
                  <a:pt x="577994" y="4957262"/>
                  <a:pt x="604901" y="4923791"/>
                </a:cubicBezTo>
                <a:cubicBezTo>
                  <a:pt x="557731" y="4970586"/>
                  <a:pt x="618188" y="4890321"/>
                  <a:pt x="550756" y="4950763"/>
                </a:cubicBezTo>
                <a:cubicBezTo>
                  <a:pt x="571019" y="4930616"/>
                  <a:pt x="591282" y="4910143"/>
                  <a:pt x="597925" y="4889996"/>
                </a:cubicBezTo>
                <a:cubicBezTo>
                  <a:pt x="564375" y="4910143"/>
                  <a:pt x="564375" y="4896495"/>
                  <a:pt x="557731" y="4883171"/>
                </a:cubicBezTo>
                <a:cubicBezTo>
                  <a:pt x="557731" y="4876347"/>
                  <a:pt x="544444" y="4876672"/>
                  <a:pt x="497275" y="4923791"/>
                </a:cubicBezTo>
                <a:cubicBezTo>
                  <a:pt x="497275" y="4916967"/>
                  <a:pt x="517205" y="4896495"/>
                  <a:pt x="517205" y="4889996"/>
                </a:cubicBezTo>
                <a:cubicBezTo>
                  <a:pt x="510396" y="4900070"/>
                  <a:pt x="505413" y="4905106"/>
                  <a:pt x="500430" y="4910143"/>
                </a:cubicBezTo>
                <a:lnTo>
                  <a:pt x="496231" y="4914606"/>
                </a:lnTo>
                <a:lnTo>
                  <a:pt x="499247" y="4910844"/>
                </a:lnTo>
                <a:cubicBezTo>
                  <a:pt x="506596" y="4900394"/>
                  <a:pt x="493953" y="4911605"/>
                  <a:pt x="503918" y="4896495"/>
                </a:cubicBezTo>
                <a:cubicBezTo>
                  <a:pt x="503918" y="4896495"/>
                  <a:pt x="537468" y="4863349"/>
                  <a:pt x="537468" y="4856525"/>
                </a:cubicBezTo>
                <a:cubicBezTo>
                  <a:pt x="557399" y="4843201"/>
                  <a:pt x="510562" y="4896495"/>
                  <a:pt x="530493" y="4883171"/>
                </a:cubicBezTo>
                <a:cubicBezTo>
                  <a:pt x="544112" y="4863024"/>
                  <a:pt x="537468" y="4869848"/>
                  <a:pt x="544112" y="4856525"/>
                </a:cubicBezTo>
                <a:cubicBezTo>
                  <a:pt x="571019" y="4829553"/>
                  <a:pt x="544112" y="4863024"/>
                  <a:pt x="550756" y="4863024"/>
                </a:cubicBezTo>
                <a:cubicBezTo>
                  <a:pt x="577662" y="4822729"/>
                  <a:pt x="564375" y="4822729"/>
                  <a:pt x="571019" y="4809406"/>
                </a:cubicBezTo>
                <a:cubicBezTo>
                  <a:pt x="577662" y="4809406"/>
                  <a:pt x="584638" y="4816230"/>
                  <a:pt x="584638" y="4822729"/>
                </a:cubicBezTo>
                <a:cubicBezTo>
                  <a:pt x="591282" y="4829553"/>
                  <a:pt x="591282" y="4836377"/>
                  <a:pt x="591282" y="4843201"/>
                </a:cubicBezTo>
                <a:cubicBezTo>
                  <a:pt x="591282" y="4856525"/>
                  <a:pt x="591282" y="4863024"/>
                  <a:pt x="597925" y="4863024"/>
                </a:cubicBezTo>
                <a:cubicBezTo>
                  <a:pt x="611545" y="4863024"/>
                  <a:pt x="624832" y="4856525"/>
                  <a:pt x="644763" y="4843201"/>
                </a:cubicBezTo>
                <a:cubicBezTo>
                  <a:pt x="644763" y="4849701"/>
                  <a:pt x="617856" y="4876347"/>
                  <a:pt x="617856" y="4883171"/>
                </a:cubicBezTo>
                <a:cubicBezTo>
                  <a:pt x="617856" y="4883171"/>
                  <a:pt x="651739" y="4843201"/>
                  <a:pt x="644763" y="4856525"/>
                </a:cubicBezTo>
                <a:cubicBezTo>
                  <a:pt x="591282" y="4923791"/>
                  <a:pt x="691932" y="4822729"/>
                  <a:pt x="624832" y="4889996"/>
                </a:cubicBezTo>
                <a:cubicBezTo>
                  <a:pt x="651406" y="4863024"/>
                  <a:pt x="672002" y="4849701"/>
                  <a:pt x="685289" y="4836377"/>
                </a:cubicBezTo>
                <a:cubicBezTo>
                  <a:pt x="692265" y="4836377"/>
                  <a:pt x="672002" y="4849376"/>
                  <a:pt x="658382" y="4869523"/>
                </a:cubicBezTo>
                <a:cubicBezTo>
                  <a:pt x="691932" y="4836052"/>
                  <a:pt x="692265" y="4843201"/>
                  <a:pt x="698908" y="4843201"/>
                </a:cubicBezTo>
                <a:cubicBezTo>
                  <a:pt x="698908" y="4849701"/>
                  <a:pt x="698576" y="4856525"/>
                  <a:pt x="718839" y="4843201"/>
                </a:cubicBezTo>
                <a:cubicBezTo>
                  <a:pt x="698576" y="4863349"/>
                  <a:pt x="718839" y="4856525"/>
                  <a:pt x="732126" y="4849701"/>
                </a:cubicBezTo>
                <a:cubicBezTo>
                  <a:pt x="792583" y="4789258"/>
                  <a:pt x="759033" y="4802581"/>
                  <a:pt x="739102" y="4822729"/>
                </a:cubicBezTo>
                <a:cubicBezTo>
                  <a:pt x="752389" y="4796082"/>
                  <a:pt x="759033" y="4788933"/>
                  <a:pt x="752389" y="4788933"/>
                </a:cubicBezTo>
                <a:cubicBezTo>
                  <a:pt x="752389" y="4782434"/>
                  <a:pt x="745746" y="4782434"/>
                  <a:pt x="745746" y="4782434"/>
                </a:cubicBezTo>
                <a:cubicBezTo>
                  <a:pt x="772652" y="4748638"/>
                  <a:pt x="766009" y="4769110"/>
                  <a:pt x="786272" y="4742139"/>
                </a:cubicBezTo>
                <a:cubicBezTo>
                  <a:pt x="792915" y="4735640"/>
                  <a:pt x="799227" y="4728815"/>
                  <a:pt x="812846" y="4715167"/>
                </a:cubicBezTo>
                <a:cubicBezTo>
                  <a:pt x="806203" y="4715167"/>
                  <a:pt x="806203" y="4701844"/>
                  <a:pt x="772652" y="4735640"/>
                </a:cubicBezTo>
                <a:cubicBezTo>
                  <a:pt x="786272" y="4708668"/>
                  <a:pt x="752389" y="4728815"/>
                  <a:pt x="812846" y="4648225"/>
                </a:cubicBezTo>
                <a:cubicBezTo>
                  <a:pt x="799227" y="4655050"/>
                  <a:pt x="779628" y="4675197"/>
                  <a:pt x="786272" y="4661549"/>
                </a:cubicBezTo>
                <a:cubicBezTo>
                  <a:pt x="792915" y="4648225"/>
                  <a:pt x="799227" y="4655050"/>
                  <a:pt x="799227" y="4655050"/>
                </a:cubicBezTo>
                <a:cubicBezTo>
                  <a:pt x="812846" y="4628078"/>
                  <a:pt x="819490" y="4614430"/>
                  <a:pt x="799227" y="4621254"/>
                </a:cubicBezTo>
                <a:cubicBezTo>
                  <a:pt x="794244" y="4628078"/>
                  <a:pt x="791919" y="4632302"/>
                  <a:pt x="790922" y="4634577"/>
                </a:cubicBezTo>
                <a:lnTo>
                  <a:pt x="790922" y="4636852"/>
                </a:lnTo>
                <a:lnTo>
                  <a:pt x="768666" y="4661224"/>
                </a:lnTo>
                <a:cubicBezTo>
                  <a:pt x="758369" y="4671948"/>
                  <a:pt x="780957" y="4643026"/>
                  <a:pt x="766009" y="4648225"/>
                </a:cubicBezTo>
                <a:cubicBezTo>
                  <a:pt x="779296" y="4634902"/>
                  <a:pt x="786272" y="4634577"/>
                  <a:pt x="786272" y="4634577"/>
                </a:cubicBezTo>
                <a:cubicBezTo>
                  <a:pt x="806203" y="4594282"/>
                  <a:pt x="813178" y="4574460"/>
                  <a:pt x="792915" y="4587783"/>
                </a:cubicBezTo>
                <a:cubicBezTo>
                  <a:pt x="759365" y="4621579"/>
                  <a:pt x="785940" y="4594282"/>
                  <a:pt x="759365" y="4628078"/>
                </a:cubicBezTo>
                <a:cubicBezTo>
                  <a:pt x="759365" y="4621254"/>
                  <a:pt x="792915" y="4580959"/>
                  <a:pt x="752389" y="4628078"/>
                </a:cubicBezTo>
                <a:cubicBezTo>
                  <a:pt x="772652" y="4594282"/>
                  <a:pt x="772652" y="4587783"/>
                  <a:pt x="739102" y="4621254"/>
                </a:cubicBezTo>
                <a:cubicBezTo>
                  <a:pt x="752389" y="4594282"/>
                  <a:pt x="752389" y="4594607"/>
                  <a:pt x="745746" y="4594607"/>
                </a:cubicBezTo>
                <a:cubicBezTo>
                  <a:pt x="772652" y="4574460"/>
                  <a:pt x="766009" y="4594607"/>
                  <a:pt x="792915" y="4574460"/>
                </a:cubicBezTo>
                <a:cubicBezTo>
                  <a:pt x="826466" y="4534165"/>
                  <a:pt x="826134" y="4520516"/>
                  <a:pt x="799227" y="4547488"/>
                </a:cubicBezTo>
                <a:cubicBezTo>
                  <a:pt x="819490" y="4520516"/>
                  <a:pt x="812846" y="4520516"/>
                  <a:pt x="806203" y="4520516"/>
                </a:cubicBezTo>
                <a:cubicBezTo>
                  <a:pt x="799227" y="4520516"/>
                  <a:pt x="792583" y="4513692"/>
                  <a:pt x="833109" y="4460074"/>
                </a:cubicBezTo>
                <a:cubicBezTo>
                  <a:pt x="799559" y="4480221"/>
                  <a:pt x="853040" y="4399631"/>
                  <a:pt x="806203" y="4426278"/>
                </a:cubicBezTo>
                <a:cubicBezTo>
                  <a:pt x="846397" y="4385983"/>
                  <a:pt x="819490" y="4386308"/>
                  <a:pt x="812846" y="4386308"/>
                </a:cubicBezTo>
                <a:cubicBezTo>
                  <a:pt x="779296" y="4426603"/>
                  <a:pt x="792915" y="4412955"/>
                  <a:pt x="786272" y="4426278"/>
                </a:cubicBezTo>
                <a:cubicBezTo>
                  <a:pt x="799559" y="4412955"/>
                  <a:pt x="806203" y="4406455"/>
                  <a:pt x="806203" y="4413279"/>
                </a:cubicBezTo>
                <a:cubicBezTo>
                  <a:pt x="765677" y="4466898"/>
                  <a:pt x="752722" y="4453575"/>
                  <a:pt x="792915" y="4399631"/>
                </a:cubicBezTo>
                <a:cubicBezTo>
                  <a:pt x="786272" y="4399631"/>
                  <a:pt x="772652" y="4399631"/>
                  <a:pt x="772652" y="4386308"/>
                </a:cubicBezTo>
                <a:cubicBezTo>
                  <a:pt x="766009" y="4372984"/>
                  <a:pt x="779628" y="4352837"/>
                  <a:pt x="792915" y="4312542"/>
                </a:cubicBezTo>
                <a:cubicBezTo>
                  <a:pt x="786272" y="4319041"/>
                  <a:pt x="779296" y="4339189"/>
                  <a:pt x="772652" y="4345688"/>
                </a:cubicBezTo>
                <a:cubicBezTo>
                  <a:pt x="772652" y="4345688"/>
                  <a:pt x="766009" y="4339189"/>
                  <a:pt x="752389" y="4339189"/>
                </a:cubicBezTo>
                <a:cubicBezTo>
                  <a:pt x="752389" y="4332365"/>
                  <a:pt x="745746" y="4332689"/>
                  <a:pt x="745746" y="4325865"/>
                </a:cubicBezTo>
                <a:cubicBezTo>
                  <a:pt x="739102" y="4325865"/>
                  <a:pt x="739102" y="4319041"/>
                  <a:pt x="732126" y="4312542"/>
                </a:cubicBezTo>
                <a:cubicBezTo>
                  <a:pt x="705220" y="4325865"/>
                  <a:pt x="718839" y="4292069"/>
                  <a:pt x="711863" y="4265098"/>
                </a:cubicBezTo>
                <a:cubicBezTo>
                  <a:pt x="698576" y="4278746"/>
                  <a:pt x="705220" y="4271922"/>
                  <a:pt x="705220" y="4278746"/>
                </a:cubicBezTo>
                <a:cubicBezTo>
                  <a:pt x="678313" y="4271922"/>
                  <a:pt x="658382" y="4251774"/>
                  <a:pt x="644763" y="4238126"/>
                </a:cubicBezTo>
                <a:cubicBezTo>
                  <a:pt x="638119" y="4238126"/>
                  <a:pt x="631476" y="4231952"/>
                  <a:pt x="631476" y="4225128"/>
                </a:cubicBezTo>
                <a:cubicBezTo>
                  <a:pt x="624832" y="4225128"/>
                  <a:pt x="617856" y="4225128"/>
                  <a:pt x="611213" y="4218304"/>
                </a:cubicBezTo>
                <a:cubicBezTo>
                  <a:pt x="604569" y="4218304"/>
                  <a:pt x="591282" y="4211479"/>
                  <a:pt x="577994" y="4211479"/>
                </a:cubicBezTo>
                <a:cubicBezTo>
                  <a:pt x="591282" y="4191332"/>
                  <a:pt x="590949" y="4198156"/>
                  <a:pt x="611213" y="4171184"/>
                </a:cubicBezTo>
                <a:cubicBezTo>
                  <a:pt x="631476" y="4130889"/>
                  <a:pt x="591282" y="4171184"/>
                  <a:pt x="577994" y="4198156"/>
                </a:cubicBezTo>
                <a:cubicBezTo>
                  <a:pt x="591282" y="4157861"/>
                  <a:pt x="564375" y="4164360"/>
                  <a:pt x="537468" y="4164360"/>
                </a:cubicBezTo>
                <a:cubicBezTo>
                  <a:pt x="523849" y="4164360"/>
                  <a:pt x="510894" y="4171184"/>
                  <a:pt x="503918" y="4164360"/>
                </a:cubicBezTo>
                <a:cubicBezTo>
                  <a:pt x="497275" y="4164360"/>
                  <a:pt x="490631" y="4157536"/>
                  <a:pt x="490631" y="4157536"/>
                </a:cubicBezTo>
                <a:cubicBezTo>
                  <a:pt x="483655" y="4151037"/>
                  <a:pt x="483655" y="4144538"/>
                  <a:pt x="483655" y="4137713"/>
                </a:cubicBezTo>
                <a:cubicBezTo>
                  <a:pt x="483655" y="4137713"/>
                  <a:pt x="483987" y="4137713"/>
                  <a:pt x="497275" y="4110742"/>
                </a:cubicBezTo>
                <a:cubicBezTo>
                  <a:pt x="497275" y="4110742"/>
                  <a:pt x="470368" y="4137713"/>
                  <a:pt x="497275" y="4097418"/>
                </a:cubicBezTo>
                <a:cubicBezTo>
                  <a:pt x="457081" y="4137713"/>
                  <a:pt x="456749" y="4097418"/>
                  <a:pt x="429842" y="4110742"/>
                </a:cubicBezTo>
                <a:cubicBezTo>
                  <a:pt x="423198" y="4104243"/>
                  <a:pt x="443461" y="4076946"/>
                  <a:pt x="456749" y="4063623"/>
                </a:cubicBezTo>
                <a:cubicBezTo>
                  <a:pt x="456749" y="4063623"/>
                  <a:pt x="456749" y="4063948"/>
                  <a:pt x="443461" y="4057123"/>
                </a:cubicBezTo>
                <a:cubicBezTo>
                  <a:pt x="436486" y="4057123"/>
                  <a:pt x="430174" y="4077271"/>
                  <a:pt x="416555" y="4104243"/>
                </a:cubicBezTo>
                <a:cubicBezTo>
                  <a:pt x="409911" y="4070447"/>
                  <a:pt x="430174" y="4016828"/>
                  <a:pt x="396624" y="4036976"/>
                </a:cubicBezTo>
                <a:cubicBezTo>
                  <a:pt x="409911" y="4010004"/>
                  <a:pt x="409579" y="4003180"/>
                  <a:pt x="423198" y="3983033"/>
                </a:cubicBezTo>
                <a:cubicBezTo>
                  <a:pt x="402935" y="3996356"/>
                  <a:pt x="403267" y="3970034"/>
                  <a:pt x="389648" y="3970034"/>
                </a:cubicBezTo>
                <a:cubicBezTo>
                  <a:pt x="409911" y="3936238"/>
                  <a:pt x="409579" y="3956386"/>
                  <a:pt x="429842" y="3929414"/>
                </a:cubicBezTo>
                <a:cubicBezTo>
                  <a:pt x="423198" y="3929414"/>
                  <a:pt x="423530" y="3922590"/>
                  <a:pt x="416555" y="3909267"/>
                </a:cubicBezTo>
                <a:cubicBezTo>
                  <a:pt x="416555" y="3895943"/>
                  <a:pt x="416555" y="3882620"/>
                  <a:pt x="416555" y="3869297"/>
                </a:cubicBezTo>
                <a:cubicBezTo>
                  <a:pt x="409911" y="3848824"/>
                  <a:pt x="403267" y="3828677"/>
                  <a:pt x="376361" y="3842000"/>
                </a:cubicBezTo>
                <a:cubicBezTo>
                  <a:pt x="403267" y="3781557"/>
                  <a:pt x="389980" y="3848824"/>
                  <a:pt x="416555" y="3801705"/>
                </a:cubicBezTo>
                <a:cubicBezTo>
                  <a:pt x="409911" y="3761410"/>
                  <a:pt x="329191" y="3848824"/>
                  <a:pt x="349122" y="3768234"/>
                </a:cubicBezTo>
                <a:cubicBezTo>
                  <a:pt x="342478" y="3768234"/>
                  <a:pt x="322548" y="3801705"/>
                  <a:pt x="322548" y="3801705"/>
                </a:cubicBezTo>
                <a:cubicBezTo>
                  <a:pt x="329523" y="3741262"/>
                  <a:pt x="308928" y="3734763"/>
                  <a:pt x="275378" y="3748087"/>
                </a:cubicBezTo>
                <a:cubicBezTo>
                  <a:pt x="362741" y="3593731"/>
                  <a:pt x="241828" y="3694468"/>
                  <a:pt x="275378" y="3586907"/>
                </a:cubicBezTo>
                <a:cubicBezTo>
                  <a:pt x="255115" y="3600230"/>
                  <a:pt x="248471" y="3593731"/>
                  <a:pt x="234852" y="3586907"/>
                </a:cubicBezTo>
                <a:cubicBezTo>
                  <a:pt x="234852" y="3580082"/>
                  <a:pt x="235184" y="3573583"/>
                  <a:pt x="228540" y="3566759"/>
                </a:cubicBezTo>
                <a:cubicBezTo>
                  <a:pt x="228540" y="3553436"/>
                  <a:pt x="228540" y="3546287"/>
                  <a:pt x="228540" y="3532963"/>
                </a:cubicBezTo>
                <a:cubicBezTo>
                  <a:pt x="221897" y="3532963"/>
                  <a:pt x="208277" y="3553436"/>
                  <a:pt x="194990" y="3566759"/>
                </a:cubicBezTo>
                <a:cubicBezTo>
                  <a:pt x="188014" y="3559935"/>
                  <a:pt x="201634" y="3553111"/>
                  <a:pt x="215253" y="3526139"/>
                </a:cubicBezTo>
                <a:cubicBezTo>
                  <a:pt x="208277" y="3519640"/>
                  <a:pt x="194990" y="3553111"/>
                  <a:pt x="188014" y="3539787"/>
                </a:cubicBezTo>
                <a:cubicBezTo>
                  <a:pt x="181371" y="3553111"/>
                  <a:pt x="188014" y="3553111"/>
                  <a:pt x="188014" y="3559935"/>
                </a:cubicBezTo>
                <a:cubicBezTo>
                  <a:pt x="154464" y="3580082"/>
                  <a:pt x="147820" y="3539787"/>
                  <a:pt x="127890" y="3526139"/>
                </a:cubicBezTo>
                <a:cubicBezTo>
                  <a:pt x="154796" y="3505992"/>
                  <a:pt x="188014" y="3512816"/>
                  <a:pt x="174727" y="3553111"/>
                </a:cubicBezTo>
                <a:cubicBezTo>
                  <a:pt x="174727" y="3553111"/>
                  <a:pt x="188014" y="3532963"/>
                  <a:pt x="194990" y="3532963"/>
                </a:cubicBezTo>
                <a:cubicBezTo>
                  <a:pt x="214921" y="3485844"/>
                  <a:pt x="208277" y="3459197"/>
                  <a:pt x="181371" y="3499492"/>
                </a:cubicBezTo>
                <a:cubicBezTo>
                  <a:pt x="181371" y="3479345"/>
                  <a:pt x="188014" y="3445874"/>
                  <a:pt x="188014" y="3425727"/>
                </a:cubicBezTo>
                <a:cubicBezTo>
                  <a:pt x="181371" y="3412403"/>
                  <a:pt x="147488" y="3486169"/>
                  <a:pt x="140845" y="3479345"/>
                </a:cubicBezTo>
                <a:cubicBezTo>
                  <a:pt x="207945" y="3345136"/>
                  <a:pt x="100651" y="3432551"/>
                  <a:pt x="140845" y="3338637"/>
                </a:cubicBezTo>
                <a:cubicBezTo>
                  <a:pt x="127557" y="3345136"/>
                  <a:pt x="114270" y="3338313"/>
                  <a:pt x="100651" y="3324989"/>
                </a:cubicBezTo>
                <a:cubicBezTo>
                  <a:pt x="100651" y="3318165"/>
                  <a:pt x="94007" y="3311341"/>
                  <a:pt x="87363" y="3304841"/>
                </a:cubicBezTo>
                <a:cubicBezTo>
                  <a:pt x="87363" y="3298017"/>
                  <a:pt x="80720" y="3284369"/>
                  <a:pt x="80720" y="3277870"/>
                </a:cubicBezTo>
                <a:cubicBezTo>
                  <a:pt x="100651" y="3250898"/>
                  <a:pt x="114270" y="3230751"/>
                  <a:pt x="107627" y="3217427"/>
                </a:cubicBezTo>
                <a:cubicBezTo>
                  <a:pt x="134533" y="3210603"/>
                  <a:pt x="87031" y="3284694"/>
                  <a:pt x="140845" y="3237575"/>
                </a:cubicBezTo>
                <a:cubicBezTo>
                  <a:pt x="147488" y="3210928"/>
                  <a:pt x="161108" y="3183631"/>
                  <a:pt x="147488" y="3183631"/>
                </a:cubicBezTo>
                <a:cubicBezTo>
                  <a:pt x="154464" y="3210603"/>
                  <a:pt x="134533" y="3204104"/>
                  <a:pt x="127890" y="3197280"/>
                </a:cubicBezTo>
                <a:cubicBezTo>
                  <a:pt x="134533" y="3190456"/>
                  <a:pt x="154464" y="3163809"/>
                  <a:pt x="167751" y="3143662"/>
                </a:cubicBezTo>
                <a:cubicBezTo>
                  <a:pt x="188014" y="3163809"/>
                  <a:pt x="228540" y="3190456"/>
                  <a:pt x="288997" y="3130013"/>
                </a:cubicBezTo>
                <a:cubicBezTo>
                  <a:pt x="282354" y="3116690"/>
                  <a:pt x="268734" y="3103041"/>
                  <a:pt x="262091" y="3103041"/>
                </a:cubicBezTo>
                <a:cubicBezTo>
                  <a:pt x="248471" y="3130013"/>
                  <a:pt x="241828" y="3136837"/>
                  <a:pt x="248471" y="3143662"/>
                </a:cubicBezTo>
                <a:cubicBezTo>
                  <a:pt x="234852" y="3170633"/>
                  <a:pt x="241828" y="3143662"/>
                  <a:pt x="234852" y="3143662"/>
                </a:cubicBezTo>
                <a:cubicBezTo>
                  <a:pt x="261758" y="3110191"/>
                  <a:pt x="248471" y="3110191"/>
                  <a:pt x="268734" y="3076720"/>
                </a:cubicBezTo>
                <a:cubicBezTo>
                  <a:pt x="268734" y="3076720"/>
                  <a:pt x="268734" y="3076069"/>
                  <a:pt x="282021" y="3082894"/>
                </a:cubicBezTo>
                <a:cubicBezTo>
                  <a:pt x="315904" y="3015627"/>
                  <a:pt x="262091" y="3056247"/>
                  <a:pt x="275378" y="3015952"/>
                </a:cubicBezTo>
                <a:cubicBezTo>
                  <a:pt x="302284" y="2975657"/>
                  <a:pt x="268734" y="3042599"/>
                  <a:pt x="302284" y="3015952"/>
                </a:cubicBezTo>
                <a:cubicBezTo>
                  <a:pt x="336167" y="2948685"/>
                  <a:pt x="295641" y="2988980"/>
                  <a:pt x="302284" y="2955509"/>
                </a:cubicBezTo>
                <a:cubicBezTo>
                  <a:pt x="349454" y="2895067"/>
                  <a:pt x="342478" y="2948685"/>
                  <a:pt x="362741" y="2942186"/>
                </a:cubicBezTo>
                <a:cubicBezTo>
                  <a:pt x="376029" y="2935362"/>
                  <a:pt x="396292" y="2901566"/>
                  <a:pt x="389648" y="2935362"/>
                </a:cubicBezTo>
                <a:cubicBezTo>
                  <a:pt x="403267" y="2921714"/>
                  <a:pt x="436486" y="2895067"/>
                  <a:pt x="456749" y="2895067"/>
                </a:cubicBezTo>
                <a:cubicBezTo>
                  <a:pt x="443461" y="2915214"/>
                  <a:pt x="443129" y="2915214"/>
                  <a:pt x="429842" y="2928538"/>
                </a:cubicBezTo>
                <a:cubicBezTo>
                  <a:pt x="443129" y="2941861"/>
                  <a:pt x="483655" y="2888243"/>
                  <a:pt x="517205" y="2841124"/>
                </a:cubicBezTo>
                <a:cubicBezTo>
                  <a:pt x="530493" y="2814477"/>
                  <a:pt x="503918" y="2847948"/>
                  <a:pt x="510894" y="2820976"/>
                </a:cubicBezTo>
                <a:cubicBezTo>
                  <a:pt x="537801" y="2814152"/>
                  <a:pt x="544444" y="2780681"/>
                  <a:pt x="584638" y="2733562"/>
                </a:cubicBezTo>
                <a:cubicBezTo>
                  <a:pt x="604901" y="2740386"/>
                  <a:pt x="618188" y="2774182"/>
                  <a:pt x="651739" y="2707240"/>
                </a:cubicBezTo>
                <a:cubicBezTo>
                  <a:pt x="685289" y="2700416"/>
                  <a:pt x="691932" y="2733887"/>
                  <a:pt x="732126" y="2686768"/>
                </a:cubicBezTo>
                <a:cubicBezTo>
                  <a:pt x="705220" y="2767358"/>
                  <a:pt x="765677" y="2706915"/>
                  <a:pt x="799227" y="2673444"/>
                </a:cubicBezTo>
                <a:cubicBezTo>
                  <a:pt x="799227" y="2653297"/>
                  <a:pt x="806203" y="2626000"/>
                  <a:pt x="779628" y="2632825"/>
                </a:cubicBezTo>
                <a:cubicBezTo>
                  <a:pt x="799559" y="2599353"/>
                  <a:pt x="826134" y="2586030"/>
                  <a:pt x="819490" y="2613002"/>
                </a:cubicBezTo>
                <a:cubicBezTo>
                  <a:pt x="826134" y="2606178"/>
                  <a:pt x="839753" y="2579206"/>
                  <a:pt x="860016" y="2552235"/>
                </a:cubicBezTo>
                <a:cubicBezTo>
                  <a:pt x="860016" y="2511939"/>
                  <a:pt x="806203" y="2586030"/>
                  <a:pt x="826134" y="2525588"/>
                </a:cubicBezTo>
                <a:cubicBezTo>
                  <a:pt x="846397" y="2512264"/>
                  <a:pt x="893566" y="2485293"/>
                  <a:pt x="920473" y="2492117"/>
                </a:cubicBezTo>
                <a:cubicBezTo>
                  <a:pt x="927116" y="2498616"/>
                  <a:pt x="934092" y="2559058"/>
                  <a:pt x="954023" y="2498616"/>
                </a:cubicBezTo>
                <a:cubicBezTo>
                  <a:pt x="980930" y="2478468"/>
                  <a:pt x="954023" y="2579206"/>
                  <a:pt x="1014480" y="2465145"/>
                </a:cubicBezTo>
                <a:cubicBezTo>
                  <a:pt x="1068293" y="2485293"/>
                  <a:pt x="1128750" y="2471644"/>
                  <a:pt x="1195851" y="2478468"/>
                </a:cubicBezTo>
                <a:cubicBezTo>
                  <a:pt x="1256307" y="2431349"/>
                  <a:pt x="1236044" y="2545410"/>
                  <a:pt x="1303477" y="2458321"/>
                </a:cubicBezTo>
                <a:cubicBezTo>
                  <a:pt x="1303477" y="2478468"/>
                  <a:pt x="1303477" y="2478793"/>
                  <a:pt x="1330384" y="2438498"/>
                </a:cubicBezTo>
                <a:cubicBezTo>
                  <a:pt x="1323740" y="2492117"/>
                  <a:pt x="1383865" y="2418351"/>
                  <a:pt x="1383865" y="2451822"/>
                </a:cubicBezTo>
                <a:cubicBezTo>
                  <a:pt x="1444322" y="2337761"/>
                  <a:pt x="1363602" y="2398204"/>
                  <a:pt x="1377221" y="2357908"/>
                </a:cubicBezTo>
                <a:cubicBezTo>
                  <a:pt x="1417415" y="2324113"/>
                  <a:pt x="1431035" y="2384555"/>
                  <a:pt x="1477872" y="2351084"/>
                </a:cubicBezTo>
                <a:cubicBezTo>
                  <a:pt x="1484516" y="2378056"/>
                  <a:pt x="1518398" y="2404703"/>
                  <a:pt x="1532018" y="2411527"/>
                </a:cubicBezTo>
                <a:cubicBezTo>
                  <a:pt x="1558924" y="2364407"/>
                  <a:pt x="1565236" y="2344260"/>
                  <a:pt x="1551616" y="2344260"/>
                </a:cubicBezTo>
                <a:cubicBezTo>
                  <a:pt x="1565236" y="2317614"/>
                  <a:pt x="1565236" y="2344260"/>
                  <a:pt x="1571879" y="2337436"/>
                </a:cubicBezTo>
                <a:cubicBezTo>
                  <a:pt x="1551948" y="2378056"/>
                  <a:pt x="1551616" y="2391379"/>
                  <a:pt x="1551616" y="2404703"/>
                </a:cubicBezTo>
                <a:cubicBezTo>
                  <a:pt x="1578523" y="2377731"/>
                  <a:pt x="1585499" y="2391054"/>
                  <a:pt x="1592142" y="2397878"/>
                </a:cubicBezTo>
                <a:cubicBezTo>
                  <a:pt x="1599118" y="2411202"/>
                  <a:pt x="1605762" y="2424850"/>
                  <a:pt x="1632668" y="2404703"/>
                </a:cubicBezTo>
                <a:cubicBezTo>
                  <a:pt x="1632668" y="2411527"/>
                  <a:pt x="1626025" y="2418351"/>
                  <a:pt x="1619381" y="2424850"/>
                </a:cubicBezTo>
                <a:cubicBezTo>
                  <a:pt x="1646288" y="2451822"/>
                  <a:pt x="1666219" y="2478468"/>
                  <a:pt x="1686482" y="2505440"/>
                </a:cubicBezTo>
                <a:cubicBezTo>
                  <a:pt x="1706412" y="2532412"/>
                  <a:pt x="1726675" y="2552235"/>
                  <a:pt x="1753250" y="2572382"/>
                </a:cubicBezTo>
                <a:cubicBezTo>
                  <a:pt x="1766869" y="2586030"/>
                  <a:pt x="1794108" y="2592854"/>
                  <a:pt x="1821015" y="2606178"/>
                </a:cubicBezTo>
                <a:cubicBezTo>
                  <a:pt x="1840946" y="2613002"/>
                  <a:pt x="1860876" y="2633149"/>
                  <a:pt x="1867852" y="2666620"/>
                </a:cubicBezTo>
                <a:cubicBezTo>
                  <a:pt x="1887783" y="2653297"/>
                  <a:pt x="1901402" y="2613002"/>
                  <a:pt x="1894759" y="2613002"/>
                </a:cubicBezTo>
                <a:cubicBezTo>
                  <a:pt x="1908046" y="2606178"/>
                  <a:pt x="1934953" y="2613002"/>
                  <a:pt x="1941596" y="2626650"/>
                </a:cubicBezTo>
                <a:cubicBezTo>
                  <a:pt x="1908046" y="2673444"/>
                  <a:pt x="1941264" y="2612677"/>
                  <a:pt x="1921333" y="2639649"/>
                </a:cubicBezTo>
                <a:cubicBezTo>
                  <a:pt x="1901070" y="2666620"/>
                  <a:pt x="1927977" y="2653297"/>
                  <a:pt x="1921333" y="2659796"/>
                </a:cubicBezTo>
                <a:cubicBezTo>
                  <a:pt x="1934621" y="2659796"/>
                  <a:pt x="1934953" y="2646798"/>
                  <a:pt x="1948240" y="2626650"/>
                </a:cubicBezTo>
                <a:cubicBezTo>
                  <a:pt x="1961860" y="2633149"/>
                  <a:pt x="1968503" y="2646473"/>
                  <a:pt x="1982122" y="2652972"/>
                </a:cubicBezTo>
                <a:cubicBezTo>
                  <a:pt x="1995410" y="2666620"/>
                  <a:pt x="2002386" y="2673444"/>
                  <a:pt x="2009029" y="2686768"/>
                </a:cubicBezTo>
                <a:cubicBezTo>
                  <a:pt x="2029292" y="2700416"/>
                  <a:pt x="2049223" y="2720239"/>
                  <a:pt x="2082773" y="2727063"/>
                </a:cubicBezTo>
                <a:cubicBezTo>
                  <a:pt x="2109680" y="2686768"/>
                  <a:pt x="2089417" y="2679943"/>
                  <a:pt x="2076130" y="2679943"/>
                </a:cubicBezTo>
                <a:cubicBezTo>
                  <a:pt x="2062510" y="2673444"/>
                  <a:pt x="2049223" y="2673119"/>
                  <a:pt x="2076130" y="2632825"/>
                </a:cubicBezTo>
                <a:cubicBezTo>
                  <a:pt x="2055867" y="2679943"/>
                  <a:pt x="2109348" y="2632825"/>
                  <a:pt x="2109348" y="2652972"/>
                </a:cubicBezTo>
                <a:cubicBezTo>
                  <a:pt x="2149542" y="2599353"/>
                  <a:pt x="2096393" y="2626000"/>
                  <a:pt x="2082773" y="2632825"/>
                </a:cubicBezTo>
                <a:cubicBezTo>
                  <a:pt x="2089417" y="2619501"/>
                  <a:pt x="2102704" y="2613002"/>
                  <a:pt x="2109348" y="2599679"/>
                </a:cubicBezTo>
                <a:cubicBezTo>
                  <a:pt x="2082441" y="2626325"/>
                  <a:pt x="2089417" y="2613002"/>
                  <a:pt x="2089417" y="2606178"/>
                </a:cubicBezTo>
                <a:cubicBezTo>
                  <a:pt x="2069486" y="2626325"/>
                  <a:pt x="2069154" y="2626325"/>
                  <a:pt x="2035604" y="2666620"/>
                </a:cubicBezTo>
                <a:cubicBezTo>
                  <a:pt x="2048891" y="2633149"/>
                  <a:pt x="2008697" y="2660121"/>
                  <a:pt x="2049223" y="2613002"/>
                </a:cubicBezTo>
                <a:cubicBezTo>
                  <a:pt x="2049223" y="2586030"/>
                  <a:pt x="2015341" y="2639973"/>
                  <a:pt x="2015341" y="2619826"/>
                </a:cubicBezTo>
                <a:cubicBezTo>
                  <a:pt x="2035604" y="2592854"/>
                  <a:pt x="2035604" y="2599353"/>
                  <a:pt x="2049223" y="2579206"/>
                </a:cubicBezTo>
                <a:cubicBezTo>
                  <a:pt x="2049223" y="2565883"/>
                  <a:pt x="2035604" y="2592854"/>
                  <a:pt x="2028960" y="2586030"/>
                </a:cubicBezTo>
                <a:cubicBezTo>
                  <a:pt x="2021984" y="2599353"/>
                  <a:pt x="2028960" y="2592529"/>
                  <a:pt x="2002386" y="2632825"/>
                </a:cubicBezTo>
                <a:cubicBezTo>
                  <a:pt x="1995410" y="2612677"/>
                  <a:pt x="2002053" y="2579206"/>
                  <a:pt x="1975147" y="2592854"/>
                </a:cubicBezTo>
                <a:cubicBezTo>
                  <a:pt x="1995410" y="2572707"/>
                  <a:pt x="1982122" y="2579206"/>
                  <a:pt x="2009029" y="2552235"/>
                </a:cubicBezTo>
                <a:cubicBezTo>
                  <a:pt x="2002386" y="2538911"/>
                  <a:pt x="1982122" y="2579206"/>
                  <a:pt x="1975147" y="2565883"/>
                </a:cubicBezTo>
                <a:cubicBezTo>
                  <a:pt x="1988766" y="2552235"/>
                  <a:pt x="1988766" y="2559058"/>
                  <a:pt x="1988766" y="2559058"/>
                </a:cubicBezTo>
                <a:cubicBezTo>
                  <a:pt x="1982122" y="2538911"/>
                  <a:pt x="1968503" y="2519089"/>
                  <a:pt x="1954884" y="2512264"/>
                </a:cubicBezTo>
                <a:cubicBezTo>
                  <a:pt x="1948240" y="2498941"/>
                  <a:pt x="1928309" y="2485293"/>
                  <a:pt x="1915022" y="2478468"/>
                </a:cubicBezTo>
                <a:cubicBezTo>
                  <a:pt x="1888115" y="2458321"/>
                  <a:pt x="1860876" y="2438174"/>
                  <a:pt x="1833970" y="2404703"/>
                </a:cubicBezTo>
                <a:cubicBezTo>
                  <a:pt x="1827326" y="2411527"/>
                  <a:pt x="1827658" y="2424850"/>
                  <a:pt x="1814039" y="2438498"/>
                </a:cubicBezTo>
                <a:cubicBezTo>
                  <a:pt x="1800752" y="2431674"/>
                  <a:pt x="1760226" y="2458321"/>
                  <a:pt x="1807395" y="2384555"/>
                </a:cubicBezTo>
                <a:cubicBezTo>
                  <a:pt x="1787132" y="2397878"/>
                  <a:pt x="1793776" y="2357584"/>
                  <a:pt x="1753250" y="2404703"/>
                </a:cubicBezTo>
                <a:cubicBezTo>
                  <a:pt x="1773513" y="2364407"/>
                  <a:pt x="1733319" y="2404378"/>
                  <a:pt x="1753250" y="2364083"/>
                </a:cubicBezTo>
                <a:cubicBezTo>
                  <a:pt x="1746606" y="2364083"/>
                  <a:pt x="1733651" y="2391054"/>
                  <a:pt x="1720032" y="2397878"/>
                </a:cubicBezTo>
                <a:cubicBezTo>
                  <a:pt x="1720032" y="2391054"/>
                  <a:pt x="1726675" y="2323788"/>
                  <a:pt x="1686482" y="2370907"/>
                </a:cubicBezTo>
                <a:cubicBezTo>
                  <a:pt x="1713056" y="2303640"/>
                  <a:pt x="1666219" y="2344260"/>
                  <a:pt x="1686482" y="2297141"/>
                </a:cubicBezTo>
                <a:cubicBezTo>
                  <a:pt x="1679506" y="2303965"/>
                  <a:pt x="1665886" y="2303965"/>
                  <a:pt x="1645956" y="2344260"/>
                </a:cubicBezTo>
                <a:cubicBezTo>
                  <a:pt x="1638980" y="2344260"/>
                  <a:pt x="1652599" y="2324113"/>
                  <a:pt x="1666219" y="2310464"/>
                </a:cubicBezTo>
                <a:cubicBezTo>
                  <a:pt x="1625692" y="2324113"/>
                  <a:pt x="1598786" y="2303640"/>
                  <a:pt x="1578855" y="2276993"/>
                </a:cubicBezTo>
                <a:cubicBezTo>
                  <a:pt x="1572211" y="2263345"/>
                  <a:pt x="1558592" y="2250347"/>
                  <a:pt x="1551616" y="2243523"/>
                </a:cubicBezTo>
                <a:cubicBezTo>
                  <a:pt x="1538329" y="2230199"/>
                  <a:pt x="1525042" y="2223375"/>
                  <a:pt x="1505111" y="2230199"/>
                </a:cubicBezTo>
                <a:cubicBezTo>
                  <a:pt x="1538661" y="2183080"/>
                  <a:pt x="1498135" y="2223050"/>
                  <a:pt x="1518398" y="2189579"/>
                </a:cubicBezTo>
                <a:cubicBezTo>
                  <a:pt x="1404128" y="2182755"/>
                  <a:pt x="1330384" y="2115813"/>
                  <a:pt x="1249664" y="2055371"/>
                </a:cubicBezTo>
                <a:cubicBezTo>
                  <a:pt x="1370578" y="2082343"/>
                  <a:pt x="1518398" y="2135961"/>
                  <a:pt x="1578855" y="2236699"/>
                </a:cubicBezTo>
                <a:cubicBezTo>
                  <a:pt x="1592142" y="2223375"/>
                  <a:pt x="1612405" y="2176581"/>
                  <a:pt x="1626025" y="2169757"/>
                </a:cubicBezTo>
                <a:cubicBezTo>
                  <a:pt x="1605762" y="2210052"/>
                  <a:pt x="1612405" y="2223375"/>
                  <a:pt x="1626025" y="2216551"/>
                </a:cubicBezTo>
                <a:cubicBezTo>
                  <a:pt x="1599118" y="2250022"/>
                  <a:pt x="1612738" y="2250347"/>
                  <a:pt x="1632668" y="2250347"/>
                </a:cubicBezTo>
                <a:cubicBezTo>
                  <a:pt x="1646288" y="2236699"/>
                  <a:pt x="1652599" y="2216551"/>
                  <a:pt x="1652599" y="2216551"/>
                </a:cubicBezTo>
                <a:cubicBezTo>
                  <a:pt x="1645956" y="2256846"/>
                  <a:pt x="1672862" y="2250022"/>
                  <a:pt x="1720032" y="2216551"/>
                </a:cubicBezTo>
                <a:cubicBezTo>
                  <a:pt x="1706745" y="2229874"/>
                  <a:pt x="1706412" y="2243523"/>
                  <a:pt x="1693125" y="2250347"/>
                </a:cubicBezTo>
                <a:cubicBezTo>
                  <a:pt x="1733319" y="2236699"/>
                  <a:pt x="1760226" y="2250022"/>
                  <a:pt x="1746606" y="2310464"/>
                </a:cubicBezTo>
                <a:cubicBezTo>
                  <a:pt x="1780157" y="2256846"/>
                  <a:pt x="1766869" y="2276993"/>
                  <a:pt x="1793776" y="2230199"/>
                </a:cubicBezTo>
                <a:cubicBezTo>
                  <a:pt x="1787132" y="2250347"/>
                  <a:pt x="1766869" y="2283817"/>
                  <a:pt x="1766869" y="2303965"/>
                </a:cubicBezTo>
                <a:cubicBezTo>
                  <a:pt x="1787132" y="2310464"/>
                  <a:pt x="1807063" y="2317288"/>
                  <a:pt x="1833970" y="2330937"/>
                </a:cubicBezTo>
                <a:cubicBezTo>
                  <a:pt x="1854233" y="2344260"/>
                  <a:pt x="1867852" y="2364407"/>
                  <a:pt x="1867852" y="2404703"/>
                </a:cubicBezTo>
                <a:cubicBezTo>
                  <a:pt x="1887783" y="2384555"/>
                  <a:pt x="1881139" y="2384555"/>
                  <a:pt x="1874496" y="2377731"/>
                </a:cubicBezTo>
                <a:cubicBezTo>
                  <a:pt x="1894759" y="2404703"/>
                  <a:pt x="1921333" y="2418351"/>
                  <a:pt x="1948240" y="2431674"/>
                </a:cubicBezTo>
                <a:cubicBezTo>
                  <a:pt x="1961860" y="2438498"/>
                  <a:pt x="1982122" y="2438498"/>
                  <a:pt x="1995410" y="2444998"/>
                </a:cubicBezTo>
                <a:cubicBezTo>
                  <a:pt x="2015673" y="2451822"/>
                  <a:pt x="2028960" y="2451497"/>
                  <a:pt x="2049223" y="2458321"/>
                </a:cubicBezTo>
                <a:cubicBezTo>
                  <a:pt x="2116324" y="2471644"/>
                  <a:pt x="2183424" y="2485293"/>
                  <a:pt x="2223618" y="2532412"/>
                </a:cubicBezTo>
                <a:cubicBezTo>
                  <a:pt x="2230262" y="2539236"/>
                  <a:pt x="2243881" y="2532412"/>
                  <a:pt x="2257500" y="2505440"/>
                </a:cubicBezTo>
                <a:cubicBezTo>
                  <a:pt x="2257500" y="2545735"/>
                  <a:pt x="2277431" y="2565883"/>
                  <a:pt x="2310982" y="2572382"/>
                </a:cubicBezTo>
                <a:cubicBezTo>
                  <a:pt x="2324601" y="2572382"/>
                  <a:pt x="2344864" y="2572382"/>
                  <a:pt x="2358151" y="2572382"/>
                </a:cubicBezTo>
                <a:cubicBezTo>
                  <a:pt x="2378414" y="2572382"/>
                  <a:pt x="2398345" y="2565883"/>
                  <a:pt x="2418608" y="2565883"/>
                </a:cubicBezTo>
                <a:cubicBezTo>
                  <a:pt x="2404989" y="2579206"/>
                  <a:pt x="2392034" y="2592854"/>
                  <a:pt x="2378414" y="2606178"/>
                </a:cubicBezTo>
                <a:cubicBezTo>
                  <a:pt x="2459134" y="2572707"/>
                  <a:pt x="2505972" y="2612677"/>
                  <a:pt x="2519259" y="2659796"/>
                </a:cubicBezTo>
                <a:cubicBezTo>
                  <a:pt x="2526235" y="2646473"/>
                  <a:pt x="2526235" y="2646473"/>
                  <a:pt x="2526235" y="2646473"/>
                </a:cubicBezTo>
                <a:cubicBezTo>
                  <a:pt x="2559785" y="2632825"/>
                  <a:pt x="2532878" y="2706915"/>
                  <a:pt x="2613266" y="2646473"/>
                </a:cubicBezTo>
                <a:cubicBezTo>
                  <a:pt x="2606622" y="2659796"/>
                  <a:pt x="2599979" y="2666620"/>
                  <a:pt x="2586359" y="2679943"/>
                </a:cubicBezTo>
                <a:cubicBezTo>
                  <a:pt x="2599979" y="2673444"/>
                  <a:pt x="2613598" y="2673444"/>
                  <a:pt x="2626885" y="2673444"/>
                </a:cubicBezTo>
                <a:cubicBezTo>
                  <a:pt x="2640505" y="2673444"/>
                  <a:pt x="2653792" y="2679943"/>
                  <a:pt x="2660768" y="2679943"/>
                </a:cubicBezTo>
                <a:cubicBezTo>
                  <a:pt x="2680699" y="2686768"/>
                  <a:pt x="2693986" y="2700091"/>
                  <a:pt x="2687342" y="2727063"/>
                </a:cubicBezTo>
                <a:cubicBezTo>
                  <a:pt x="2700630" y="2727063"/>
                  <a:pt x="2714249" y="2686768"/>
                  <a:pt x="2720893" y="2693592"/>
                </a:cubicBezTo>
                <a:cubicBezTo>
                  <a:pt x="2720893" y="2733887"/>
                  <a:pt x="2761419" y="2740386"/>
                  <a:pt x="2821876" y="2727063"/>
                </a:cubicBezTo>
                <a:cubicBezTo>
                  <a:pt x="2808256" y="2727063"/>
                  <a:pt x="2808256" y="2713740"/>
                  <a:pt x="2808256" y="2700416"/>
                </a:cubicBezTo>
                <a:cubicBezTo>
                  <a:pt x="2801612" y="2686768"/>
                  <a:pt x="2801612" y="2666620"/>
                  <a:pt x="2801612" y="2652972"/>
                </a:cubicBezTo>
                <a:cubicBezTo>
                  <a:pt x="2801612" y="2619501"/>
                  <a:pt x="2788325" y="2599679"/>
                  <a:pt x="2741156" y="2613002"/>
                </a:cubicBezTo>
                <a:cubicBezTo>
                  <a:pt x="2768062" y="2572707"/>
                  <a:pt x="2781349" y="2586030"/>
                  <a:pt x="2814900" y="2552235"/>
                </a:cubicBezTo>
                <a:cubicBezTo>
                  <a:pt x="2794969" y="2545735"/>
                  <a:pt x="2754443" y="2565883"/>
                  <a:pt x="2720893" y="2572382"/>
                </a:cubicBezTo>
                <a:cubicBezTo>
                  <a:pt x="2687342" y="2586030"/>
                  <a:pt x="2660436" y="2592854"/>
                  <a:pt x="2673723" y="2539236"/>
                </a:cubicBezTo>
                <a:cubicBezTo>
                  <a:pt x="2673723" y="2566208"/>
                  <a:pt x="2707605" y="2572707"/>
                  <a:pt x="2761419" y="2519089"/>
                </a:cubicBezTo>
                <a:cubicBezTo>
                  <a:pt x="2741156" y="2552559"/>
                  <a:pt x="2781349" y="2532087"/>
                  <a:pt x="2787993" y="2545410"/>
                </a:cubicBezTo>
                <a:cubicBezTo>
                  <a:pt x="2814900" y="2505115"/>
                  <a:pt x="2801612" y="2505440"/>
                  <a:pt x="2787993" y="2505440"/>
                </a:cubicBezTo>
                <a:cubicBezTo>
                  <a:pt x="2781349" y="2505440"/>
                  <a:pt x="2761086" y="2511939"/>
                  <a:pt x="2767730" y="2478468"/>
                </a:cubicBezTo>
                <a:cubicBezTo>
                  <a:pt x="2774374" y="2471644"/>
                  <a:pt x="2781349" y="2464820"/>
                  <a:pt x="2787993" y="2458321"/>
                </a:cubicBezTo>
                <a:cubicBezTo>
                  <a:pt x="2808256" y="2438174"/>
                  <a:pt x="2781349" y="2465145"/>
                  <a:pt x="2774706" y="2478468"/>
                </a:cubicBezTo>
                <a:cubicBezTo>
                  <a:pt x="2801280" y="2478468"/>
                  <a:pt x="2821543" y="2485293"/>
                  <a:pt x="2861737" y="2485293"/>
                </a:cubicBezTo>
                <a:cubicBezTo>
                  <a:pt x="2895620" y="2438174"/>
                  <a:pt x="2862069" y="2431674"/>
                  <a:pt x="2835163" y="2444998"/>
                </a:cubicBezTo>
                <a:cubicBezTo>
                  <a:pt x="2848782" y="2431674"/>
                  <a:pt x="2855094" y="2431674"/>
                  <a:pt x="2868713" y="2418026"/>
                </a:cubicBezTo>
                <a:cubicBezTo>
                  <a:pt x="2861737" y="2397878"/>
                  <a:pt x="2821876" y="2444998"/>
                  <a:pt x="2821876" y="2431674"/>
                </a:cubicBezTo>
                <a:cubicBezTo>
                  <a:pt x="2855426" y="2404703"/>
                  <a:pt x="2875357" y="2397878"/>
                  <a:pt x="2888976" y="2397878"/>
                </a:cubicBezTo>
                <a:cubicBezTo>
                  <a:pt x="2908907" y="2350759"/>
                  <a:pt x="2828519" y="2418026"/>
                  <a:pt x="2821876" y="2384555"/>
                </a:cubicBezTo>
                <a:cubicBezTo>
                  <a:pt x="2855426" y="2337436"/>
                  <a:pt x="2841806" y="2330937"/>
                  <a:pt x="2821876" y="2330937"/>
                </a:cubicBezTo>
                <a:cubicBezTo>
                  <a:pt x="2895620" y="2256846"/>
                  <a:pt x="2855426" y="2330937"/>
                  <a:pt x="2848782" y="2351084"/>
                </a:cubicBezTo>
                <a:cubicBezTo>
                  <a:pt x="2875689" y="2344260"/>
                  <a:pt x="2868713" y="2364083"/>
                  <a:pt x="2895620" y="2370907"/>
                </a:cubicBezTo>
                <a:cubicBezTo>
                  <a:pt x="2895620" y="2370907"/>
                  <a:pt x="2902263" y="2364083"/>
                  <a:pt x="2902263" y="2364083"/>
                </a:cubicBezTo>
                <a:cubicBezTo>
                  <a:pt x="2929170" y="2377731"/>
                  <a:pt x="2855426" y="2438498"/>
                  <a:pt x="2922526" y="2431674"/>
                </a:cubicBezTo>
                <a:cubicBezTo>
                  <a:pt x="2963052" y="2378056"/>
                  <a:pt x="2915882" y="2397878"/>
                  <a:pt x="2929170" y="2364083"/>
                </a:cubicBezTo>
                <a:cubicBezTo>
                  <a:pt x="2936145" y="2350759"/>
                  <a:pt x="2956076" y="2324113"/>
                  <a:pt x="2969364" y="2310464"/>
                </a:cubicBezTo>
                <a:cubicBezTo>
                  <a:pt x="2969364" y="2290317"/>
                  <a:pt x="2909239" y="2323788"/>
                  <a:pt x="2929170" y="2283492"/>
                </a:cubicBezTo>
                <a:cubicBezTo>
                  <a:pt x="2956076" y="2276993"/>
                  <a:pt x="2989627" y="2283817"/>
                  <a:pt x="3003246" y="2303965"/>
                </a:cubicBezTo>
                <a:cubicBezTo>
                  <a:pt x="2969696" y="2337436"/>
                  <a:pt x="2996270" y="2303965"/>
                  <a:pt x="2982983" y="2303965"/>
                </a:cubicBezTo>
                <a:cubicBezTo>
                  <a:pt x="2915882" y="2370907"/>
                  <a:pt x="2989959" y="2323788"/>
                  <a:pt x="2942789" y="2377731"/>
                </a:cubicBezTo>
                <a:cubicBezTo>
                  <a:pt x="2963052" y="2384555"/>
                  <a:pt x="3009890" y="2283817"/>
                  <a:pt x="3016533" y="2317288"/>
                </a:cubicBezTo>
                <a:cubicBezTo>
                  <a:pt x="3009890" y="2324113"/>
                  <a:pt x="3009890" y="2324113"/>
                  <a:pt x="3003246" y="2324113"/>
                </a:cubicBezTo>
                <a:cubicBezTo>
                  <a:pt x="2996270" y="2330937"/>
                  <a:pt x="2989627" y="2337761"/>
                  <a:pt x="2989627" y="2344260"/>
                </a:cubicBezTo>
                <a:cubicBezTo>
                  <a:pt x="3043440" y="2297466"/>
                  <a:pt x="3043440" y="2324113"/>
                  <a:pt x="3070346" y="2344260"/>
                </a:cubicBezTo>
                <a:cubicBezTo>
                  <a:pt x="3083634" y="2324113"/>
                  <a:pt x="3076990" y="2297141"/>
                  <a:pt x="3090609" y="2310464"/>
                </a:cubicBezTo>
                <a:cubicBezTo>
                  <a:pt x="3076990" y="2303965"/>
                  <a:pt x="3043440" y="2270169"/>
                  <a:pt x="3009890" y="2290317"/>
                </a:cubicBezTo>
                <a:cubicBezTo>
                  <a:pt x="3023177" y="2250022"/>
                  <a:pt x="2969696" y="2250022"/>
                  <a:pt x="2915882" y="2283492"/>
                </a:cubicBezTo>
                <a:cubicBezTo>
                  <a:pt x="2895620" y="2283492"/>
                  <a:pt x="2875689" y="2270494"/>
                  <a:pt x="2855426" y="2263670"/>
                </a:cubicBezTo>
                <a:cubicBezTo>
                  <a:pt x="2835495" y="2257171"/>
                  <a:pt x="2808256" y="2250347"/>
                  <a:pt x="2781349" y="2250347"/>
                </a:cubicBezTo>
                <a:cubicBezTo>
                  <a:pt x="2761086" y="2210052"/>
                  <a:pt x="2734180" y="2183080"/>
                  <a:pt x="2700630" y="2162932"/>
                </a:cubicBezTo>
                <a:cubicBezTo>
                  <a:pt x="2667079" y="2135961"/>
                  <a:pt x="2626885" y="2122312"/>
                  <a:pt x="2586359" y="2102165"/>
                </a:cubicBezTo>
                <a:cubicBezTo>
                  <a:pt x="2512615" y="2061870"/>
                  <a:pt x="2445515" y="2015401"/>
                  <a:pt x="2425252" y="1907839"/>
                </a:cubicBezTo>
                <a:cubicBezTo>
                  <a:pt x="2398345" y="1914338"/>
                  <a:pt x="2378414" y="1887367"/>
                  <a:pt x="2337888" y="1920838"/>
                </a:cubicBezTo>
                <a:cubicBezTo>
                  <a:pt x="2351508" y="1893866"/>
                  <a:pt x="2392034" y="1880867"/>
                  <a:pt x="2378414" y="1867219"/>
                </a:cubicBezTo>
                <a:cubicBezTo>
                  <a:pt x="2398677" y="1840572"/>
                  <a:pt x="2405321" y="1847397"/>
                  <a:pt x="2438871" y="1807102"/>
                </a:cubicBezTo>
                <a:cubicBezTo>
                  <a:pt x="2445515" y="1753158"/>
                  <a:pt x="2378082" y="1786954"/>
                  <a:pt x="2391701" y="1719687"/>
                </a:cubicBezTo>
                <a:cubicBezTo>
                  <a:pt x="2411632" y="1699540"/>
                  <a:pt x="2438871" y="1652421"/>
                  <a:pt x="2438871" y="1639097"/>
                </a:cubicBezTo>
                <a:cubicBezTo>
                  <a:pt x="2378414" y="1719687"/>
                  <a:pt x="2351175" y="1699215"/>
                  <a:pt x="2297362" y="1753158"/>
                </a:cubicBezTo>
                <a:cubicBezTo>
                  <a:pt x="2284075" y="1759657"/>
                  <a:pt x="2304338" y="1733011"/>
                  <a:pt x="2297362" y="1726511"/>
                </a:cubicBezTo>
                <a:cubicBezTo>
                  <a:pt x="2317625" y="1726511"/>
                  <a:pt x="2358483" y="1679392"/>
                  <a:pt x="2378414" y="1692716"/>
                </a:cubicBezTo>
                <a:cubicBezTo>
                  <a:pt x="2411964" y="1652421"/>
                  <a:pt x="2391701" y="1659245"/>
                  <a:pt x="2398345" y="1639097"/>
                </a:cubicBezTo>
                <a:cubicBezTo>
                  <a:pt x="2411632" y="1625774"/>
                  <a:pt x="2418608" y="1632273"/>
                  <a:pt x="2431895" y="1632273"/>
                </a:cubicBezTo>
                <a:cubicBezTo>
                  <a:pt x="2452158" y="1598802"/>
                  <a:pt x="2438871" y="1605302"/>
                  <a:pt x="2459134" y="1585154"/>
                </a:cubicBezTo>
                <a:cubicBezTo>
                  <a:pt x="2452158" y="1571831"/>
                  <a:pt x="2438871" y="1578655"/>
                  <a:pt x="2418608" y="1612126"/>
                </a:cubicBezTo>
                <a:cubicBezTo>
                  <a:pt x="2404989" y="1591978"/>
                  <a:pt x="2398677" y="1571506"/>
                  <a:pt x="2371770" y="1578330"/>
                </a:cubicBezTo>
                <a:cubicBezTo>
                  <a:pt x="2405321" y="1484416"/>
                  <a:pt x="2317957" y="1517887"/>
                  <a:pt x="2291051" y="1517887"/>
                </a:cubicBezTo>
                <a:cubicBezTo>
                  <a:pt x="2277763" y="1524712"/>
                  <a:pt x="2298026" y="1490916"/>
                  <a:pt x="2291051" y="1490916"/>
                </a:cubicBezTo>
                <a:cubicBezTo>
                  <a:pt x="2277763" y="1464269"/>
                  <a:pt x="2236905" y="1464594"/>
                  <a:pt x="2203355" y="1464594"/>
                </a:cubicBezTo>
                <a:cubicBezTo>
                  <a:pt x="2163161" y="1457770"/>
                  <a:pt x="2136254" y="1450621"/>
                  <a:pt x="2143230" y="1390178"/>
                </a:cubicBezTo>
                <a:cubicBezTo>
                  <a:pt x="2116324" y="1410326"/>
                  <a:pt x="2122967" y="1383679"/>
                  <a:pt x="2149874" y="1336560"/>
                </a:cubicBezTo>
                <a:cubicBezTo>
                  <a:pt x="2183424" y="1303089"/>
                  <a:pt x="2203687" y="1323236"/>
                  <a:pt x="2243881" y="1276442"/>
                </a:cubicBezTo>
                <a:cubicBezTo>
                  <a:pt x="2264144" y="1242646"/>
                  <a:pt x="2277763" y="1209176"/>
                  <a:pt x="2270788" y="1202676"/>
                </a:cubicBezTo>
                <a:cubicBezTo>
                  <a:pt x="2237237" y="1242971"/>
                  <a:pt x="2257168" y="1168880"/>
                  <a:pt x="2216974" y="1249471"/>
                </a:cubicBezTo>
                <a:cubicBezTo>
                  <a:pt x="2183424" y="1282941"/>
                  <a:pt x="2243881" y="1189028"/>
                  <a:pt x="2250525" y="1189028"/>
                </a:cubicBezTo>
                <a:cubicBezTo>
                  <a:pt x="2216974" y="1182204"/>
                  <a:pt x="2257500" y="1088290"/>
                  <a:pt x="2237237" y="1081466"/>
                </a:cubicBezTo>
                <a:cubicBezTo>
                  <a:pt x="2284075" y="1034347"/>
                  <a:pt x="2250525" y="1141909"/>
                  <a:pt x="2297362" y="1141909"/>
                </a:cubicBezTo>
                <a:cubicBezTo>
                  <a:pt x="2304338" y="1141909"/>
                  <a:pt x="2324601" y="1088290"/>
                  <a:pt x="2337888" y="1074642"/>
                </a:cubicBezTo>
                <a:cubicBezTo>
                  <a:pt x="2371438" y="1021024"/>
                  <a:pt x="2331245" y="1041171"/>
                  <a:pt x="2337888" y="1014525"/>
                </a:cubicBezTo>
                <a:cubicBezTo>
                  <a:pt x="2378414" y="960581"/>
                  <a:pt x="2351175" y="1041171"/>
                  <a:pt x="2398345" y="980729"/>
                </a:cubicBezTo>
                <a:cubicBezTo>
                  <a:pt x="2391701" y="1014200"/>
                  <a:pt x="2411964" y="1081466"/>
                  <a:pt x="2472421" y="973905"/>
                </a:cubicBezTo>
                <a:cubicBezTo>
                  <a:pt x="2505972" y="1007375"/>
                  <a:pt x="2552809" y="1027523"/>
                  <a:pt x="2599979" y="1034347"/>
                </a:cubicBezTo>
                <a:cubicBezTo>
                  <a:pt x="2646816" y="1040846"/>
                  <a:pt x="2700962" y="1040846"/>
                  <a:pt x="2761419" y="1040846"/>
                </a:cubicBezTo>
                <a:cubicBezTo>
                  <a:pt x="2869045" y="1047670"/>
                  <a:pt x="2969696" y="1054495"/>
                  <a:pt x="3023509" y="1141909"/>
                </a:cubicBezTo>
                <a:cubicBezTo>
                  <a:pt x="3036796" y="1141909"/>
                  <a:pt x="3029821" y="1121761"/>
                  <a:pt x="3050083" y="1108438"/>
                </a:cubicBezTo>
                <a:cubicBezTo>
                  <a:pt x="3036464" y="1148733"/>
                  <a:pt x="3076990" y="1114937"/>
                  <a:pt x="3070346" y="1141909"/>
                </a:cubicBezTo>
                <a:cubicBezTo>
                  <a:pt x="3103897" y="1081466"/>
                  <a:pt x="3063371" y="1088290"/>
                  <a:pt x="3043108" y="1088290"/>
                </a:cubicBezTo>
                <a:cubicBezTo>
                  <a:pt x="3023177" y="1088290"/>
                  <a:pt x="3016533" y="1040846"/>
                  <a:pt x="2996270" y="1040846"/>
                </a:cubicBezTo>
                <a:cubicBezTo>
                  <a:pt x="2956076" y="1047670"/>
                  <a:pt x="2922526" y="994052"/>
                  <a:pt x="2875357" y="973905"/>
                </a:cubicBezTo>
                <a:cubicBezTo>
                  <a:pt x="2915550" y="893314"/>
                  <a:pt x="2855426" y="933609"/>
                  <a:pt x="2848782" y="913462"/>
                </a:cubicBezTo>
                <a:cubicBezTo>
                  <a:pt x="2869045" y="886815"/>
                  <a:pt x="2882000" y="893314"/>
                  <a:pt x="2895620" y="900139"/>
                </a:cubicBezTo>
                <a:cubicBezTo>
                  <a:pt x="2902263" y="906963"/>
                  <a:pt x="2909239" y="920286"/>
                  <a:pt x="2909239" y="933934"/>
                </a:cubicBezTo>
                <a:cubicBezTo>
                  <a:pt x="2942789" y="900139"/>
                  <a:pt x="2969696" y="886490"/>
                  <a:pt x="3003246" y="873167"/>
                </a:cubicBezTo>
                <a:cubicBezTo>
                  <a:pt x="2996270" y="886490"/>
                  <a:pt x="2989627" y="900139"/>
                  <a:pt x="2976007" y="906963"/>
                </a:cubicBezTo>
                <a:cubicBezTo>
                  <a:pt x="2989627" y="900139"/>
                  <a:pt x="2996602" y="900139"/>
                  <a:pt x="3003246" y="906963"/>
                </a:cubicBezTo>
                <a:cubicBezTo>
                  <a:pt x="3016533" y="886815"/>
                  <a:pt x="3016865" y="879666"/>
                  <a:pt x="3030153" y="859519"/>
                </a:cubicBezTo>
                <a:cubicBezTo>
                  <a:pt x="3003246" y="919961"/>
                  <a:pt x="3056727" y="886490"/>
                  <a:pt x="3090609" y="866343"/>
                </a:cubicBezTo>
                <a:cubicBezTo>
                  <a:pt x="3090609" y="879666"/>
                  <a:pt x="3070014" y="893314"/>
                  <a:pt x="3056727" y="906963"/>
                </a:cubicBezTo>
                <a:cubicBezTo>
                  <a:pt x="3070014" y="913462"/>
                  <a:pt x="3083634" y="900139"/>
                  <a:pt x="3076990" y="920286"/>
                </a:cubicBezTo>
                <a:cubicBezTo>
                  <a:pt x="3090277" y="927110"/>
                  <a:pt x="3103897" y="886490"/>
                  <a:pt x="3097253" y="886490"/>
                </a:cubicBezTo>
                <a:cubicBezTo>
                  <a:pt x="3117516" y="886490"/>
                  <a:pt x="3103565" y="920286"/>
                  <a:pt x="3137447" y="900139"/>
                </a:cubicBezTo>
                <a:cubicBezTo>
                  <a:pt x="3170997" y="859844"/>
                  <a:pt x="3130803" y="879991"/>
                  <a:pt x="3164354" y="846520"/>
                </a:cubicBezTo>
                <a:cubicBezTo>
                  <a:pt x="3157710" y="839696"/>
                  <a:pt x="3150734" y="819549"/>
                  <a:pt x="3150734" y="805900"/>
                </a:cubicBezTo>
                <a:cubicBezTo>
                  <a:pt x="3144091" y="785753"/>
                  <a:pt x="3144091" y="772754"/>
                  <a:pt x="3144091" y="752607"/>
                </a:cubicBezTo>
                <a:cubicBezTo>
                  <a:pt x="3150734" y="745783"/>
                  <a:pt x="3157710" y="758781"/>
                  <a:pt x="3170997" y="765605"/>
                </a:cubicBezTo>
                <a:cubicBezTo>
                  <a:pt x="3177641" y="778929"/>
                  <a:pt x="3191261" y="785753"/>
                  <a:pt x="3211523" y="765605"/>
                </a:cubicBezTo>
                <a:cubicBezTo>
                  <a:pt x="3218167" y="711987"/>
                  <a:pt x="3177641" y="705163"/>
                  <a:pt x="3150734" y="698339"/>
                </a:cubicBezTo>
                <a:cubicBezTo>
                  <a:pt x="3177641" y="671692"/>
                  <a:pt x="3191261" y="664868"/>
                  <a:pt x="3204880" y="685015"/>
                </a:cubicBezTo>
                <a:cubicBezTo>
                  <a:pt x="3211523" y="671692"/>
                  <a:pt x="3204880" y="672017"/>
                  <a:pt x="3204880" y="665193"/>
                </a:cubicBezTo>
                <a:cubicBezTo>
                  <a:pt x="3211523" y="651869"/>
                  <a:pt x="3218167" y="658369"/>
                  <a:pt x="3225143" y="665193"/>
                </a:cubicBezTo>
                <a:cubicBezTo>
                  <a:pt x="3191261" y="645045"/>
                  <a:pt x="3204547" y="604750"/>
                  <a:pt x="3177641" y="570954"/>
                </a:cubicBezTo>
                <a:cubicBezTo>
                  <a:pt x="3238098" y="497189"/>
                  <a:pt x="3151067" y="544308"/>
                  <a:pt x="3191261" y="483865"/>
                </a:cubicBezTo>
                <a:cubicBezTo>
                  <a:pt x="3224811" y="557631"/>
                  <a:pt x="3318818" y="470217"/>
                  <a:pt x="3338749" y="550807"/>
                </a:cubicBezTo>
                <a:cubicBezTo>
                  <a:pt x="3352368" y="544308"/>
                  <a:pt x="3365987" y="530659"/>
                  <a:pt x="3359012" y="530659"/>
                </a:cubicBezTo>
                <a:cubicBezTo>
                  <a:pt x="3399538" y="497189"/>
                  <a:pt x="3399538" y="564130"/>
                  <a:pt x="3439731" y="530659"/>
                </a:cubicBezTo>
                <a:cubicBezTo>
                  <a:pt x="3399538" y="624573"/>
                  <a:pt x="3486901" y="577454"/>
                  <a:pt x="3507164" y="591102"/>
                </a:cubicBezTo>
                <a:cubicBezTo>
                  <a:pt x="3507164" y="685015"/>
                  <a:pt x="3648009" y="718811"/>
                  <a:pt x="3654985" y="805900"/>
                </a:cubicBezTo>
                <a:cubicBezTo>
                  <a:pt x="3701822" y="765605"/>
                  <a:pt x="3668272" y="826048"/>
                  <a:pt x="3728729" y="792577"/>
                </a:cubicBezTo>
                <a:cubicBezTo>
                  <a:pt x="3715109" y="805900"/>
                  <a:pt x="3708466" y="806225"/>
                  <a:pt x="3701490" y="819549"/>
                </a:cubicBezTo>
                <a:cubicBezTo>
                  <a:pt x="3735372" y="806225"/>
                  <a:pt x="3762611" y="812724"/>
                  <a:pt x="3789518" y="819549"/>
                </a:cubicBezTo>
                <a:cubicBezTo>
                  <a:pt x="3816092" y="819549"/>
                  <a:pt x="3849310" y="819549"/>
                  <a:pt x="3889836" y="805900"/>
                </a:cubicBezTo>
                <a:cubicBezTo>
                  <a:pt x="3909767" y="779254"/>
                  <a:pt x="3849310" y="805900"/>
                  <a:pt x="3889836" y="765605"/>
                </a:cubicBezTo>
                <a:cubicBezTo>
                  <a:pt x="3936674" y="785753"/>
                  <a:pt x="3930030" y="832872"/>
                  <a:pt x="4004107" y="799401"/>
                </a:cubicBezTo>
                <a:cubicBezTo>
                  <a:pt x="3990487" y="826048"/>
                  <a:pt x="3990487" y="839371"/>
                  <a:pt x="3990487" y="853019"/>
                </a:cubicBezTo>
                <a:cubicBezTo>
                  <a:pt x="4004107" y="853019"/>
                  <a:pt x="4037657" y="799401"/>
                  <a:pt x="4037657" y="819549"/>
                </a:cubicBezTo>
                <a:cubicBezTo>
                  <a:pt x="4017726" y="853019"/>
                  <a:pt x="4010750" y="839371"/>
                  <a:pt x="3997463" y="859519"/>
                </a:cubicBezTo>
                <a:cubicBezTo>
                  <a:pt x="4024037" y="859519"/>
                  <a:pt x="4031013" y="859844"/>
                  <a:pt x="4051276" y="879991"/>
                </a:cubicBezTo>
                <a:cubicBezTo>
                  <a:pt x="4054598" y="866343"/>
                  <a:pt x="4059581" y="859519"/>
                  <a:pt x="4067221" y="852045"/>
                </a:cubicBezTo>
                <a:lnTo>
                  <a:pt x="4092135" y="826048"/>
                </a:lnTo>
                <a:lnTo>
                  <a:pt x="4076854" y="849770"/>
                </a:lnTo>
                <a:cubicBezTo>
                  <a:pt x="4059913" y="886165"/>
                  <a:pt x="4076190" y="900139"/>
                  <a:pt x="4111733" y="879991"/>
                </a:cubicBezTo>
                <a:cubicBezTo>
                  <a:pt x="4118377" y="866343"/>
                  <a:pt x="4111733" y="866343"/>
                  <a:pt x="4104758" y="859519"/>
                </a:cubicBezTo>
                <a:cubicBezTo>
                  <a:pt x="4125021" y="853019"/>
                  <a:pt x="4158571" y="826373"/>
                  <a:pt x="4171858" y="826373"/>
                </a:cubicBezTo>
                <a:cubicBezTo>
                  <a:pt x="4138308" y="859844"/>
                  <a:pt x="4125021" y="879991"/>
                  <a:pt x="4111733" y="920286"/>
                </a:cubicBezTo>
                <a:cubicBezTo>
                  <a:pt x="4138640" y="900139"/>
                  <a:pt x="4144951" y="954082"/>
                  <a:pt x="4178834" y="933934"/>
                </a:cubicBezTo>
                <a:cubicBezTo>
                  <a:pt x="4198765" y="900139"/>
                  <a:pt x="4131664" y="920286"/>
                  <a:pt x="4185477" y="873167"/>
                </a:cubicBezTo>
                <a:cubicBezTo>
                  <a:pt x="4171858" y="920286"/>
                  <a:pt x="4205741" y="893314"/>
                  <a:pt x="4239291" y="879991"/>
                </a:cubicBezTo>
                <a:cubicBezTo>
                  <a:pt x="4212384" y="906638"/>
                  <a:pt x="4212384" y="927110"/>
                  <a:pt x="4232647" y="933934"/>
                </a:cubicBezTo>
                <a:cubicBezTo>
                  <a:pt x="4246267" y="947258"/>
                  <a:pt x="4279485" y="940434"/>
                  <a:pt x="4313367" y="906963"/>
                </a:cubicBezTo>
                <a:cubicBezTo>
                  <a:pt x="4333298" y="913462"/>
                  <a:pt x="4279817" y="980404"/>
                  <a:pt x="4326654" y="940109"/>
                </a:cubicBezTo>
                <a:cubicBezTo>
                  <a:pt x="4299748" y="973905"/>
                  <a:pt x="4313367" y="994377"/>
                  <a:pt x="4326654" y="1007700"/>
                </a:cubicBezTo>
                <a:cubicBezTo>
                  <a:pt x="4346917" y="994377"/>
                  <a:pt x="4340274" y="987553"/>
                  <a:pt x="4340274" y="987553"/>
                </a:cubicBezTo>
                <a:cubicBezTo>
                  <a:pt x="4380468" y="953757"/>
                  <a:pt x="4306391" y="1081141"/>
                  <a:pt x="4387111" y="1027523"/>
                </a:cubicBezTo>
                <a:cubicBezTo>
                  <a:pt x="4373492" y="1034347"/>
                  <a:pt x="4373492" y="1041171"/>
                  <a:pt x="4373492" y="1047670"/>
                </a:cubicBezTo>
                <a:cubicBezTo>
                  <a:pt x="4387111" y="1041171"/>
                  <a:pt x="4387111" y="1027848"/>
                  <a:pt x="4407374" y="1021024"/>
                </a:cubicBezTo>
                <a:cubicBezTo>
                  <a:pt x="4407374" y="1041171"/>
                  <a:pt x="4393755" y="1041171"/>
                  <a:pt x="4373492" y="1068143"/>
                </a:cubicBezTo>
                <a:cubicBezTo>
                  <a:pt x="4407042" y="1041171"/>
                  <a:pt x="4433949" y="1034672"/>
                  <a:pt x="4467499" y="1021024"/>
                </a:cubicBezTo>
                <a:cubicBezTo>
                  <a:pt x="4454212" y="1041171"/>
                  <a:pt x="4433949" y="1068143"/>
                  <a:pt x="4447236" y="1074642"/>
                </a:cubicBezTo>
                <a:cubicBezTo>
                  <a:pt x="4467499" y="1021024"/>
                  <a:pt x="4514669" y="1041171"/>
                  <a:pt x="4467499" y="1081466"/>
                </a:cubicBezTo>
                <a:cubicBezTo>
                  <a:pt x="4481118" y="1081466"/>
                  <a:pt x="4515001" y="1067818"/>
                  <a:pt x="4515001" y="1054495"/>
                </a:cubicBezTo>
                <a:cubicBezTo>
                  <a:pt x="4521644" y="1054495"/>
                  <a:pt x="4487762" y="1128585"/>
                  <a:pt x="4548219" y="1081466"/>
                </a:cubicBezTo>
                <a:cubicBezTo>
                  <a:pt x="4521312" y="1148733"/>
                  <a:pt x="4595389" y="1148733"/>
                  <a:pt x="4648870" y="1101614"/>
                </a:cubicBezTo>
                <a:cubicBezTo>
                  <a:pt x="4669133" y="1081466"/>
                  <a:pt x="4662489" y="1114937"/>
                  <a:pt x="4655846" y="1128261"/>
                </a:cubicBezTo>
                <a:cubicBezTo>
                  <a:pt x="4662489" y="1141909"/>
                  <a:pt x="4696372" y="1095115"/>
                  <a:pt x="4703015" y="1115262"/>
                </a:cubicBezTo>
                <a:cubicBezTo>
                  <a:pt x="4703015" y="1074967"/>
                  <a:pt x="4675776" y="1054495"/>
                  <a:pt x="4642226" y="1040846"/>
                </a:cubicBezTo>
                <a:cubicBezTo>
                  <a:pt x="4608676" y="1074642"/>
                  <a:pt x="4649202" y="1068143"/>
                  <a:pt x="4615652" y="1101614"/>
                </a:cubicBezTo>
                <a:cubicBezTo>
                  <a:pt x="4609008" y="1074967"/>
                  <a:pt x="4561506" y="1135410"/>
                  <a:pt x="4554863" y="1108438"/>
                </a:cubicBezTo>
                <a:cubicBezTo>
                  <a:pt x="4568482" y="1095115"/>
                  <a:pt x="4568482" y="1101614"/>
                  <a:pt x="4575126" y="1108438"/>
                </a:cubicBezTo>
                <a:cubicBezTo>
                  <a:pt x="4622295" y="1041171"/>
                  <a:pt x="4622295" y="1000876"/>
                  <a:pt x="4609008" y="973905"/>
                </a:cubicBezTo>
                <a:cubicBezTo>
                  <a:pt x="4649202" y="953757"/>
                  <a:pt x="4642226" y="1000551"/>
                  <a:pt x="4635582" y="1027523"/>
                </a:cubicBezTo>
                <a:cubicBezTo>
                  <a:pt x="4689396" y="1000551"/>
                  <a:pt x="4696039" y="1081466"/>
                  <a:pt x="4783403" y="987553"/>
                </a:cubicBezTo>
                <a:cubicBezTo>
                  <a:pt x="4763472" y="1047995"/>
                  <a:pt x="4837216" y="994052"/>
                  <a:pt x="4877742" y="987553"/>
                </a:cubicBezTo>
                <a:cubicBezTo>
                  <a:pt x="4850836" y="1041171"/>
                  <a:pt x="4830573" y="1000876"/>
                  <a:pt x="4803666" y="1021024"/>
                </a:cubicBezTo>
                <a:cubicBezTo>
                  <a:pt x="4756828" y="1074967"/>
                  <a:pt x="4857147" y="1007375"/>
                  <a:pt x="4830240" y="1054495"/>
                </a:cubicBezTo>
                <a:cubicBezTo>
                  <a:pt x="4857147" y="1047670"/>
                  <a:pt x="4850836" y="1014525"/>
                  <a:pt x="4877742" y="1007700"/>
                </a:cubicBezTo>
                <a:cubicBezTo>
                  <a:pt x="4904317" y="1041171"/>
                  <a:pt x="4897673" y="1121761"/>
                  <a:pt x="4971749" y="1108438"/>
                </a:cubicBezTo>
                <a:cubicBezTo>
                  <a:pt x="4985037" y="1095115"/>
                  <a:pt x="4971749" y="1094790"/>
                  <a:pt x="4964774" y="1088290"/>
                </a:cubicBezTo>
                <a:cubicBezTo>
                  <a:pt x="4991680" y="1081466"/>
                  <a:pt x="4985037" y="1087966"/>
                  <a:pt x="5018587" y="1061319"/>
                </a:cubicBezTo>
                <a:cubicBezTo>
                  <a:pt x="5004967" y="1074642"/>
                  <a:pt x="5018587" y="1088290"/>
                  <a:pt x="5025230" y="1068143"/>
                </a:cubicBezTo>
                <a:cubicBezTo>
                  <a:pt x="5045494" y="1061319"/>
                  <a:pt x="5005300" y="1135085"/>
                  <a:pt x="5038850" y="1121436"/>
                </a:cubicBezTo>
                <a:cubicBezTo>
                  <a:pt x="5025230" y="1128261"/>
                  <a:pt x="5018919" y="1135085"/>
                  <a:pt x="5005300" y="1148408"/>
                </a:cubicBezTo>
                <a:cubicBezTo>
                  <a:pt x="5011943" y="1148408"/>
                  <a:pt x="5011611" y="1155232"/>
                  <a:pt x="5018587" y="1162056"/>
                </a:cubicBezTo>
                <a:cubicBezTo>
                  <a:pt x="5025230" y="1148733"/>
                  <a:pt x="5031874" y="1141909"/>
                  <a:pt x="5031874" y="1135085"/>
                </a:cubicBezTo>
                <a:cubicBezTo>
                  <a:pt x="5045494" y="1168556"/>
                  <a:pt x="5072732" y="1202351"/>
                  <a:pt x="5099307" y="1228998"/>
                </a:cubicBezTo>
                <a:cubicBezTo>
                  <a:pt x="5126213" y="1262794"/>
                  <a:pt x="5153120" y="1296265"/>
                  <a:pt x="5146144" y="1336560"/>
                </a:cubicBezTo>
                <a:cubicBezTo>
                  <a:pt x="5159764" y="1343384"/>
                  <a:pt x="5173051" y="1316412"/>
                  <a:pt x="5159764" y="1316412"/>
                </a:cubicBezTo>
                <a:cubicBezTo>
                  <a:pt x="5193314" y="1296265"/>
                  <a:pt x="5193314" y="1330061"/>
                  <a:pt x="5173383" y="1343384"/>
                </a:cubicBezTo>
                <a:cubicBezTo>
                  <a:pt x="5247127" y="1336560"/>
                  <a:pt x="5206933" y="1390178"/>
                  <a:pt x="5267390" y="1390178"/>
                </a:cubicBezTo>
                <a:cubicBezTo>
                  <a:pt x="5200290" y="1457445"/>
                  <a:pt x="5300941" y="1437297"/>
                  <a:pt x="5253771" y="1477592"/>
                </a:cubicBezTo>
                <a:cubicBezTo>
                  <a:pt x="5260414" y="1497740"/>
                  <a:pt x="5300608" y="1437622"/>
                  <a:pt x="5300608" y="1450946"/>
                </a:cubicBezTo>
                <a:cubicBezTo>
                  <a:pt x="5314228" y="1457770"/>
                  <a:pt x="5348110" y="1491241"/>
                  <a:pt x="5361397" y="1497740"/>
                </a:cubicBezTo>
                <a:cubicBezTo>
                  <a:pt x="5374685" y="1484416"/>
                  <a:pt x="5387972" y="1477917"/>
                  <a:pt x="5408235" y="1464594"/>
                </a:cubicBezTo>
                <a:cubicBezTo>
                  <a:pt x="5414879" y="1477917"/>
                  <a:pt x="5388304" y="1477592"/>
                  <a:pt x="5381660" y="1497740"/>
                </a:cubicBezTo>
                <a:cubicBezTo>
                  <a:pt x="5428498" y="1477592"/>
                  <a:pt x="5368041" y="1551683"/>
                  <a:pt x="5441785" y="1504564"/>
                </a:cubicBezTo>
                <a:cubicBezTo>
                  <a:pt x="5441785" y="1517887"/>
                  <a:pt x="5428498" y="1524712"/>
                  <a:pt x="5408235" y="1531536"/>
                </a:cubicBezTo>
                <a:cubicBezTo>
                  <a:pt x="5421522" y="1531536"/>
                  <a:pt x="5462380" y="1531536"/>
                  <a:pt x="5475668" y="1504564"/>
                </a:cubicBezTo>
                <a:cubicBezTo>
                  <a:pt x="5502574" y="1484416"/>
                  <a:pt x="5482311" y="1524712"/>
                  <a:pt x="5515861" y="1490916"/>
                </a:cubicBezTo>
                <a:cubicBezTo>
                  <a:pt x="5515861" y="1504564"/>
                  <a:pt x="5495598" y="1511388"/>
                  <a:pt x="5481979" y="1517887"/>
                </a:cubicBezTo>
                <a:cubicBezTo>
                  <a:pt x="5529149" y="1524712"/>
                  <a:pt x="5529149" y="1578330"/>
                  <a:pt x="5575986" y="1585154"/>
                </a:cubicBezTo>
                <a:cubicBezTo>
                  <a:pt x="5556055" y="1591978"/>
                  <a:pt x="5549412" y="1598802"/>
                  <a:pt x="5549412" y="1612126"/>
                </a:cubicBezTo>
                <a:cubicBezTo>
                  <a:pt x="5576318" y="1591978"/>
                  <a:pt x="5609869" y="1598477"/>
                  <a:pt x="5616512" y="1571506"/>
                </a:cubicBezTo>
                <a:cubicBezTo>
                  <a:pt x="5636775" y="1571506"/>
                  <a:pt x="5657038" y="1571831"/>
                  <a:pt x="5650395" y="1591978"/>
                </a:cubicBezTo>
                <a:cubicBezTo>
                  <a:pt x="5657038" y="1585154"/>
                  <a:pt x="5676969" y="1571831"/>
                  <a:pt x="5717495" y="1545184"/>
                </a:cubicBezTo>
                <a:cubicBezTo>
                  <a:pt x="5697232" y="1531536"/>
                  <a:pt x="5663682" y="1511388"/>
                  <a:pt x="5616512" y="1551683"/>
                </a:cubicBezTo>
                <a:cubicBezTo>
                  <a:pt x="5616512" y="1545184"/>
                  <a:pt x="5657038" y="1524712"/>
                  <a:pt x="5643419" y="1517887"/>
                </a:cubicBezTo>
                <a:cubicBezTo>
                  <a:pt x="5609869" y="1517887"/>
                  <a:pt x="5562699" y="1531536"/>
                  <a:pt x="5522505" y="1504564"/>
                </a:cubicBezTo>
                <a:cubicBezTo>
                  <a:pt x="5549412" y="1484416"/>
                  <a:pt x="5542768" y="1524712"/>
                  <a:pt x="5569675" y="1497740"/>
                </a:cubicBezTo>
                <a:cubicBezTo>
                  <a:pt x="5569675" y="1484416"/>
                  <a:pt x="5529149" y="1464269"/>
                  <a:pt x="5488623" y="1484416"/>
                </a:cubicBezTo>
                <a:cubicBezTo>
                  <a:pt x="5502242" y="1470768"/>
                  <a:pt x="5515861" y="1457770"/>
                  <a:pt x="5522505" y="1437622"/>
                </a:cubicBezTo>
                <a:cubicBezTo>
                  <a:pt x="5475335" y="1450946"/>
                  <a:pt x="5522505" y="1376855"/>
                  <a:pt x="5435142" y="1417150"/>
                </a:cubicBezTo>
                <a:cubicBezTo>
                  <a:pt x="5435142" y="1403826"/>
                  <a:pt x="5448761" y="1390178"/>
                  <a:pt x="5441785" y="1383354"/>
                </a:cubicBezTo>
                <a:cubicBezTo>
                  <a:pt x="5428498" y="1376855"/>
                  <a:pt x="5414879" y="1410651"/>
                  <a:pt x="5428498" y="1410651"/>
                </a:cubicBezTo>
                <a:cubicBezTo>
                  <a:pt x="5361397" y="1430798"/>
                  <a:pt x="5448429" y="1309913"/>
                  <a:pt x="5394615" y="1330061"/>
                </a:cubicBezTo>
                <a:cubicBezTo>
                  <a:pt x="5387972" y="1309913"/>
                  <a:pt x="5415211" y="1309588"/>
                  <a:pt x="5435142" y="1296265"/>
                </a:cubicBezTo>
                <a:cubicBezTo>
                  <a:pt x="5401591" y="1296265"/>
                  <a:pt x="5401923" y="1282941"/>
                  <a:pt x="5381660" y="1269618"/>
                </a:cubicBezTo>
                <a:cubicBezTo>
                  <a:pt x="5368041" y="1303089"/>
                  <a:pt x="5381660" y="1303089"/>
                  <a:pt x="5381660" y="1336560"/>
                </a:cubicBezTo>
                <a:cubicBezTo>
                  <a:pt x="5334491" y="1350208"/>
                  <a:pt x="5368041" y="1276442"/>
                  <a:pt x="5320871" y="1289766"/>
                </a:cubicBezTo>
                <a:cubicBezTo>
                  <a:pt x="5334491" y="1283266"/>
                  <a:pt x="5347778" y="1276442"/>
                  <a:pt x="5347778" y="1282941"/>
                </a:cubicBezTo>
                <a:cubicBezTo>
                  <a:pt x="5347778" y="1242646"/>
                  <a:pt x="5314228" y="1289440"/>
                  <a:pt x="5368041" y="1222499"/>
                </a:cubicBezTo>
                <a:cubicBezTo>
                  <a:pt x="5368041" y="1202351"/>
                  <a:pt x="5341134" y="1222499"/>
                  <a:pt x="5327515" y="1222499"/>
                </a:cubicBezTo>
                <a:cubicBezTo>
                  <a:pt x="5307584" y="1249146"/>
                  <a:pt x="5347778" y="1229323"/>
                  <a:pt x="5347778" y="1242646"/>
                </a:cubicBezTo>
                <a:cubicBezTo>
                  <a:pt x="5327847" y="1249471"/>
                  <a:pt x="5307584" y="1256295"/>
                  <a:pt x="5287653" y="1269618"/>
                </a:cubicBezTo>
                <a:cubicBezTo>
                  <a:pt x="5314560" y="1236147"/>
                  <a:pt x="5327515" y="1209176"/>
                  <a:pt x="5314228" y="1182204"/>
                </a:cubicBezTo>
                <a:cubicBezTo>
                  <a:pt x="5307584" y="1182204"/>
                  <a:pt x="5287653" y="1202351"/>
                  <a:pt x="5274034" y="1215675"/>
                </a:cubicBezTo>
                <a:cubicBezTo>
                  <a:pt x="5260747" y="1208851"/>
                  <a:pt x="5280345" y="1195852"/>
                  <a:pt x="5293965" y="1182204"/>
                </a:cubicBezTo>
                <a:cubicBezTo>
                  <a:pt x="5199958" y="1182204"/>
                  <a:pt x="5186338" y="1094790"/>
                  <a:pt x="5119238" y="1054495"/>
                </a:cubicBezTo>
                <a:cubicBezTo>
                  <a:pt x="5079044" y="1027523"/>
                  <a:pt x="5011943" y="1007375"/>
                  <a:pt x="5005300" y="973905"/>
                </a:cubicBezTo>
                <a:cubicBezTo>
                  <a:pt x="4992012" y="946933"/>
                  <a:pt x="4897673" y="960581"/>
                  <a:pt x="4931223" y="906963"/>
                </a:cubicBezTo>
                <a:cubicBezTo>
                  <a:pt x="4910960" y="873167"/>
                  <a:pt x="4877410" y="846520"/>
                  <a:pt x="4850503" y="819549"/>
                </a:cubicBezTo>
                <a:cubicBezTo>
                  <a:pt x="4816953" y="799401"/>
                  <a:pt x="4790047" y="779254"/>
                  <a:pt x="4763140" y="752607"/>
                </a:cubicBezTo>
                <a:cubicBezTo>
                  <a:pt x="4776759" y="738959"/>
                  <a:pt x="4790379" y="738959"/>
                  <a:pt x="4803666" y="725635"/>
                </a:cubicBezTo>
                <a:cubicBezTo>
                  <a:pt x="4823929" y="705488"/>
                  <a:pt x="4790379" y="711987"/>
                  <a:pt x="4790379" y="705163"/>
                </a:cubicBezTo>
                <a:cubicBezTo>
                  <a:pt x="4756828" y="725310"/>
                  <a:pt x="4797022" y="718811"/>
                  <a:pt x="4763140" y="745783"/>
                </a:cubicBezTo>
                <a:cubicBezTo>
                  <a:pt x="4716302" y="745783"/>
                  <a:pt x="4689396" y="671692"/>
                  <a:pt x="4642226" y="658369"/>
                </a:cubicBezTo>
                <a:cubicBezTo>
                  <a:pt x="4662489" y="645045"/>
                  <a:pt x="4662489" y="665193"/>
                  <a:pt x="4682752" y="638221"/>
                </a:cubicBezTo>
                <a:cubicBezTo>
                  <a:pt x="4676109" y="618073"/>
                  <a:pt x="4609008" y="691839"/>
                  <a:pt x="4629271" y="645045"/>
                </a:cubicBezTo>
                <a:cubicBezTo>
                  <a:pt x="4642558" y="631397"/>
                  <a:pt x="4655846" y="631397"/>
                  <a:pt x="4655846" y="638221"/>
                </a:cubicBezTo>
                <a:cubicBezTo>
                  <a:pt x="4682752" y="591102"/>
                  <a:pt x="4602364" y="624573"/>
                  <a:pt x="4615652" y="597601"/>
                </a:cubicBezTo>
                <a:cubicBezTo>
                  <a:pt x="4602364" y="611249"/>
                  <a:pt x="4602032" y="618073"/>
                  <a:pt x="4602032" y="624573"/>
                </a:cubicBezTo>
                <a:cubicBezTo>
                  <a:pt x="4595389" y="611249"/>
                  <a:pt x="4581769" y="584603"/>
                  <a:pt x="4561838" y="570954"/>
                </a:cubicBezTo>
                <a:cubicBezTo>
                  <a:pt x="4548219" y="550807"/>
                  <a:pt x="4528288" y="544308"/>
                  <a:pt x="4501381" y="570954"/>
                </a:cubicBezTo>
                <a:cubicBezTo>
                  <a:pt x="4487762" y="564455"/>
                  <a:pt x="4521644" y="537483"/>
                  <a:pt x="4501381" y="537483"/>
                </a:cubicBezTo>
                <a:cubicBezTo>
                  <a:pt x="4491748" y="532609"/>
                  <a:pt x="4477464" y="551132"/>
                  <a:pt x="4460855" y="569979"/>
                </a:cubicBezTo>
                <a:cubicBezTo>
                  <a:pt x="4490752" y="524160"/>
                  <a:pt x="4411360" y="502388"/>
                  <a:pt x="4393755" y="490689"/>
                </a:cubicBezTo>
                <a:cubicBezTo>
                  <a:pt x="4447568" y="443570"/>
                  <a:pt x="4447568" y="510512"/>
                  <a:pt x="4494738" y="463393"/>
                </a:cubicBezTo>
                <a:cubicBezTo>
                  <a:pt x="4454212" y="450069"/>
                  <a:pt x="4420662" y="409774"/>
                  <a:pt x="4360205" y="443245"/>
                </a:cubicBezTo>
                <a:cubicBezTo>
                  <a:pt x="4360205" y="375978"/>
                  <a:pt x="4313035" y="355831"/>
                  <a:pt x="4265865" y="335683"/>
                </a:cubicBezTo>
                <a:cubicBezTo>
                  <a:pt x="4245934" y="329184"/>
                  <a:pt x="4219028" y="322685"/>
                  <a:pt x="4199097" y="302538"/>
                </a:cubicBezTo>
                <a:cubicBezTo>
                  <a:pt x="4185477" y="295713"/>
                  <a:pt x="4172190" y="275241"/>
                  <a:pt x="4165547" y="241770"/>
                </a:cubicBezTo>
                <a:cubicBezTo>
                  <a:pt x="4138640" y="248269"/>
                  <a:pt x="4104758" y="261918"/>
                  <a:pt x="4104758" y="234946"/>
                </a:cubicBezTo>
                <a:cubicBezTo>
                  <a:pt x="4111733" y="228122"/>
                  <a:pt x="4125021" y="221948"/>
                  <a:pt x="4131996" y="208299"/>
                </a:cubicBezTo>
                <a:cubicBezTo>
                  <a:pt x="4118377" y="188152"/>
                  <a:pt x="4084827" y="188152"/>
                  <a:pt x="4064896" y="188152"/>
                </a:cubicBezTo>
                <a:cubicBezTo>
                  <a:pt x="4037989" y="188152"/>
                  <a:pt x="4024370" y="181003"/>
                  <a:pt x="4031013" y="134208"/>
                </a:cubicBezTo>
                <a:cubicBezTo>
                  <a:pt x="4064564" y="107237"/>
                  <a:pt x="4024370" y="174503"/>
                  <a:pt x="4057920" y="168004"/>
                </a:cubicBezTo>
                <a:cubicBezTo>
                  <a:pt x="4091802" y="100737"/>
                  <a:pt x="4064564" y="80590"/>
                  <a:pt x="4044633" y="60443"/>
                </a:cubicBezTo>
                <a:cubicBezTo>
                  <a:pt x="4078183" y="26647"/>
                  <a:pt x="4091470" y="53618"/>
                  <a:pt x="412502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7467B89-40A2-4BEB-95DD-49D929B67E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r="1595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68E939-31EB-484B-83EA-F8E90F8FD95B}"/>
              </a:ext>
            </a:extLst>
          </p:cNvPr>
          <p:cNvSpPr txBox="1"/>
          <p:nvPr/>
        </p:nvSpPr>
        <p:spPr>
          <a:xfrm>
            <a:off x="803096" y="2272497"/>
            <a:ext cx="4276904" cy="131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Montserrat Semi" charset="0"/>
                <a:cs typeface="Montserrat Semi" charset="0"/>
              </a:rPr>
              <a:t>WE ARE</a:t>
            </a:r>
          </a:p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Montserrat Semi" charset="0"/>
                <a:cs typeface="Montserrat Semi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E479C-B5B5-443C-BA57-8080A3F38B90}"/>
              </a:ext>
            </a:extLst>
          </p:cNvPr>
          <p:cNvSpPr txBox="1"/>
          <p:nvPr/>
        </p:nvSpPr>
        <p:spPr>
          <a:xfrm>
            <a:off x="803095" y="4026265"/>
            <a:ext cx="3454111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30E00-F507-47D2-AD94-08019821EE1A}"/>
              </a:ext>
            </a:extLst>
          </p:cNvPr>
          <p:cNvSpPr txBox="1"/>
          <p:nvPr/>
        </p:nvSpPr>
        <p:spPr>
          <a:xfrm>
            <a:off x="803096" y="1431799"/>
            <a:ext cx="213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</p:spTree>
    <p:extLst>
      <p:ext uri="{BB962C8B-B14F-4D97-AF65-F5344CB8AC3E}">
        <p14:creationId xmlns:p14="http://schemas.microsoft.com/office/powerpoint/2010/main" val="17555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6249187" y="1687576"/>
            <a:ext cx="5518799" cy="4293412"/>
          </a:xfrm>
          <a:custGeom>
            <a:avLst/>
            <a:gdLst>
              <a:gd name="connsiteX0" fmla="*/ 452235 w 5518799"/>
              <a:gd name="connsiteY0" fmla="*/ 2469894 h 4293412"/>
              <a:gd name="connsiteX1" fmla="*/ 460922 w 5518799"/>
              <a:gd name="connsiteY1" fmla="*/ 2470888 h 4293412"/>
              <a:gd name="connsiteX2" fmla="*/ 466543 w 5518799"/>
              <a:gd name="connsiteY2" fmla="*/ 2473671 h 4293412"/>
              <a:gd name="connsiteX3" fmla="*/ 487749 w 5518799"/>
              <a:gd name="connsiteY3" fmla="*/ 2476852 h 4293412"/>
              <a:gd name="connsiteX4" fmla="*/ 494903 w 5518799"/>
              <a:gd name="connsiteY4" fmla="*/ 2480430 h 4293412"/>
              <a:gd name="connsiteX5" fmla="*/ 508956 w 5518799"/>
              <a:gd name="connsiteY5" fmla="*/ 2487785 h 4293412"/>
              <a:gd name="connsiteX6" fmla="*/ 519942 w 5518799"/>
              <a:gd name="connsiteY6" fmla="*/ 2487785 h 4293412"/>
              <a:gd name="connsiteX7" fmla="*/ 519942 w 5518799"/>
              <a:gd name="connsiteY7" fmla="*/ 2491363 h 4293412"/>
              <a:gd name="connsiteX8" fmla="*/ 452235 w 5518799"/>
              <a:gd name="connsiteY8" fmla="*/ 2469894 h 4293412"/>
              <a:gd name="connsiteX9" fmla="*/ 199545 w 5518799"/>
              <a:gd name="connsiteY9" fmla="*/ 2242078 h 4293412"/>
              <a:gd name="connsiteX10" fmla="*/ 213598 w 5518799"/>
              <a:gd name="connsiteY10" fmla="*/ 2245657 h 4293412"/>
              <a:gd name="connsiteX11" fmla="*/ 207721 w 5518799"/>
              <a:gd name="connsiteY11" fmla="*/ 2244464 h 4293412"/>
              <a:gd name="connsiteX12" fmla="*/ 1043206 w 5518799"/>
              <a:gd name="connsiteY12" fmla="*/ 1982058 h 4293412"/>
              <a:gd name="connsiteX13" fmla="*/ 1118068 w 5518799"/>
              <a:gd name="connsiteY13" fmla="*/ 2006907 h 4293412"/>
              <a:gd name="connsiteX14" fmla="*/ 1125222 w 5518799"/>
              <a:gd name="connsiteY14" fmla="*/ 2010486 h 4293412"/>
              <a:gd name="connsiteX15" fmla="*/ 1114491 w 5518799"/>
              <a:gd name="connsiteY15" fmla="*/ 2014064 h 4293412"/>
              <a:gd name="connsiteX16" fmla="*/ 1043206 w 5518799"/>
              <a:gd name="connsiteY16" fmla="*/ 1982058 h 4293412"/>
              <a:gd name="connsiteX17" fmla="*/ 1242648 w 5518799"/>
              <a:gd name="connsiteY17" fmla="*/ 100 h 4293412"/>
              <a:gd name="connsiteX18" fmla="*/ 1365647 w 5518799"/>
              <a:gd name="connsiteY18" fmla="*/ 103 h 4293412"/>
              <a:gd name="connsiteX19" fmla="*/ 1566726 w 5518799"/>
              <a:gd name="connsiteY19" fmla="*/ 1693 h 4293412"/>
              <a:gd name="connsiteX20" fmla="*/ 2681216 w 5518799"/>
              <a:gd name="connsiteY20" fmla="*/ 54969 h 4293412"/>
              <a:gd name="connsiteX21" fmla="*/ 5006266 w 5518799"/>
              <a:gd name="connsiteY21" fmla="*/ 549961 h 4293412"/>
              <a:gd name="connsiteX22" fmla="*/ 5013420 w 5518799"/>
              <a:gd name="connsiteY22" fmla="*/ 560696 h 4293412"/>
              <a:gd name="connsiteX23" fmla="*/ 5034627 w 5518799"/>
              <a:gd name="connsiteY23" fmla="*/ 571630 h 4293412"/>
              <a:gd name="connsiteX24" fmla="*/ 5059666 w 5518799"/>
              <a:gd name="connsiteY24" fmla="*/ 592900 h 4293412"/>
              <a:gd name="connsiteX25" fmla="*/ 5151901 w 5518799"/>
              <a:gd name="connsiteY25" fmla="*/ 607015 h 4293412"/>
              <a:gd name="connsiteX26" fmla="*/ 5166209 w 5518799"/>
              <a:gd name="connsiteY26" fmla="*/ 617749 h 4293412"/>
              <a:gd name="connsiteX27" fmla="*/ 5088026 w 5518799"/>
              <a:gd name="connsiteY27" fmla="*/ 720922 h 4293412"/>
              <a:gd name="connsiteX28" fmla="*/ 5113065 w 5518799"/>
              <a:gd name="connsiteY28" fmla="*/ 753127 h 4293412"/>
              <a:gd name="connsiteX29" fmla="*/ 5145003 w 5518799"/>
              <a:gd name="connsiteY29" fmla="*/ 777976 h 4293412"/>
              <a:gd name="connsiteX30" fmla="*/ 5134272 w 5518799"/>
              <a:gd name="connsiteY30" fmla="*/ 781554 h 4293412"/>
              <a:gd name="connsiteX31" fmla="*/ 5073718 w 5518799"/>
              <a:gd name="connsiteY31" fmla="*/ 785132 h 4293412"/>
              <a:gd name="connsiteX32" fmla="*/ 5091603 w 5518799"/>
              <a:gd name="connsiteY32" fmla="*/ 809981 h 4293412"/>
              <a:gd name="connsiteX33" fmla="*/ 4632214 w 5518799"/>
              <a:gd name="connsiteY33" fmla="*/ 931244 h 4293412"/>
              <a:gd name="connsiteX34" fmla="*/ 4603854 w 5518799"/>
              <a:gd name="connsiteY34" fmla="*/ 934823 h 4293412"/>
              <a:gd name="connsiteX35" fmla="*/ 4568084 w 5518799"/>
              <a:gd name="connsiteY35" fmla="*/ 959672 h 4293412"/>
              <a:gd name="connsiteX36" fmla="*/ 4553776 w 5518799"/>
              <a:gd name="connsiteY36" fmla="*/ 970605 h 4293412"/>
              <a:gd name="connsiteX37" fmla="*/ 4489901 w 5518799"/>
              <a:gd name="connsiteY37" fmla="*/ 956093 h 4293412"/>
              <a:gd name="connsiteX38" fmla="*/ 4482747 w 5518799"/>
              <a:gd name="connsiteY38" fmla="*/ 963250 h 4293412"/>
              <a:gd name="connsiteX39" fmla="*/ 4503953 w 5518799"/>
              <a:gd name="connsiteY39" fmla="*/ 1016725 h 4293412"/>
              <a:gd name="connsiteX40" fmla="*/ 4493478 w 5518799"/>
              <a:gd name="connsiteY40" fmla="*/ 1027460 h 4293412"/>
              <a:gd name="connsiteX41" fmla="*/ 4443400 w 5518799"/>
              <a:gd name="connsiteY41" fmla="*/ 1027460 h 4293412"/>
              <a:gd name="connsiteX42" fmla="*/ 4440078 w 5518799"/>
              <a:gd name="connsiteY42" fmla="*/ 1034417 h 4293412"/>
              <a:gd name="connsiteX43" fmla="*/ 4778105 w 5518799"/>
              <a:gd name="connsiteY43" fmla="*/ 1187686 h 4293412"/>
              <a:gd name="connsiteX44" fmla="*/ 4774528 w 5518799"/>
              <a:gd name="connsiteY44" fmla="*/ 1194842 h 4293412"/>
              <a:gd name="connsiteX45" fmla="*/ 4746167 w 5518799"/>
              <a:gd name="connsiteY45" fmla="*/ 1191264 h 4293412"/>
              <a:gd name="connsiteX46" fmla="*/ 4717551 w 5518799"/>
              <a:gd name="connsiteY46" fmla="*/ 1198421 h 4293412"/>
              <a:gd name="connsiteX47" fmla="*/ 4710653 w 5518799"/>
              <a:gd name="connsiteY47" fmla="*/ 1212535 h 4293412"/>
              <a:gd name="connsiteX48" fmla="*/ 4703499 w 5518799"/>
              <a:gd name="connsiteY48" fmla="*/ 1219691 h 4293412"/>
              <a:gd name="connsiteX49" fmla="*/ 4713974 w 5518799"/>
              <a:gd name="connsiteY49" fmla="*/ 1258853 h 4293412"/>
              <a:gd name="connsiteX50" fmla="*/ 4657253 w 5518799"/>
              <a:gd name="connsiteY50" fmla="*/ 1266010 h 4293412"/>
              <a:gd name="connsiteX51" fmla="*/ 4671306 w 5518799"/>
              <a:gd name="connsiteY51" fmla="*/ 1287281 h 4293412"/>
              <a:gd name="connsiteX52" fmla="*/ 4888481 w 5518799"/>
              <a:gd name="connsiteY52" fmla="*/ 1372761 h 4293412"/>
              <a:gd name="connsiteX53" fmla="*/ 4279624 w 5518799"/>
              <a:gd name="connsiteY53" fmla="*/ 1283702 h 4293412"/>
              <a:gd name="connsiteX54" fmla="*/ 4792668 w 5518799"/>
              <a:gd name="connsiteY54" fmla="*/ 1458242 h 4293412"/>
              <a:gd name="connsiteX55" fmla="*/ 4315394 w 5518799"/>
              <a:gd name="connsiteY55" fmla="*/ 1397610 h 4293412"/>
              <a:gd name="connsiteX56" fmla="*/ 4308240 w 5518799"/>
              <a:gd name="connsiteY56" fmla="*/ 1404767 h 4293412"/>
              <a:gd name="connsiteX57" fmla="*/ 4336601 w 5518799"/>
              <a:gd name="connsiteY57" fmla="*/ 1426236 h 4293412"/>
              <a:gd name="connsiteX58" fmla="*/ 4468439 w 5518799"/>
              <a:gd name="connsiteY58" fmla="*/ 1494024 h 4293412"/>
              <a:gd name="connsiteX59" fmla="*/ 4465117 w 5518799"/>
              <a:gd name="connsiteY59" fmla="*/ 1497603 h 4293412"/>
              <a:gd name="connsiteX60" fmla="*/ 4457708 w 5518799"/>
              <a:gd name="connsiteY60" fmla="*/ 1497603 h 4293412"/>
              <a:gd name="connsiteX61" fmla="*/ 4457708 w 5518799"/>
              <a:gd name="connsiteY61" fmla="*/ 1504759 h 4293412"/>
              <a:gd name="connsiteX62" fmla="*/ 5048679 w 5518799"/>
              <a:gd name="connsiteY62" fmla="*/ 1707726 h 4293412"/>
              <a:gd name="connsiteX63" fmla="*/ 5048679 w 5518799"/>
              <a:gd name="connsiteY63" fmla="*/ 1714683 h 4293412"/>
              <a:gd name="connsiteX64" fmla="*/ 5002434 w 5518799"/>
              <a:gd name="connsiteY64" fmla="*/ 1743111 h 4293412"/>
              <a:gd name="connsiteX65" fmla="*/ 5002434 w 5518799"/>
              <a:gd name="connsiteY65" fmla="*/ 1746888 h 4293412"/>
              <a:gd name="connsiteX66" fmla="*/ 5258956 w 5518799"/>
              <a:gd name="connsiteY66" fmla="*/ 1867952 h 4293412"/>
              <a:gd name="connsiteX67" fmla="*/ 5258956 w 5518799"/>
              <a:gd name="connsiteY67" fmla="*/ 1871530 h 4293412"/>
              <a:gd name="connsiteX68" fmla="*/ 4895635 w 5518799"/>
              <a:gd name="connsiteY68" fmla="*/ 1800164 h 4293412"/>
              <a:gd name="connsiteX69" fmla="*/ 4884904 w 5518799"/>
              <a:gd name="connsiteY69" fmla="*/ 1810899 h 4293412"/>
              <a:gd name="connsiteX70" fmla="*/ 4934726 w 5518799"/>
              <a:gd name="connsiteY70" fmla="*/ 1857217 h 4293412"/>
              <a:gd name="connsiteX71" fmla="*/ 4927828 w 5518799"/>
              <a:gd name="connsiteY71" fmla="*/ 1871530 h 4293412"/>
              <a:gd name="connsiteX72" fmla="*/ 4877750 w 5518799"/>
              <a:gd name="connsiteY72" fmla="*/ 1892801 h 4293412"/>
              <a:gd name="connsiteX73" fmla="*/ 4856543 w 5518799"/>
              <a:gd name="connsiteY73" fmla="*/ 1889223 h 4293412"/>
              <a:gd name="connsiteX74" fmla="*/ 4838658 w 5518799"/>
              <a:gd name="connsiteY74" fmla="*/ 1892801 h 4293412"/>
              <a:gd name="connsiteX75" fmla="*/ 4835081 w 5518799"/>
              <a:gd name="connsiteY75" fmla="*/ 1903734 h 4293412"/>
              <a:gd name="connsiteX76" fmla="*/ 4860120 w 5518799"/>
              <a:gd name="connsiteY76" fmla="*/ 1928583 h 4293412"/>
              <a:gd name="connsiteX77" fmla="*/ 4522094 w 5518799"/>
              <a:gd name="connsiteY77" fmla="*/ 1850259 h 4293412"/>
              <a:gd name="connsiteX78" fmla="*/ 4496799 w 5518799"/>
              <a:gd name="connsiteY78" fmla="*/ 1857217 h 4293412"/>
              <a:gd name="connsiteX79" fmla="*/ 4482747 w 5518799"/>
              <a:gd name="connsiteY79" fmla="*/ 1900156 h 4293412"/>
              <a:gd name="connsiteX80" fmla="*/ 4493478 w 5518799"/>
              <a:gd name="connsiteY80" fmla="*/ 1921427 h 4293412"/>
              <a:gd name="connsiteX81" fmla="*/ 4496799 w 5518799"/>
              <a:gd name="connsiteY81" fmla="*/ 1921427 h 4293412"/>
              <a:gd name="connsiteX82" fmla="*/ 5208878 w 5518799"/>
              <a:gd name="connsiteY82" fmla="*/ 2170712 h 4293412"/>
              <a:gd name="connsiteX83" fmla="*/ 5145003 w 5518799"/>
              <a:gd name="connsiteY83" fmla="*/ 2185025 h 4293412"/>
              <a:gd name="connsiteX84" fmla="*/ 5276841 w 5518799"/>
              <a:gd name="connsiteY84" fmla="*/ 2245657 h 4293412"/>
              <a:gd name="connsiteX85" fmla="*/ 5191248 w 5518799"/>
              <a:gd name="connsiteY85" fmla="*/ 2231145 h 4293412"/>
              <a:gd name="connsiteX86" fmla="*/ 5508068 w 5518799"/>
              <a:gd name="connsiteY86" fmla="*/ 2370100 h 4293412"/>
              <a:gd name="connsiteX87" fmla="*/ 5180517 w 5518799"/>
              <a:gd name="connsiteY87" fmla="*/ 2256192 h 4293412"/>
              <a:gd name="connsiteX88" fmla="*/ 5233917 w 5518799"/>
              <a:gd name="connsiteY88" fmla="*/ 2305890 h 4293412"/>
              <a:gd name="connsiteX89" fmla="*/ 5187671 w 5518799"/>
              <a:gd name="connsiteY89" fmla="*/ 2320402 h 4293412"/>
              <a:gd name="connsiteX90" fmla="*/ 4311817 w 5518799"/>
              <a:gd name="connsiteY90" fmla="*/ 2028178 h 4293412"/>
              <a:gd name="connsiteX91" fmla="*/ 4301342 w 5518799"/>
              <a:gd name="connsiteY91" fmla="*/ 2046069 h 4293412"/>
              <a:gd name="connsiteX92" fmla="*/ 5461823 w 5518799"/>
              <a:gd name="connsiteY92" fmla="*/ 2476852 h 4293412"/>
              <a:gd name="connsiteX93" fmla="*/ 5497593 w 5518799"/>
              <a:gd name="connsiteY93" fmla="*/ 2502098 h 4293412"/>
              <a:gd name="connsiteX94" fmla="*/ 5490183 w 5518799"/>
              <a:gd name="connsiteY94" fmla="*/ 2509056 h 4293412"/>
              <a:gd name="connsiteX95" fmla="*/ 5461823 w 5518799"/>
              <a:gd name="connsiteY95" fmla="*/ 2509056 h 4293412"/>
              <a:gd name="connsiteX96" fmla="*/ 5298047 w 5518799"/>
              <a:gd name="connsiteY96" fmla="*/ 2459159 h 4293412"/>
              <a:gd name="connsiteX97" fmla="*/ 5298047 w 5518799"/>
              <a:gd name="connsiteY97" fmla="*/ 2462737 h 4293412"/>
              <a:gd name="connsiteX98" fmla="*/ 5362178 w 5518799"/>
              <a:gd name="connsiteY98" fmla="*/ 2516212 h 4293412"/>
              <a:gd name="connsiteX99" fmla="*/ 5369076 w 5518799"/>
              <a:gd name="connsiteY99" fmla="*/ 2530525 h 4293412"/>
              <a:gd name="connsiteX100" fmla="*/ 5333817 w 5518799"/>
              <a:gd name="connsiteY100" fmla="*/ 2533905 h 4293412"/>
              <a:gd name="connsiteX101" fmla="*/ 4151619 w 5518799"/>
              <a:gd name="connsiteY101" fmla="*/ 2106502 h 4293412"/>
              <a:gd name="connsiteX102" fmla="*/ 4151619 w 5518799"/>
              <a:gd name="connsiteY102" fmla="*/ 2110080 h 4293412"/>
              <a:gd name="connsiteX103" fmla="*/ 4222648 w 5518799"/>
              <a:gd name="connsiteY103" fmla="*/ 2185025 h 4293412"/>
              <a:gd name="connsiteX104" fmla="*/ 4087488 w 5518799"/>
              <a:gd name="connsiteY104" fmla="*/ 2131550 h 4293412"/>
              <a:gd name="connsiteX105" fmla="*/ 4073180 w 5518799"/>
              <a:gd name="connsiteY105" fmla="*/ 2145664 h 4293412"/>
              <a:gd name="connsiteX106" fmla="*/ 4115849 w 5518799"/>
              <a:gd name="connsiteY106" fmla="*/ 2185025 h 4293412"/>
              <a:gd name="connsiteX107" fmla="*/ 4105373 w 5518799"/>
              <a:gd name="connsiteY107" fmla="*/ 2195561 h 4293412"/>
              <a:gd name="connsiteX108" fmla="*/ 4041243 w 5518799"/>
              <a:gd name="connsiteY108" fmla="*/ 2167134 h 4293412"/>
              <a:gd name="connsiteX109" fmla="*/ 4009050 w 5518799"/>
              <a:gd name="connsiteY109" fmla="*/ 2149242 h 4293412"/>
              <a:gd name="connsiteX110" fmla="*/ 3916559 w 5518799"/>
              <a:gd name="connsiteY110" fmla="*/ 2131550 h 4293412"/>
              <a:gd name="connsiteX111" fmla="*/ 3920136 w 5518799"/>
              <a:gd name="connsiteY111" fmla="*/ 2153019 h 4293412"/>
              <a:gd name="connsiteX112" fmla="*/ 3948752 w 5518799"/>
              <a:gd name="connsiteY112" fmla="*/ 2167134 h 4293412"/>
              <a:gd name="connsiteX113" fmla="*/ 4084167 w 5518799"/>
              <a:gd name="connsiteY113" fmla="*/ 2231145 h 4293412"/>
              <a:gd name="connsiteX114" fmla="*/ 4080334 w 5518799"/>
              <a:gd name="connsiteY114" fmla="*/ 2242078 h 4293412"/>
              <a:gd name="connsiteX115" fmla="*/ 4069603 w 5518799"/>
              <a:gd name="connsiteY115" fmla="*/ 2242078 h 4293412"/>
              <a:gd name="connsiteX116" fmla="*/ 4066026 w 5518799"/>
              <a:gd name="connsiteY116" fmla="*/ 2248837 h 4293412"/>
              <a:gd name="connsiteX117" fmla="*/ 4080334 w 5518799"/>
              <a:gd name="connsiteY117" fmla="*/ 2259771 h 4293412"/>
              <a:gd name="connsiteX118" fmla="*/ 4084167 w 5518799"/>
              <a:gd name="connsiteY118" fmla="*/ 2266927 h 4293412"/>
              <a:gd name="connsiteX119" fmla="*/ 4058872 w 5518799"/>
              <a:gd name="connsiteY119" fmla="*/ 2263349 h 4293412"/>
              <a:gd name="connsiteX120" fmla="*/ 4030767 w 5518799"/>
              <a:gd name="connsiteY120" fmla="*/ 2248837 h 4293412"/>
              <a:gd name="connsiteX121" fmla="*/ 3888198 w 5518799"/>
              <a:gd name="connsiteY121" fmla="*/ 2231145 h 4293412"/>
              <a:gd name="connsiteX122" fmla="*/ 3873890 w 5518799"/>
              <a:gd name="connsiteY122" fmla="*/ 2231145 h 4293412"/>
              <a:gd name="connsiteX123" fmla="*/ 3891775 w 5518799"/>
              <a:gd name="connsiteY123" fmla="*/ 2242078 h 4293412"/>
              <a:gd name="connsiteX124" fmla="*/ 3930867 w 5518799"/>
              <a:gd name="connsiteY124" fmla="*/ 2252614 h 4293412"/>
              <a:gd name="connsiteX125" fmla="*/ 4272726 w 5518799"/>
              <a:gd name="connsiteY125" fmla="*/ 2362944 h 4293412"/>
              <a:gd name="connsiteX126" fmla="*/ 3984266 w 5518799"/>
              <a:gd name="connsiteY126" fmla="*/ 2302511 h 4293412"/>
              <a:gd name="connsiteX127" fmla="*/ 4457708 w 5518799"/>
              <a:gd name="connsiteY127" fmla="*/ 2462737 h 4293412"/>
              <a:gd name="connsiteX128" fmla="*/ 4172825 w 5518799"/>
              <a:gd name="connsiteY128" fmla="*/ 2388190 h 4293412"/>
              <a:gd name="connsiteX129" fmla="*/ 4365217 w 5518799"/>
              <a:gd name="connsiteY129" fmla="*/ 2530525 h 4293412"/>
              <a:gd name="connsiteX130" fmla="*/ 4215749 w 5518799"/>
              <a:gd name="connsiteY130" fmla="*/ 2484008 h 4293412"/>
              <a:gd name="connsiteX131" fmla="*/ 4297509 w 5518799"/>
              <a:gd name="connsiteY131" fmla="*/ 2533905 h 4293412"/>
              <a:gd name="connsiteX132" fmla="*/ 3870313 w 5518799"/>
              <a:gd name="connsiteY132" fmla="*/ 2491363 h 4293412"/>
              <a:gd name="connsiteX133" fmla="*/ 3912982 w 5518799"/>
              <a:gd name="connsiteY133" fmla="*/ 2523369 h 4293412"/>
              <a:gd name="connsiteX134" fmla="*/ 3749207 w 5518799"/>
              <a:gd name="connsiteY134" fmla="*/ 2533905 h 4293412"/>
              <a:gd name="connsiteX135" fmla="*/ 3827645 w 5518799"/>
              <a:gd name="connsiteY135" fmla="*/ 2576844 h 4293412"/>
              <a:gd name="connsiteX136" fmla="*/ 3734899 w 5518799"/>
              <a:gd name="connsiteY136" fmla="*/ 2562332 h 4293412"/>
              <a:gd name="connsiteX137" fmla="*/ 4169248 w 5518799"/>
              <a:gd name="connsiteY137" fmla="*/ 2754961 h 4293412"/>
              <a:gd name="connsiteX138" fmla="*/ 4115849 w 5518799"/>
              <a:gd name="connsiteY138" fmla="*/ 2697908 h 4293412"/>
              <a:gd name="connsiteX139" fmla="*/ 5312355 w 5518799"/>
              <a:gd name="connsiteY139" fmla="*/ 3135847 h 4293412"/>
              <a:gd name="connsiteX140" fmla="*/ 5312355 w 5518799"/>
              <a:gd name="connsiteY140" fmla="*/ 3139425 h 4293412"/>
              <a:gd name="connsiteX141" fmla="*/ 4404308 w 5518799"/>
              <a:gd name="connsiteY141" fmla="*/ 2868869 h 4293412"/>
              <a:gd name="connsiteX142" fmla="*/ 4703499 w 5518799"/>
              <a:gd name="connsiteY142" fmla="*/ 3029095 h 4293412"/>
              <a:gd name="connsiteX143" fmla="*/ 4739269 w 5518799"/>
              <a:gd name="connsiteY143" fmla="*/ 3043210 h 4293412"/>
              <a:gd name="connsiteX144" fmla="*/ 4742590 w 5518799"/>
              <a:gd name="connsiteY144" fmla="*/ 3046788 h 4293412"/>
              <a:gd name="connsiteX145" fmla="*/ 4785259 w 5518799"/>
              <a:gd name="connsiteY145" fmla="*/ 3061101 h 4293412"/>
              <a:gd name="connsiteX146" fmla="*/ 4934726 w 5518799"/>
              <a:gd name="connsiteY146" fmla="*/ 3164473 h 4293412"/>
              <a:gd name="connsiteX147" fmla="*/ 4974073 w 5518799"/>
              <a:gd name="connsiteY147" fmla="*/ 3185744 h 4293412"/>
              <a:gd name="connsiteX148" fmla="*/ 5095180 w 5518799"/>
              <a:gd name="connsiteY148" fmla="*/ 3232261 h 4293412"/>
              <a:gd name="connsiteX149" fmla="*/ 5134272 w 5518799"/>
              <a:gd name="connsiteY149" fmla="*/ 3253532 h 4293412"/>
              <a:gd name="connsiteX150" fmla="*/ 5223441 w 5518799"/>
              <a:gd name="connsiteY150" fmla="*/ 3331856 h 4293412"/>
              <a:gd name="connsiteX151" fmla="*/ 5223441 w 5518799"/>
              <a:gd name="connsiteY151" fmla="*/ 3339012 h 4293412"/>
              <a:gd name="connsiteX152" fmla="*/ 5208878 w 5518799"/>
              <a:gd name="connsiteY152" fmla="*/ 3342590 h 4293412"/>
              <a:gd name="connsiteX153" fmla="*/ 5258956 w 5518799"/>
              <a:gd name="connsiteY153" fmla="*/ 3360283 h 4293412"/>
              <a:gd name="connsiteX154" fmla="*/ 5283995 w 5518799"/>
              <a:gd name="connsiteY154" fmla="*/ 3367439 h 4293412"/>
              <a:gd name="connsiteX155" fmla="*/ 5298047 w 5518799"/>
              <a:gd name="connsiteY155" fmla="*/ 3378174 h 4293412"/>
              <a:gd name="connsiteX156" fmla="*/ 5330240 w 5518799"/>
              <a:gd name="connsiteY156" fmla="*/ 3381554 h 4293412"/>
              <a:gd name="connsiteX157" fmla="*/ 5315676 w 5518799"/>
              <a:gd name="connsiteY157" fmla="*/ 3367439 h 4293412"/>
              <a:gd name="connsiteX158" fmla="*/ 5319254 w 5518799"/>
              <a:gd name="connsiteY158" fmla="*/ 3367439 h 4293412"/>
              <a:gd name="connsiteX159" fmla="*/ 5390794 w 5518799"/>
              <a:gd name="connsiteY159" fmla="*/ 3395867 h 4293412"/>
              <a:gd name="connsiteX160" fmla="*/ 5412000 w 5518799"/>
              <a:gd name="connsiteY160" fmla="*/ 3417336 h 4293412"/>
              <a:gd name="connsiteX161" fmla="*/ 5422731 w 5518799"/>
              <a:gd name="connsiteY161" fmla="*/ 3424493 h 4293412"/>
              <a:gd name="connsiteX162" fmla="*/ 5444193 w 5518799"/>
              <a:gd name="connsiteY162" fmla="*/ 3435227 h 4293412"/>
              <a:gd name="connsiteX163" fmla="*/ 5518799 w 5518799"/>
              <a:gd name="connsiteY163" fmla="*/ 3488702 h 4293412"/>
              <a:gd name="connsiteX164" fmla="*/ 5333817 w 5518799"/>
              <a:gd name="connsiteY164" fmla="*/ 3477769 h 4293412"/>
              <a:gd name="connsiteX165" fmla="*/ 5358600 w 5518799"/>
              <a:gd name="connsiteY165" fmla="*/ 3499040 h 4293412"/>
              <a:gd name="connsiteX166" fmla="*/ 5241071 w 5518799"/>
              <a:gd name="connsiteY166" fmla="*/ 3488702 h 4293412"/>
              <a:gd name="connsiteX167" fmla="*/ 5394370 w 5518799"/>
              <a:gd name="connsiteY167" fmla="*/ 3623881 h 4293412"/>
              <a:gd name="connsiteX168" fmla="*/ 5322830 w 5518799"/>
              <a:gd name="connsiteY168" fmla="*/ 3620303 h 4293412"/>
              <a:gd name="connsiteX169" fmla="*/ 5369076 w 5518799"/>
              <a:gd name="connsiteY169" fmla="*/ 3656085 h 4293412"/>
              <a:gd name="connsiteX170" fmla="*/ 5098502 w 5518799"/>
              <a:gd name="connsiteY170" fmla="*/ 3613146 h 4293412"/>
              <a:gd name="connsiteX171" fmla="*/ 5098502 w 5518799"/>
              <a:gd name="connsiteY171" fmla="*/ 3616724 h 4293412"/>
              <a:gd name="connsiteX172" fmla="*/ 5162632 w 5518799"/>
              <a:gd name="connsiteY172" fmla="*/ 3652308 h 4293412"/>
              <a:gd name="connsiteX173" fmla="*/ 3916559 w 5518799"/>
              <a:gd name="connsiteY173" fmla="*/ 3189322 h 4293412"/>
              <a:gd name="connsiteX174" fmla="*/ 4981227 w 5518799"/>
              <a:gd name="connsiteY174" fmla="*/ 3677356 h 4293412"/>
              <a:gd name="connsiteX175" fmla="*/ 5020319 w 5518799"/>
              <a:gd name="connsiteY175" fmla="*/ 3702205 h 4293412"/>
              <a:gd name="connsiteX176" fmla="*/ 5098502 w 5518799"/>
              <a:gd name="connsiteY176" fmla="*/ 3751903 h 4293412"/>
              <a:gd name="connsiteX177" fmla="*/ 5098502 w 5518799"/>
              <a:gd name="connsiteY177" fmla="*/ 3755680 h 4293412"/>
              <a:gd name="connsiteX178" fmla="*/ 4991703 w 5518799"/>
              <a:gd name="connsiteY178" fmla="*/ 3734210 h 4293412"/>
              <a:gd name="connsiteX179" fmla="*/ 5109233 w 5518799"/>
              <a:gd name="connsiteY179" fmla="*/ 3805577 h 4293412"/>
              <a:gd name="connsiteX180" fmla="*/ 5027473 w 5518799"/>
              <a:gd name="connsiteY180" fmla="*/ 3777149 h 4293412"/>
              <a:gd name="connsiteX181" fmla="*/ 5134272 w 5518799"/>
              <a:gd name="connsiteY181" fmla="*/ 3880323 h 4293412"/>
              <a:gd name="connsiteX182" fmla="*/ 5009843 w 5518799"/>
              <a:gd name="connsiteY182" fmla="*/ 3848317 h 4293412"/>
              <a:gd name="connsiteX183" fmla="*/ 5006266 w 5518799"/>
              <a:gd name="connsiteY183" fmla="*/ 3855474 h 4293412"/>
              <a:gd name="connsiteX184" fmla="*/ 5006266 w 5518799"/>
              <a:gd name="connsiteY184" fmla="*/ 3859052 h 4293412"/>
              <a:gd name="connsiteX185" fmla="*/ 5023896 w 5518799"/>
              <a:gd name="connsiteY185" fmla="*/ 3883901 h 4293412"/>
              <a:gd name="connsiteX186" fmla="*/ 4974073 w 5518799"/>
              <a:gd name="connsiteY186" fmla="*/ 3891057 h 4293412"/>
              <a:gd name="connsiteX187" fmla="*/ 4995280 w 5518799"/>
              <a:gd name="connsiteY187" fmla="*/ 3908949 h 4293412"/>
              <a:gd name="connsiteX188" fmla="*/ 4991703 w 5518799"/>
              <a:gd name="connsiteY188" fmla="*/ 3919683 h 4293412"/>
              <a:gd name="connsiteX189" fmla="*/ 5016742 w 5518799"/>
              <a:gd name="connsiteY189" fmla="*/ 3930219 h 4293412"/>
              <a:gd name="connsiteX190" fmla="*/ 5020319 w 5518799"/>
              <a:gd name="connsiteY190" fmla="*/ 3951490 h 4293412"/>
              <a:gd name="connsiteX191" fmla="*/ 4952867 w 5518799"/>
              <a:gd name="connsiteY191" fmla="*/ 3930219 h 4293412"/>
              <a:gd name="connsiteX192" fmla="*/ 4941880 w 5518799"/>
              <a:gd name="connsiteY192" fmla="*/ 3933798 h 4293412"/>
              <a:gd name="connsiteX193" fmla="*/ 4970496 w 5518799"/>
              <a:gd name="connsiteY193" fmla="*/ 3958647 h 4293412"/>
              <a:gd name="connsiteX194" fmla="*/ 4945457 w 5518799"/>
              <a:gd name="connsiteY194" fmla="*/ 3955068 h 4293412"/>
              <a:gd name="connsiteX195" fmla="*/ 4821029 w 5518799"/>
              <a:gd name="connsiteY195" fmla="*/ 3912527 h 4293412"/>
              <a:gd name="connsiteX196" fmla="*/ 4785259 w 5518799"/>
              <a:gd name="connsiteY196" fmla="*/ 3894437 h 4293412"/>
              <a:gd name="connsiteX197" fmla="*/ 3866992 w 5518799"/>
              <a:gd name="connsiteY197" fmla="*/ 3513551 h 4293412"/>
              <a:gd name="connsiteX198" fmla="*/ 3834799 w 5518799"/>
              <a:gd name="connsiteY198" fmla="*/ 3499040 h 4293412"/>
              <a:gd name="connsiteX199" fmla="*/ 3225942 w 5518799"/>
              <a:gd name="connsiteY199" fmla="*/ 3200057 h 4293412"/>
              <a:gd name="connsiteX200" fmla="*/ 3200903 w 5518799"/>
              <a:gd name="connsiteY200" fmla="*/ 3192900 h 4293412"/>
              <a:gd name="connsiteX201" fmla="*/ 3176120 w 5518799"/>
              <a:gd name="connsiteY201" fmla="*/ 3185744 h 4293412"/>
              <a:gd name="connsiteX202" fmla="*/ 2841415 w 5518799"/>
              <a:gd name="connsiteY202" fmla="*/ 3025517 h 4293412"/>
              <a:gd name="connsiteX203" fmla="*/ 2816376 w 5518799"/>
              <a:gd name="connsiteY203" fmla="*/ 3021939 h 4293412"/>
              <a:gd name="connsiteX204" fmla="*/ 2827107 w 5518799"/>
              <a:gd name="connsiteY204" fmla="*/ 3036252 h 4293412"/>
              <a:gd name="connsiteX205" fmla="*/ 3026397 w 5518799"/>
              <a:gd name="connsiteY205" fmla="*/ 3171629 h 4293412"/>
              <a:gd name="connsiteX206" fmla="*/ 3047859 w 5518799"/>
              <a:gd name="connsiteY206" fmla="*/ 3185744 h 4293412"/>
              <a:gd name="connsiteX207" fmla="*/ 4931405 w 5518799"/>
              <a:gd name="connsiteY207" fmla="*/ 4079910 h 4293412"/>
              <a:gd name="connsiteX208" fmla="*/ 5027473 w 5518799"/>
              <a:gd name="connsiteY208" fmla="*/ 4133186 h 4293412"/>
              <a:gd name="connsiteX209" fmla="*/ 4852966 w 5518799"/>
              <a:gd name="connsiteY209" fmla="*/ 4090446 h 4293412"/>
              <a:gd name="connsiteX210" fmla="*/ 5098502 w 5518799"/>
              <a:gd name="connsiteY210" fmla="*/ 4232781 h 4293412"/>
              <a:gd name="connsiteX211" fmla="*/ 4892058 w 5518799"/>
              <a:gd name="connsiteY211" fmla="*/ 4150878 h 4293412"/>
              <a:gd name="connsiteX212" fmla="*/ 5137849 w 5518799"/>
              <a:gd name="connsiteY212" fmla="*/ 4293412 h 4293412"/>
              <a:gd name="connsiteX213" fmla="*/ 4974073 w 5518799"/>
              <a:gd name="connsiteY213" fmla="*/ 4239937 h 4293412"/>
              <a:gd name="connsiteX214" fmla="*/ 4934726 w 5518799"/>
              <a:gd name="connsiteY214" fmla="*/ 4225823 h 4293412"/>
              <a:gd name="connsiteX215" fmla="*/ 3197326 w 5518799"/>
              <a:gd name="connsiteY215" fmla="*/ 3392288 h 4293412"/>
              <a:gd name="connsiteX216" fmla="*/ 3197326 w 5518799"/>
              <a:gd name="connsiteY216" fmla="*/ 3385132 h 4293412"/>
              <a:gd name="connsiteX217" fmla="*/ 3193749 w 5518799"/>
              <a:gd name="connsiteY217" fmla="*/ 3378174 h 4293412"/>
              <a:gd name="connsiteX218" fmla="*/ 2990882 w 5518799"/>
              <a:gd name="connsiteY218" fmla="*/ 3274802 h 4293412"/>
              <a:gd name="connsiteX219" fmla="*/ 2962522 w 5518799"/>
              <a:gd name="connsiteY219" fmla="*/ 3260688 h 4293412"/>
              <a:gd name="connsiteX220" fmla="*/ 2734616 w 5518799"/>
              <a:gd name="connsiteY220" fmla="*/ 3160696 h 4293412"/>
              <a:gd name="connsiteX221" fmla="*/ 2709577 w 5518799"/>
              <a:gd name="connsiteY221" fmla="*/ 3153937 h 4293412"/>
              <a:gd name="connsiteX222" fmla="*/ 2673807 w 5518799"/>
              <a:gd name="connsiteY222" fmla="*/ 3121733 h 4293412"/>
              <a:gd name="connsiteX223" fmla="*/ 2677384 w 5518799"/>
              <a:gd name="connsiteY223" fmla="*/ 3118154 h 4293412"/>
              <a:gd name="connsiteX224" fmla="*/ 2890982 w 5518799"/>
              <a:gd name="connsiteY224" fmla="*/ 3214171 h 4293412"/>
              <a:gd name="connsiteX225" fmla="*/ 2919598 w 5518799"/>
              <a:gd name="connsiteY225" fmla="*/ 3228484 h 4293412"/>
              <a:gd name="connsiteX226" fmla="*/ 2951791 w 5518799"/>
              <a:gd name="connsiteY226" fmla="*/ 3224906 h 4293412"/>
              <a:gd name="connsiteX227" fmla="*/ 2951791 w 5518799"/>
              <a:gd name="connsiteY227" fmla="*/ 3221327 h 4293412"/>
              <a:gd name="connsiteX228" fmla="*/ 2894559 w 5518799"/>
              <a:gd name="connsiteY228" fmla="*/ 3196478 h 4293412"/>
              <a:gd name="connsiteX229" fmla="*/ 2869775 w 5518799"/>
              <a:gd name="connsiteY229" fmla="*/ 3189322 h 4293412"/>
              <a:gd name="connsiteX230" fmla="*/ 2424694 w 5518799"/>
              <a:gd name="connsiteY230" fmla="*/ 2986156 h 4293412"/>
              <a:gd name="connsiteX231" fmla="*/ 2406809 w 5518799"/>
              <a:gd name="connsiteY231" fmla="*/ 2986156 h 4293412"/>
              <a:gd name="connsiteX232" fmla="*/ 2389180 w 5518799"/>
              <a:gd name="connsiteY232" fmla="*/ 2986156 h 4293412"/>
              <a:gd name="connsiteX233" fmla="*/ 2385603 w 5518799"/>
              <a:gd name="connsiteY233" fmla="*/ 2979397 h 4293412"/>
              <a:gd name="connsiteX234" fmla="*/ 2392757 w 5518799"/>
              <a:gd name="connsiteY234" fmla="*/ 2975620 h 4293412"/>
              <a:gd name="connsiteX235" fmla="*/ 2382026 w 5518799"/>
              <a:gd name="connsiteY235" fmla="*/ 2968464 h 4293412"/>
              <a:gd name="connsiteX236" fmla="*/ 2335780 w 5518799"/>
              <a:gd name="connsiteY236" fmla="*/ 2964886 h 4293412"/>
              <a:gd name="connsiteX237" fmla="*/ 2314318 w 5518799"/>
              <a:gd name="connsiteY237" fmla="*/ 2957729 h 4293412"/>
              <a:gd name="connsiteX238" fmla="*/ 2172005 w 5518799"/>
              <a:gd name="connsiteY238" fmla="*/ 2904254 h 4293412"/>
              <a:gd name="connsiteX239" fmla="*/ 2157697 w 5518799"/>
              <a:gd name="connsiteY239" fmla="*/ 2893718 h 4293412"/>
              <a:gd name="connsiteX240" fmla="*/ 2140067 w 5518799"/>
              <a:gd name="connsiteY240" fmla="*/ 2882983 h 4293412"/>
              <a:gd name="connsiteX241" fmla="*/ 1563149 w 5518799"/>
              <a:gd name="connsiteY241" fmla="*/ 2665903 h 4293412"/>
              <a:gd name="connsiteX242" fmla="*/ 1548841 w 5518799"/>
              <a:gd name="connsiteY242" fmla="*/ 2658746 h 4293412"/>
              <a:gd name="connsiteX243" fmla="*/ 1495441 w 5518799"/>
              <a:gd name="connsiteY243" fmla="*/ 2647813 h 4293412"/>
              <a:gd name="connsiteX244" fmla="*/ 1473979 w 5518799"/>
              <a:gd name="connsiteY244" fmla="*/ 2644234 h 4293412"/>
              <a:gd name="connsiteX245" fmla="*/ 1199828 w 5518799"/>
              <a:gd name="connsiteY245" fmla="*/ 2551796 h 4293412"/>
              <a:gd name="connsiteX246" fmla="*/ 1178621 w 5518799"/>
              <a:gd name="connsiteY246" fmla="*/ 2548218 h 4293412"/>
              <a:gd name="connsiteX247" fmla="*/ 1075399 w 5518799"/>
              <a:gd name="connsiteY247" fmla="*/ 2512634 h 4293412"/>
              <a:gd name="connsiteX248" fmla="*/ 1057514 w 5518799"/>
              <a:gd name="connsiteY248" fmla="*/ 2509056 h 4293412"/>
              <a:gd name="connsiteX249" fmla="*/ 872277 w 5518799"/>
              <a:gd name="connsiteY249" fmla="*/ 2469894 h 4293412"/>
              <a:gd name="connsiteX250" fmla="*/ 911624 w 5518799"/>
              <a:gd name="connsiteY250" fmla="*/ 2487785 h 4293412"/>
              <a:gd name="connsiteX251" fmla="*/ 893483 w 5518799"/>
              <a:gd name="connsiteY251" fmla="*/ 2491363 h 4293412"/>
              <a:gd name="connsiteX252" fmla="*/ 1128799 w 5518799"/>
              <a:gd name="connsiteY252" fmla="*/ 2594536 h 4293412"/>
              <a:gd name="connsiteX253" fmla="*/ 1107592 w 5518799"/>
              <a:gd name="connsiteY253" fmla="*/ 2598115 h 4293412"/>
              <a:gd name="connsiteX254" fmla="*/ 1110914 w 5518799"/>
              <a:gd name="connsiteY254" fmla="*/ 2605271 h 4293412"/>
              <a:gd name="connsiteX255" fmla="*/ 1214136 w 5518799"/>
              <a:gd name="connsiteY255" fmla="*/ 2647813 h 4293412"/>
              <a:gd name="connsiteX256" fmla="*/ 1096606 w 5518799"/>
              <a:gd name="connsiteY256" fmla="*/ 2633698 h 4293412"/>
              <a:gd name="connsiteX257" fmla="*/ 1228444 w 5518799"/>
              <a:gd name="connsiteY257" fmla="*/ 2690752 h 4293412"/>
              <a:gd name="connsiteX258" fmla="*/ 922099 w 5518799"/>
              <a:gd name="connsiteY258" fmla="*/ 2616006 h 4293412"/>
              <a:gd name="connsiteX259" fmla="*/ 644626 w 5518799"/>
              <a:gd name="connsiteY259" fmla="*/ 2516212 h 4293412"/>
              <a:gd name="connsiteX260" fmla="*/ 676308 w 5518799"/>
              <a:gd name="connsiteY260" fmla="*/ 2519791 h 4293412"/>
              <a:gd name="connsiteX261" fmla="*/ 537572 w 5518799"/>
              <a:gd name="connsiteY261" fmla="*/ 2484008 h 4293412"/>
              <a:gd name="connsiteX262" fmla="*/ 594548 w 5518799"/>
              <a:gd name="connsiteY262" fmla="*/ 2484008 h 4293412"/>
              <a:gd name="connsiteX263" fmla="*/ 416720 w 5518799"/>
              <a:gd name="connsiteY263" fmla="*/ 2430732 h 4293412"/>
              <a:gd name="connsiteX264" fmla="*/ 491326 w 5518799"/>
              <a:gd name="connsiteY264" fmla="*/ 2473671 h 4293412"/>
              <a:gd name="connsiteX265" fmla="*/ 460922 w 5518799"/>
              <a:gd name="connsiteY265" fmla="*/ 2470888 h 4293412"/>
              <a:gd name="connsiteX266" fmla="*/ 459133 w 5518799"/>
              <a:gd name="connsiteY266" fmla="*/ 2469894 h 4293412"/>
              <a:gd name="connsiteX267" fmla="*/ 452235 w 5518799"/>
              <a:gd name="connsiteY267" fmla="*/ 2469894 h 4293412"/>
              <a:gd name="connsiteX268" fmla="*/ 448658 w 5518799"/>
              <a:gd name="connsiteY268" fmla="*/ 2469894 h 4293412"/>
              <a:gd name="connsiteX269" fmla="*/ 391681 w 5518799"/>
              <a:gd name="connsiteY269" fmla="*/ 2455581 h 4293412"/>
              <a:gd name="connsiteX270" fmla="*/ 306344 w 5518799"/>
              <a:gd name="connsiteY270" fmla="*/ 2427154 h 4293412"/>
              <a:gd name="connsiteX271" fmla="*/ 313498 w 5518799"/>
              <a:gd name="connsiteY271" fmla="*/ 2419997 h 4293412"/>
              <a:gd name="connsiteX272" fmla="*/ 192391 w 5518799"/>
              <a:gd name="connsiteY272" fmla="*/ 2370100 h 4293412"/>
              <a:gd name="connsiteX273" fmla="*/ 338282 w 5518799"/>
              <a:gd name="connsiteY273" fmla="*/ 2384413 h 4293412"/>
              <a:gd name="connsiteX274" fmla="*/ 260099 w 5518799"/>
              <a:gd name="connsiteY274" fmla="*/ 2338095 h 4293412"/>
              <a:gd name="connsiteX275" fmla="*/ 260099 w 5518799"/>
              <a:gd name="connsiteY275" fmla="*/ 2331137 h 4293412"/>
              <a:gd name="connsiteX276" fmla="*/ 238381 w 5518799"/>
              <a:gd name="connsiteY276" fmla="*/ 2320402 h 4293412"/>
              <a:gd name="connsiteX277" fmla="*/ 249368 w 5518799"/>
              <a:gd name="connsiteY277" fmla="*/ 2320402 h 4293412"/>
              <a:gd name="connsiteX278" fmla="*/ 231483 w 5518799"/>
              <a:gd name="connsiteY278" fmla="*/ 2305890 h 4293412"/>
              <a:gd name="connsiteX279" fmla="*/ 395258 w 5518799"/>
              <a:gd name="connsiteY279" fmla="*/ 2348830 h 4293412"/>
              <a:gd name="connsiteX280" fmla="*/ 341859 w 5518799"/>
              <a:gd name="connsiteY280" fmla="*/ 2341673 h 4293412"/>
              <a:gd name="connsiteX281" fmla="*/ 761901 w 5518799"/>
              <a:gd name="connsiteY281" fmla="*/ 2484008 h 4293412"/>
              <a:gd name="connsiteX282" fmla="*/ 405734 w 5518799"/>
              <a:gd name="connsiteY282" fmla="*/ 2352408 h 4293412"/>
              <a:gd name="connsiteX283" fmla="*/ 462966 w 5518799"/>
              <a:gd name="connsiteY283" fmla="*/ 2362944 h 4293412"/>
              <a:gd name="connsiteX284" fmla="*/ 124684 w 5518799"/>
              <a:gd name="connsiteY284" fmla="*/ 2231145 h 4293412"/>
              <a:gd name="connsiteX285" fmla="*/ 207721 w 5518799"/>
              <a:gd name="connsiteY285" fmla="*/ 2244464 h 4293412"/>
              <a:gd name="connsiteX286" fmla="*/ 256522 w 5518799"/>
              <a:gd name="connsiteY286" fmla="*/ 2259771 h 4293412"/>
              <a:gd name="connsiteX287" fmla="*/ 199545 w 5518799"/>
              <a:gd name="connsiteY287" fmla="*/ 2238500 h 4293412"/>
              <a:gd name="connsiteX288" fmla="*/ 192391 w 5518799"/>
              <a:gd name="connsiteY288" fmla="*/ 2234922 h 4293412"/>
              <a:gd name="connsiteX289" fmla="*/ 188559 w 5518799"/>
              <a:gd name="connsiteY289" fmla="*/ 2231145 h 4293412"/>
              <a:gd name="connsiteX290" fmla="*/ 184982 w 5518799"/>
              <a:gd name="connsiteY290" fmla="*/ 2231145 h 4293412"/>
              <a:gd name="connsiteX291" fmla="*/ 181405 w 5518799"/>
              <a:gd name="connsiteY291" fmla="*/ 2231145 h 4293412"/>
              <a:gd name="connsiteX292" fmla="*/ 224329 w 5518799"/>
              <a:gd name="connsiteY292" fmla="*/ 2195561 h 4293412"/>
              <a:gd name="connsiteX293" fmla="*/ 633895 w 5518799"/>
              <a:gd name="connsiteY293" fmla="*/ 2341673 h 4293412"/>
              <a:gd name="connsiteX294" fmla="*/ 1128799 w 5518799"/>
              <a:gd name="connsiteY294" fmla="*/ 2509056 h 4293412"/>
              <a:gd name="connsiteX295" fmla="*/ 1274689 w 5518799"/>
              <a:gd name="connsiteY295" fmla="*/ 2555374 h 4293412"/>
              <a:gd name="connsiteX296" fmla="*/ 1288997 w 5518799"/>
              <a:gd name="connsiteY296" fmla="*/ 2562332 h 4293412"/>
              <a:gd name="connsiteX297" fmla="*/ 1360026 w 5518799"/>
              <a:gd name="connsiteY297" fmla="*/ 2580422 h 4293412"/>
              <a:gd name="connsiteX298" fmla="*/ 1374334 w 5518799"/>
              <a:gd name="connsiteY298" fmla="*/ 2587579 h 4293412"/>
              <a:gd name="connsiteX299" fmla="*/ 2389180 w 5518799"/>
              <a:gd name="connsiteY299" fmla="*/ 2957729 h 4293412"/>
              <a:gd name="connsiteX300" fmla="*/ 2990882 w 5518799"/>
              <a:gd name="connsiteY300" fmla="*/ 3192900 h 4293412"/>
              <a:gd name="connsiteX301" fmla="*/ 3015921 w 5518799"/>
              <a:gd name="connsiteY301" fmla="*/ 3207213 h 4293412"/>
              <a:gd name="connsiteX302" fmla="*/ 3037128 w 5518799"/>
              <a:gd name="connsiteY302" fmla="*/ 3203635 h 4293412"/>
              <a:gd name="connsiteX303" fmla="*/ 2887405 w 5518799"/>
              <a:gd name="connsiteY303" fmla="*/ 3118154 h 4293412"/>
              <a:gd name="connsiteX304" fmla="*/ 2884083 w 5518799"/>
              <a:gd name="connsiteY304" fmla="*/ 3110998 h 4293412"/>
              <a:gd name="connsiteX305" fmla="*/ 2901968 w 5518799"/>
              <a:gd name="connsiteY305" fmla="*/ 3110998 h 4293412"/>
              <a:gd name="connsiteX306" fmla="*/ 2898391 w 5518799"/>
              <a:gd name="connsiteY306" fmla="*/ 3103841 h 4293412"/>
              <a:gd name="connsiteX307" fmla="*/ 2873352 w 5518799"/>
              <a:gd name="connsiteY307" fmla="*/ 3075215 h 4293412"/>
              <a:gd name="connsiteX308" fmla="*/ 2848569 w 5518799"/>
              <a:gd name="connsiteY308" fmla="*/ 3061101 h 4293412"/>
              <a:gd name="connsiteX309" fmla="*/ 2759399 w 5518799"/>
              <a:gd name="connsiteY309" fmla="*/ 3029095 h 4293412"/>
              <a:gd name="connsiteX310" fmla="*/ 2738193 w 5518799"/>
              <a:gd name="connsiteY310" fmla="*/ 3018361 h 4293412"/>
              <a:gd name="connsiteX311" fmla="*/ 2634971 w 5518799"/>
              <a:gd name="connsiteY311" fmla="*/ 2950771 h 4293412"/>
              <a:gd name="connsiteX312" fmla="*/ 2613253 w 5518799"/>
              <a:gd name="connsiteY312" fmla="*/ 2943615 h 4293412"/>
              <a:gd name="connsiteX313" fmla="*/ 2453055 w 5518799"/>
              <a:gd name="connsiteY313" fmla="*/ 2879405 h 4293412"/>
              <a:gd name="connsiteX314" fmla="*/ 2428271 w 5518799"/>
              <a:gd name="connsiteY314" fmla="*/ 2872249 h 4293412"/>
              <a:gd name="connsiteX315" fmla="*/ 2410642 w 5518799"/>
              <a:gd name="connsiteY315" fmla="*/ 2833285 h 4293412"/>
              <a:gd name="connsiteX316" fmla="*/ 2389180 w 5518799"/>
              <a:gd name="connsiteY316" fmla="*/ 2822352 h 4293412"/>
              <a:gd name="connsiteX317" fmla="*/ 2036846 w 5518799"/>
              <a:gd name="connsiteY317" fmla="*/ 2704866 h 4293412"/>
              <a:gd name="connsiteX318" fmla="*/ 2043744 w 5518799"/>
              <a:gd name="connsiteY318" fmla="*/ 2712022 h 4293412"/>
              <a:gd name="connsiteX319" fmla="*/ 2033269 w 5518799"/>
              <a:gd name="connsiteY319" fmla="*/ 2712022 h 4293412"/>
              <a:gd name="connsiteX320" fmla="*/ 1919060 w 5518799"/>
              <a:gd name="connsiteY320" fmla="*/ 2669481 h 4293412"/>
              <a:gd name="connsiteX321" fmla="*/ 2025859 w 5518799"/>
              <a:gd name="connsiteY321" fmla="*/ 2701288 h 4293412"/>
              <a:gd name="connsiteX322" fmla="*/ 1648486 w 5518799"/>
              <a:gd name="connsiteY322" fmla="*/ 2573266 h 4293412"/>
              <a:gd name="connsiteX323" fmla="*/ 1644909 w 5518799"/>
              <a:gd name="connsiteY323" fmla="*/ 2573266 h 4293412"/>
              <a:gd name="connsiteX324" fmla="*/ 943561 w 5518799"/>
              <a:gd name="connsiteY324" fmla="*/ 2327559 h 4293412"/>
              <a:gd name="connsiteX325" fmla="*/ 929253 w 5518799"/>
              <a:gd name="connsiteY325" fmla="*/ 2323981 h 4293412"/>
              <a:gd name="connsiteX326" fmla="*/ 804825 w 5518799"/>
              <a:gd name="connsiteY326" fmla="*/ 2302511 h 4293412"/>
              <a:gd name="connsiteX327" fmla="*/ 801248 w 5518799"/>
              <a:gd name="connsiteY327" fmla="*/ 2305890 h 4293412"/>
              <a:gd name="connsiteX328" fmla="*/ 808402 w 5518799"/>
              <a:gd name="connsiteY328" fmla="*/ 2313047 h 4293412"/>
              <a:gd name="connsiteX329" fmla="*/ 904470 w 5518799"/>
              <a:gd name="connsiteY329" fmla="*/ 2338095 h 4293412"/>
              <a:gd name="connsiteX330" fmla="*/ 915201 w 5518799"/>
              <a:gd name="connsiteY330" fmla="*/ 2341673 h 4293412"/>
              <a:gd name="connsiteX331" fmla="*/ 1050360 w 5518799"/>
              <a:gd name="connsiteY331" fmla="*/ 2391371 h 4293412"/>
              <a:gd name="connsiteX332" fmla="*/ 1039629 w 5518799"/>
              <a:gd name="connsiteY332" fmla="*/ 2388190 h 4293412"/>
              <a:gd name="connsiteX333" fmla="*/ 1039629 w 5518799"/>
              <a:gd name="connsiteY333" fmla="*/ 2391371 h 4293412"/>
              <a:gd name="connsiteX334" fmla="*/ 1057514 w 5518799"/>
              <a:gd name="connsiteY334" fmla="*/ 2409461 h 4293412"/>
              <a:gd name="connsiteX335" fmla="*/ 837018 w 5518799"/>
              <a:gd name="connsiteY335" fmla="*/ 2352408 h 4293412"/>
              <a:gd name="connsiteX336" fmla="*/ 833185 w 5518799"/>
              <a:gd name="connsiteY336" fmla="*/ 2355986 h 4293412"/>
              <a:gd name="connsiteX337" fmla="*/ 840339 w 5518799"/>
              <a:gd name="connsiteY337" fmla="*/ 2362944 h 4293412"/>
              <a:gd name="connsiteX338" fmla="*/ 965023 w 5518799"/>
              <a:gd name="connsiteY338" fmla="*/ 2405883 h 4293412"/>
              <a:gd name="connsiteX339" fmla="*/ 794094 w 5518799"/>
              <a:gd name="connsiteY339" fmla="*/ 2362944 h 4293412"/>
              <a:gd name="connsiteX340" fmla="*/ 790517 w 5518799"/>
              <a:gd name="connsiteY340" fmla="*/ 2366522 h 4293412"/>
              <a:gd name="connsiteX341" fmla="*/ 786940 w 5518799"/>
              <a:gd name="connsiteY341" fmla="*/ 2370100 h 4293412"/>
              <a:gd name="connsiteX342" fmla="*/ 231483 w 5518799"/>
              <a:gd name="connsiteY342" fmla="*/ 2177868 h 4293412"/>
              <a:gd name="connsiteX343" fmla="*/ 224329 w 5518799"/>
              <a:gd name="connsiteY343" fmla="*/ 2170712 h 4293412"/>
              <a:gd name="connsiteX344" fmla="*/ 206699 w 5518799"/>
              <a:gd name="connsiteY344" fmla="*/ 2124393 h 4293412"/>
              <a:gd name="connsiteX345" fmla="*/ 199545 w 5518799"/>
              <a:gd name="connsiteY345" fmla="*/ 2117237 h 4293412"/>
              <a:gd name="connsiteX346" fmla="*/ 149723 w 5518799"/>
              <a:gd name="connsiteY346" fmla="*/ 2092388 h 4293412"/>
              <a:gd name="connsiteX347" fmla="*/ 163775 w 5518799"/>
              <a:gd name="connsiteY347" fmla="*/ 2081653 h 4293412"/>
              <a:gd name="connsiteX348" fmla="*/ 163775 w 5518799"/>
              <a:gd name="connsiteY348" fmla="*/ 2077876 h 4293412"/>
              <a:gd name="connsiteX349" fmla="*/ 160198 w 5518799"/>
              <a:gd name="connsiteY349" fmla="*/ 2074696 h 4293412"/>
              <a:gd name="connsiteX350" fmla="*/ 153300 w 5518799"/>
              <a:gd name="connsiteY350" fmla="*/ 2074696 h 4293412"/>
              <a:gd name="connsiteX351" fmla="*/ 128005 w 5518799"/>
              <a:gd name="connsiteY351" fmla="*/ 2038913 h 4293412"/>
              <a:gd name="connsiteX352" fmla="*/ 128005 w 5518799"/>
              <a:gd name="connsiteY352" fmla="*/ 2028178 h 4293412"/>
              <a:gd name="connsiteX353" fmla="*/ 156621 w 5518799"/>
              <a:gd name="connsiteY353" fmla="*/ 2006907 h 4293412"/>
              <a:gd name="connsiteX354" fmla="*/ 163775 w 5518799"/>
              <a:gd name="connsiteY354" fmla="*/ 2003329 h 4293412"/>
              <a:gd name="connsiteX355" fmla="*/ 761901 w 5518799"/>
              <a:gd name="connsiteY355" fmla="*/ 2206296 h 4293412"/>
              <a:gd name="connsiteX356" fmla="*/ 772632 w 5518799"/>
              <a:gd name="connsiteY356" fmla="*/ 2206296 h 4293412"/>
              <a:gd name="connsiteX357" fmla="*/ 826031 w 5518799"/>
              <a:gd name="connsiteY357" fmla="*/ 2231145 h 4293412"/>
              <a:gd name="connsiteX358" fmla="*/ 840339 w 5518799"/>
              <a:gd name="connsiteY358" fmla="*/ 2234922 h 4293412"/>
              <a:gd name="connsiteX359" fmla="*/ 1349551 w 5518799"/>
              <a:gd name="connsiteY359" fmla="*/ 2384413 h 4293412"/>
              <a:gd name="connsiteX360" fmla="*/ 1968883 w 5518799"/>
              <a:gd name="connsiteY360" fmla="*/ 2601693 h 4293412"/>
              <a:gd name="connsiteX361" fmla="*/ 2310997 w 5518799"/>
              <a:gd name="connsiteY361" fmla="*/ 2715601 h 4293412"/>
              <a:gd name="connsiteX362" fmla="*/ 1712616 w 5518799"/>
              <a:gd name="connsiteY362" fmla="*/ 2476852 h 4293412"/>
              <a:gd name="connsiteX363" fmla="*/ 1705718 w 5518799"/>
              <a:gd name="connsiteY363" fmla="*/ 2448424 h 4293412"/>
              <a:gd name="connsiteX364" fmla="*/ 1687577 w 5518799"/>
              <a:gd name="connsiteY364" fmla="*/ 2462737 h 4293412"/>
              <a:gd name="connsiteX365" fmla="*/ 1171467 w 5518799"/>
              <a:gd name="connsiteY365" fmla="*/ 2298933 h 4293412"/>
              <a:gd name="connsiteX366" fmla="*/ 576919 w 5518799"/>
              <a:gd name="connsiteY366" fmla="*/ 2106502 h 4293412"/>
              <a:gd name="connsiteX367" fmla="*/ 49822 w 5518799"/>
              <a:gd name="connsiteY367" fmla="*/ 1928583 h 4293412"/>
              <a:gd name="connsiteX368" fmla="*/ 121107 w 5518799"/>
              <a:gd name="connsiteY368" fmla="*/ 1910493 h 4293412"/>
              <a:gd name="connsiteX369" fmla="*/ 0 w 5518799"/>
              <a:gd name="connsiteY369" fmla="*/ 1825013 h 4293412"/>
              <a:gd name="connsiteX370" fmla="*/ 359744 w 5518799"/>
              <a:gd name="connsiteY370" fmla="*/ 1928583 h 4293412"/>
              <a:gd name="connsiteX371" fmla="*/ 875854 w 5518799"/>
              <a:gd name="connsiteY371" fmla="*/ 2081653 h 4293412"/>
              <a:gd name="connsiteX372" fmla="*/ 1876392 w 5518799"/>
              <a:gd name="connsiteY372" fmla="*/ 2384413 h 4293412"/>
              <a:gd name="connsiteX373" fmla="*/ 2243034 w 5518799"/>
              <a:gd name="connsiteY373" fmla="*/ 2509056 h 4293412"/>
              <a:gd name="connsiteX374" fmla="*/ 2008230 w 5518799"/>
              <a:gd name="connsiteY374" fmla="*/ 2416618 h 4293412"/>
              <a:gd name="connsiteX375" fmla="*/ 1990345 w 5518799"/>
              <a:gd name="connsiteY375" fmla="*/ 2409461 h 4293412"/>
              <a:gd name="connsiteX376" fmla="*/ 1794376 w 5518799"/>
              <a:gd name="connsiteY376" fmla="*/ 2341673 h 4293412"/>
              <a:gd name="connsiteX377" fmla="*/ 1773170 w 5518799"/>
              <a:gd name="connsiteY377" fmla="*/ 2338095 h 4293412"/>
              <a:gd name="connsiteX378" fmla="*/ 1659217 w 5518799"/>
              <a:gd name="connsiteY378" fmla="*/ 2288198 h 4293412"/>
              <a:gd name="connsiteX379" fmla="*/ 1766016 w 5518799"/>
              <a:gd name="connsiteY379" fmla="*/ 2302511 h 4293412"/>
              <a:gd name="connsiteX380" fmla="*/ 1776747 w 5518799"/>
              <a:gd name="connsiteY380" fmla="*/ 2305890 h 4293412"/>
              <a:gd name="connsiteX381" fmla="*/ 1791055 w 5518799"/>
              <a:gd name="connsiteY381" fmla="*/ 2316625 h 4293412"/>
              <a:gd name="connsiteX382" fmla="*/ 2147221 w 5518799"/>
              <a:gd name="connsiteY382" fmla="*/ 2434310 h 4293412"/>
              <a:gd name="connsiteX383" fmla="*/ 2147221 w 5518799"/>
              <a:gd name="connsiteY383" fmla="*/ 2430732 h 4293412"/>
              <a:gd name="connsiteX384" fmla="*/ 2118605 w 5518799"/>
              <a:gd name="connsiteY384" fmla="*/ 2405883 h 4293412"/>
              <a:gd name="connsiteX385" fmla="*/ 2097143 w 5518799"/>
              <a:gd name="connsiteY385" fmla="*/ 2398527 h 4293412"/>
              <a:gd name="connsiteX386" fmla="*/ 1997499 w 5518799"/>
              <a:gd name="connsiteY386" fmla="*/ 2370100 h 4293412"/>
              <a:gd name="connsiteX387" fmla="*/ 1976292 w 5518799"/>
              <a:gd name="connsiteY387" fmla="*/ 2362944 h 4293412"/>
              <a:gd name="connsiteX388" fmla="*/ 1808684 w 5518799"/>
              <a:gd name="connsiteY388" fmla="*/ 2295354 h 4293412"/>
              <a:gd name="connsiteX389" fmla="*/ 1901431 w 5518799"/>
              <a:gd name="connsiteY389" fmla="*/ 2316625 h 4293412"/>
              <a:gd name="connsiteX390" fmla="*/ 1901431 w 5518799"/>
              <a:gd name="connsiteY390" fmla="*/ 2313047 h 4293412"/>
              <a:gd name="connsiteX391" fmla="*/ 1819671 w 5518799"/>
              <a:gd name="connsiteY391" fmla="*/ 2266927 h 4293412"/>
              <a:gd name="connsiteX392" fmla="*/ 1876392 w 5518799"/>
              <a:gd name="connsiteY392" fmla="*/ 2270505 h 4293412"/>
              <a:gd name="connsiteX393" fmla="*/ 1876392 w 5518799"/>
              <a:gd name="connsiteY393" fmla="*/ 2266927 h 4293412"/>
              <a:gd name="connsiteX394" fmla="*/ 1705718 w 5518799"/>
              <a:gd name="connsiteY394" fmla="*/ 2191983 h 4293412"/>
              <a:gd name="connsiteX395" fmla="*/ 1691154 w 5518799"/>
              <a:gd name="connsiteY395" fmla="*/ 2185025 h 4293412"/>
              <a:gd name="connsiteX396" fmla="*/ 1587932 w 5518799"/>
              <a:gd name="connsiteY396" fmla="*/ 2149242 h 4293412"/>
              <a:gd name="connsiteX397" fmla="*/ 1584355 w 5518799"/>
              <a:gd name="connsiteY397" fmla="*/ 2153019 h 4293412"/>
              <a:gd name="connsiteX398" fmla="*/ 1580778 w 5518799"/>
              <a:gd name="connsiteY398" fmla="*/ 2160176 h 4293412"/>
              <a:gd name="connsiteX399" fmla="*/ 1573880 w 5518799"/>
              <a:gd name="connsiteY399" fmla="*/ 2156598 h 4293412"/>
              <a:gd name="connsiteX400" fmla="*/ 1555995 w 5518799"/>
              <a:gd name="connsiteY400" fmla="*/ 2153019 h 4293412"/>
              <a:gd name="connsiteX401" fmla="*/ 1463504 w 5518799"/>
              <a:gd name="connsiteY401" fmla="*/ 2081653 h 4293412"/>
              <a:gd name="connsiteX402" fmla="*/ 1459927 w 5518799"/>
              <a:gd name="connsiteY402" fmla="*/ 2077876 h 4293412"/>
              <a:gd name="connsiteX403" fmla="*/ 1495441 w 5518799"/>
              <a:gd name="connsiteY403" fmla="*/ 2085231 h 4293412"/>
              <a:gd name="connsiteX404" fmla="*/ 1513326 w 5518799"/>
              <a:gd name="connsiteY404" fmla="*/ 2088810 h 4293412"/>
              <a:gd name="connsiteX405" fmla="*/ 1527379 w 5518799"/>
              <a:gd name="connsiteY405" fmla="*/ 2081653 h 4293412"/>
              <a:gd name="connsiteX406" fmla="*/ 1534533 w 5518799"/>
              <a:gd name="connsiteY406" fmla="*/ 2081653 h 4293412"/>
              <a:gd name="connsiteX407" fmla="*/ 1523802 w 5518799"/>
              <a:gd name="connsiteY407" fmla="*/ 2077876 h 4293412"/>
              <a:gd name="connsiteX408" fmla="*/ 1000793 w 5518799"/>
              <a:gd name="connsiteY408" fmla="*/ 1903734 h 4293412"/>
              <a:gd name="connsiteX409" fmla="*/ 986230 w 5518799"/>
              <a:gd name="connsiteY409" fmla="*/ 1900156 h 4293412"/>
              <a:gd name="connsiteX410" fmla="*/ 925676 w 5518799"/>
              <a:gd name="connsiteY410" fmla="*/ 1896379 h 4293412"/>
              <a:gd name="connsiteX411" fmla="*/ 1128799 w 5518799"/>
              <a:gd name="connsiteY411" fmla="*/ 1978281 h 4293412"/>
              <a:gd name="connsiteX412" fmla="*/ 1135953 w 5518799"/>
              <a:gd name="connsiteY412" fmla="*/ 1982058 h 4293412"/>
              <a:gd name="connsiteX413" fmla="*/ 1128799 w 5518799"/>
              <a:gd name="connsiteY413" fmla="*/ 1985637 h 4293412"/>
              <a:gd name="connsiteX414" fmla="*/ 1100183 w 5518799"/>
              <a:gd name="connsiteY414" fmla="*/ 1978281 h 4293412"/>
              <a:gd name="connsiteX415" fmla="*/ 1093029 w 5518799"/>
              <a:gd name="connsiteY415" fmla="*/ 1974703 h 4293412"/>
              <a:gd name="connsiteX416" fmla="*/ 1089452 w 5518799"/>
              <a:gd name="connsiteY416" fmla="*/ 1974703 h 4293412"/>
              <a:gd name="connsiteX417" fmla="*/ 1039629 w 5518799"/>
              <a:gd name="connsiteY417" fmla="*/ 1967547 h 4293412"/>
              <a:gd name="connsiteX418" fmla="*/ 1032475 w 5518799"/>
              <a:gd name="connsiteY418" fmla="*/ 1974703 h 4293412"/>
              <a:gd name="connsiteX419" fmla="*/ 1043206 w 5518799"/>
              <a:gd name="connsiteY419" fmla="*/ 1982058 h 4293412"/>
              <a:gd name="connsiteX420" fmla="*/ 1025577 w 5518799"/>
              <a:gd name="connsiteY420" fmla="*/ 1978281 h 4293412"/>
              <a:gd name="connsiteX421" fmla="*/ 822454 w 5518799"/>
              <a:gd name="connsiteY421" fmla="*/ 1939119 h 4293412"/>
              <a:gd name="connsiteX422" fmla="*/ 818877 w 5518799"/>
              <a:gd name="connsiteY422" fmla="*/ 1942698 h 4293412"/>
              <a:gd name="connsiteX423" fmla="*/ 826031 w 5518799"/>
              <a:gd name="connsiteY423" fmla="*/ 1949854 h 4293412"/>
              <a:gd name="connsiteX424" fmla="*/ 936407 w 5518799"/>
              <a:gd name="connsiteY424" fmla="*/ 1978281 h 4293412"/>
              <a:gd name="connsiteX425" fmla="*/ 904470 w 5518799"/>
              <a:gd name="connsiteY425" fmla="*/ 1974703 h 4293412"/>
              <a:gd name="connsiteX426" fmla="*/ 886585 w 5518799"/>
              <a:gd name="connsiteY426" fmla="*/ 1967547 h 4293412"/>
              <a:gd name="connsiteX427" fmla="*/ 790517 w 5518799"/>
              <a:gd name="connsiteY427" fmla="*/ 1960589 h 4293412"/>
              <a:gd name="connsiteX428" fmla="*/ 843916 w 5518799"/>
              <a:gd name="connsiteY428" fmla="*/ 1982058 h 4293412"/>
              <a:gd name="connsiteX429" fmla="*/ 858224 w 5518799"/>
              <a:gd name="connsiteY429" fmla="*/ 1989215 h 4293412"/>
              <a:gd name="connsiteX430" fmla="*/ 936407 w 5518799"/>
              <a:gd name="connsiteY430" fmla="*/ 2006907 h 4293412"/>
              <a:gd name="connsiteX431" fmla="*/ 943561 w 5518799"/>
              <a:gd name="connsiteY431" fmla="*/ 2017642 h 4293412"/>
              <a:gd name="connsiteX432" fmla="*/ 950715 w 5518799"/>
              <a:gd name="connsiteY432" fmla="*/ 2017642 h 4293412"/>
              <a:gd name="connsiteX433" fmla="*/ 965023 w 5518799"/>
              <a:gd name="connsiteY433" fmla="*/ 2014064 h 4293412"/>
              <a:gd name="connsiteX434" fmla="*/ 1139274 w 5518799"/>
              <a:gd name="connsiteY434" fmla="*/ 2081653 h 4293412"/>
              <a:gd name="connsiteX435" fmla="*/ 765478 w 5518799"/>
              <a:gd name="connsiteY435" fmla="*/ 1992396 h 4293412"/>
              <a:gd name="connsiteX436" fmla="*/ 758324 w 5518799"/>
              <a:gd name="connsiteY436" fmla="*/ 1995974 h 4293412"/>
              <a:gd name="connsiteX437" fmla="*/ 769055 w 5518799"/>
              <a:gd name="connsiteY437" fmla="*/ 2006907 h 4293412"/>
              <a:gd name="connsiteX438" fmla="*/ 886585 w 5518799"/>
              <a:gd name="connsiteY438" fmla="*/ 2038913 h 4293412"/>
              <a:gd name="connsiteX439" fmla="*/ 886585 w 5518799"/>
              <a:gd name="connsiteY439" fmla="*/ 2042491 h 4293412"/>
              <a:gd name="connsiteX440" fmla="*/ 879431 w 5518799"/>
              <a:gd name="connsiteY440" fmla="*/ 2042491 h 4293412"/>
              <a:gd name="connsiteX441" fmla="*/ 879431 w 5518799"/>
              <a:gd name="connsiteY441" fmla="*/ 2049449 h 4293412"/>
              <a:gd name="connsiteX442" fmla="*/ 883008 w 5518799"/>
              <a:gd name="connsiteY442" fmla="*/ 2053027 h 4293412"/>
              <a:gd name="connsiteX443" fmla="*/ 883008 w 5518799"/>
              <a:gd name="connsiteY443" fmla="*/ 2056605 h 4293412"/>
              <a:gd name="connsiteX444" fmla="*/ 851070 w 5518799"/>
              <a:gd name="connsiteY444" fmla="*/ 2049449 h 4293412"/>
              <a:gd name="connsiteX445" fmla="*/ 840339 w 5518799"/>
              <a:gd name="connsiteY445" fmla="*/ 2049449 h 4293412"/>
              <a:gd name="connsiteX446" fmla="*/ 106799 w 5518799"/>
              <a:gd name="connsiteY446" fmla="*/ 1821832 h 4293412"/>
              <a:gd name="connsiteX447" fmla="*/ 106799 w 5518799"/>
              <a:gd name="connsiteY447" fmla="*/ 1814676 h 4293412"/>
              <a:gd name="connsiteX448" fmla="*/ 110376 w 5518799"/>
              <a:gd name="connsiteY448" fmla="*/ 1807320 h 4293412"/>
              <a:gd name="connsiteX449" fmla="*/ 117530 w 5518799"/>
              <a:gd name="connsiteY449" fmla="*/ 1807320 h 4293412"/>
              <a:gd name="connsiteX450" fmla="*/ 138992 w 5518799"/>
              <a:gd name="connsiteY450" fmla="*/ 1789628 h 4293412"/>
              <a:gd name="connsiteX451" fmla="*/ 142569 w 5518799"/>
              <a:gd name="connsiteY451" fmla="*/ 1789628 h 4293412"/>
              <a:gd name="connsiteX452" fmla="*/ 124684 w 5518799"/>
              <a:gd name="connsiteY452" fmla="*/ 1775315 h 4293412"/>
              <a:gd name="connsiteX453" fmla="*/ 128005 w 5518799"/>
              <a:gd name="connsiteY453" fmla="*/ 1746888 h 4293412"/>
              <a:gd name="connsiteX454" fmla="*/ 206699 w 5518799"/>
              <a:gd name="connsiteY454" fmla="*/ 1672142 h 4293412"/>
              <a:gd name="connsiteX455" fmla="*/ 138992 w 5518799"/>
              <a:gd name="connsiteY455" fmla="*/ 1629203 h 4293412"/>
              <a:gd name="connsiteX456" fmla="*/ 309921 w 5518799"/>
              <a:gd name="connsiteY456" fmla="*/ 1657630 h 4293412"/>
              <a:gd name="connsiteX457" fmla="*/ 313498 w 5518799"/>
              <a:gd name="connsiteY457" fmla="*/ 1650871 h 4293412"/>
              <a:gd name="connsiteX458" fmla="*/ 281305 w 5518799"/>
              <a:gd name="connsiteY458" fmla="*/ 1632781 h 4293412"/>
              <a:gd name="connsiteX459" fmla="*/ 281305 w 5518799"/>
              <a:gd name="connsiteY459" fmla="*/ 1622245 h 4293412"/>
              <a:gd name="connsiteX460" fmla="*/ 284882 w 5518799"/>
              <a:gd name="connsiteY460" fmla="*/ 1618667 h 4293412"/>
              <a:gd name="connsiteX461" fmla="*/ 284882 w 5518799"/>
              <a:gd name="connsiteY461" fmla="*/ 1607932 h 4293412"/>
              <a:gd name="connsiteX462" fmla="*/ 284882 w 5518799"/>
              <a:gd name="connsiteY462" fmla="*/ 1604354 h 4293412"/>
              <a:gd name="connsiteX463" fmla="*/ 487749 w 5518799"/>
              <a:gd name="connsiteY463" fmla="*/ 1654052 h 4293412"/>
              <a:gd name="connsiteX464" fmla="*/ 498480 w 5518799"/>
              <a:gd name="connsiteY464" fmla="*/ 1657630 h 4293412"/>
              <a:gd name="connsiteX465" fmla="*/ 761901 w 5518799"/>
              <a:gd name="connsiteY465" fmla="*/ 1729195 h 4293412"/>
              <a:gd name="connsiteX466" fmla="*/ 776209 w 5518799"/>
              <a:gd name="connsiteY466" fmla="*/ 1732773 h 4293412"/>
              <a:gd name="connsiteX467" fmla="*/ 1313781 w 5518799"/>
              <a:gd name="connsiteY467" fmla="*/ 1867952 h 4293412"/>
              <a:gd name="connsiteX468" fmla="*/ 1331666 w 5518799"/>
              <a:gd name="connsiteY468" fmla="*/ 1871530 h 4293412"/>
              <a:gd name="connsiteX469" fmla="*/ 1406527 w 5518799"/>
              <a:gd name="connsiteY469" fmla="*/ 1882066 h 4293412"/>
              <a:gd name="connsiteX470" fmla="*/ 1410104 w 5518799"/>
              <a:gd name="connsiteY470" fmla="*/ 1875108 h 4293412"/>
              <a:gd name="connsiteX471" fmla="*/ 1399373 w 5518799"/>
              <a:gd name="connsiteY471" fmla="*/ 1867952 h 4293412"/>
              <a:gd name="connsiteX472" fmla="*/ 1331666 w 5518799"/>
              <a:gd name="connsiteY472" fmla="*/ 1835946 h 4293412"/>
              <a:gd name="connsiteX473" fmla="*/ 1360026 w 5518799"/>
              <a:gd name="connsiteY473" fmla="*/ 1839525 h 4293412"/>
              <a:gd name="connsiteX474" fmla="*/ 1360026 w 5518799"/>
              <a:gd name="connsiteY474" fmla="*/ 1835946 h 4293412"/>
              <a:gd name="connsiteX475" fmla="*/ 1288997 w 5518799"/>
              <a:gd name="connsiteY475" fmla="*/ 1778893 h 4293412"/>
              <a:gd name="connsiteX476" fmla="*/ 1274689 w 5518799"/>
              <a:gd name="connsiteY476" fmla="*/ 1771737 h 4293412"/>
              <a:gd name="connsiteX477" fmla="*/ 1142851 w 5518799"/>
              <a:gd name="connsiteY477" fmla="*/ 1711105 h 4293412"/>
              <a:gd name="connsiteX478" fmla="*/ 1125222 w 5518799"/>
              <a:gd name="connsiteY478" fmla="*/ 1704147 h 4293412"/>
              <a:gd name="connsiteX479" fmla="*/ 794094 w 5518799"/>
              <a:gd name="connsiteY479" fmla="*/ 1483091 h 4293412"/>
              <a:gd name="connsiteX480" fmla="*/ 779786 w 5518799"/>
              <a:gd name="connsiteY480" fmla="*/ 1472555 h 4293412"/>
              <a:gd name="connsiteX481" fmla="*/ 641049 w 5518799"/>
              <a:gd name="connsiteY481" fmla="*/ 1404767 h 4293412"/>
              <a:gd name="connsiteX482" fmla="*/ 630318 w 5518799"/>
              <a:gd name="connsiteY482" fmla="*/ 1397610 h 4293412"/>
              <a:gd name="connsiteX483" fmla="*/ 630318 w 5518799"/>
              <a:gd name="connsiteY483" fmla="*/ 1390652 h 4293412"/>
              <a:gd name="connsiteX484" fmla="*/ 633895 w 5518799"/>
              <a:gd name="connsiteY484" fmla="*/ 1383496 h 4293412"/>
              <a:gd name="connsiteX485" fmla="*/ 712078 w 5518799"/>
              <a:gd name="connsiteY485" fmla="*/ 1397610 h 4293412"/>
              <a:gd name="connsiteX486" fmla="*/ 722809 w 5518799"/>
              <a:gd name="connsiteY486" fmla="*/ 1397610 h 4293412"/>
              <a:gd name="connsiteX487" fmla="*/ 733540 w 5518799"/>
              <a:gd name="connsiteY487" fmla="*/ 1397610 h 4293412"/>
              <a:gd name="connsiteX488" fmla="*/ 733540 w 5518799"/>
              <a:gd name="connsiteY488" fmla="*/ 1390652 h 4293412"/>
              <a:gd name="connsiteX489" fmla="*/ 726386 w 5518799"/>
              <a:gd name="connsiteY489" fmla="*/ 1383496 h 4293412"/>
              <a:gd name="connsiteX490" fmla="*/ 722809 w 5518799"/>
              <a:gd name="connsiteY490" fmla="*/ 1379918 h 4293412"/>
              <a:gd name="connsiteX491" fmla="*/ 737117 w 5518799"/>
              <a:gd name="connsiteY491" fmla="*/ 1379918 h 4293412"/>
              <a:gd name="connsiteX492" fmla="*/ 737117 w 5518799"/>
              <a:gd name="connsiteY492" fmla="*/ 1372761 h 4293412"/>
              <a:gd name="connsiteX493" fmla="*/ 658679 w 5518799"/>
              <a:gd name="connsiteY493" fmla="*/ 1273166 h 4293412"/>
              <a:gd name="connsiteX494" fmla="*/ 647948 w 5518799"/>
              <a:gd name="connsiteY494" fmla="*/ 1269588 h 4293412"/>
              <a:gd name="connsiteX495" fmla="*/ 598125 w 5518799"/>
              <a:gd name="connsiteY495" fmla="*/ 1223468 h 4293412"/>
              <a:gd name="connsiteX496" fmla="*/ 594548 w 5518799"/>
              <a:gd name="connsiteY496" fmla="*/ 1223468 h 4293412"/>
              <a:gd name="connsiteX497" fmla="*/ 623164 w 5518799"/>
              <a:gd name="connsiteY497" fmla="*/ 1201800 h 4293412"/>
              <a:gd name="connsiteX498" fmla="*/ 633895 w 5518799"/>
              <a:gd name="connsiteY498" fmla="*/ 1194842 h 4293412"/>
              <a:gd name="connsiteX499" fmla="*/ 641049 w 5518799"/>
              <a:gd name="connsiteY499" fmla="*/ 1151903 h 4293412"/>
              <a:gd name="connsiteX500" fmla="*/ 655102 w 5518799"/>
              <a:gd name="connsiteY500" fmla="*/ 1159259 h 4293412"/>
              <a:gd name="connsiteX501" fmla="*/ 687295 w 5518799"/>
              <a:gd name="connsiteY501" fmla="*/ 1162837 h 4293412"/>
              <a:gd name="connsiteX502" fmla="*/ 687295 w 5518799"/>
              <a:gd name="connsiteY502" fmla="*/ 1159259 h 4293412"/>
              <a:gd name="connsiteX503" fmla="*/ 672987 w 5518799"/>
              <a:gd name="connsiteY503" fmla="*/ 1130633 h 4293412"/>
              <a:gd name="connsiteX504" fmla="*/ 672987 w 5518799"/>
              <a:gd name="connsiteY504" fmla="*/ 1123476 h 4293412"/>
              <a:gd name="connsiteX505" fmla="*/ 676308 w 5518799"/>
              <a:gd name="connsiteY505" fmla="*/ 1119898 h 4293412"/>
              <a:gd name="connsiteX506" fmla="*/ 680141 w 5518799"/>
              <a:gd name="connsiteY506" fmla="*/ 1109362 h 4293412"/>
              <a:gd name="connsiteX507" fmla="*/ 608856 w 5518799"/>
              <a:gd name="connsiteY507" fmla="*/ 1059266 h 4293412"/>
              <a:gd name="connsiteX508" fmla="*/ 608856 w 5518799"/>
              <a:gd name="connsiteY508" fmla="*/ 1056086 h 4293412"/>
              <a:gd name="connsiteX509" fmla="*/ 633895 w 5518799"/>
              <a:gd name="connsiteY509" fmla="*/ 1041574 h 4293412"/>
              <a:gd name="connsiteX510" fmla="*/ 1157159 w 5518799"/>
              <a:gd name="connsiteY510" fmla="*/ 1162837 h 4293412"/>
              <a:gd name="connsiteX511" fmla="*/ 1160736 w 5518799"/>
              <a:gd name="connsiteY511" fmla="*/ 1166415 h 4293412"/>
              <a:gd name="connsiteX512" fmla="*/ 1189352 w 5518799"/>
              <a:gd name="connsiteY512" fmla="*/ 1176951 h 4293412"/>
              <a:gd name="connsiteX513" fmla="*/ 1285420 w 5518799"/>
              <a:gd name="connsiteY513" fmla="*/ 1187686 h 4293412"/>
              <a:gd name="connsiteX514" fmla="*/ 1466825 w 5518799"/>
              <a:gd name="connsiteY514" fmla="*/ 1230227 h 4293412"/>
              <a:gd name="connsiteX515" fmla="*/ 1320935 w 5518799"/>
              <a:gd name="connsiteY515" fmla="*/ 1198421 h 4293412"/>
              <a:gd name="connsiteX516" fmla="*/ 1296151 w 5518799"/>
              <a:gd name="connsiteY516" fmla="*/ 1201800 h 4293412"/>
              <a:gd name="connsiteX517" fmla="*/ 1324767 w 5518799"/>
              <a:gd name="connsiteY517" fmla="*/ 1216113 h 4293412"/>
              <a:gd name="connsiteX518" fmla="*/ 1737655 w 5518799"/>
              <a:gd name="connsiteY518" fmla="*/ 1305172 h 4293412"/>
              <a:gd name="connsiteX519" fmla="*/ 2862621 w 5518799"/>
              <a:gd name="connsiteY519" fmla="*/ 1700569 h 4293412"/>
              <a:gd name="connsiteX520" fmla="*/ 2884083 w 5518799"/>
              <a:gd name="connsiteY520" fmla="*/ 1704147 h 4293412"/>
              <a:gd name="connsiteX521" fmla="*/ 2880506 w 5518799"/>
              <a:gd name="connsiteY521" fmla="*/ 1696991 h 4293412"/>
              <a:gd name="connsiteX522" fmla="*/ 1662794 w 5518799"/>
              <a:gd name="connsiteY522" fmla="*/ 1248317 h 4293412"/>
              <a:gd name="connsiteX523" fmla="*/ 1598919 w 5518799"/>
              <a:gd name="connsiteY523" fmla="*/ 1230227 h 4293412"/>
              <a:gd name="connsiteX524" fmla="*/ 1797953 w 5518799"/>
              <a:gd name="connsiteY524" fmla="*/ 1266010 h 4293412"/>
              <a:gd name="connsiteX525" fmla="*/ 1830146 w 5518799"/>
              <a:gd name="connsiteY525" fmla="*/ 1280323 h 4293412"/>
              <a:gd name="connsiteX526" fmla="*/ 1933368 w 5518799"/>
              <a:gd name="connsiteY526" fmla="*/ 1315708 h 4293412"/>
              <a:gd name="connsiteX527" fmla="*/ 1926470 w 5518799"/>
              <a:gd name="connsiteY527" fmla="*/ 1319286 h 4293412"/>
              <a:gd name="connsiteX528" fmla="*/ 1958152 w 5518799"/>
              <a:gd name="connsiteY528" fmla="*/ 1333798 h 4293412"/>
              <a:gd name="connsiteX529" fmla="*/ 2228981 w 5518799"/>
              <a:gd name="connsiteY529" fmla="*/ 1404767 h 4293412"/>
              <a:gd name="connsiteX530" fmla="*/ 2235880 w 5518799"/>
              <a:gd name="connsiteY530" fmla="*/ 1408544 h 4293412"/>
              <a:gd name="connsiteX531" fmla="*/ 3976857 w 5518799"/>
              <a:gd name="connsiteY531" fmla="*/ 2003329 h 4293412"/>
              <a:gd name="connsiteX532" fmla="*/ 4009050 w 5518799"/>
              <a:gd name="connsiteY532" fmla="*/ 2014064 h 4293412"/>
              <a:gd name="connsiteX533" fmla="*/ 4009050 w 5518799"/>
              <a:gd name="connsiteY533" fmla="*/ 2006907 h 4293412"/>
              <a:gd name="connsiteX534" fmla="*/ 4012627 w 5518799"/>
              <a:gd name="connsiteY534" fmla="*/ 1995974 h 4293412"/>
              <a:gd name="connsiteX535" fmla="*/ 3282919 w 5518799"/>
              <a:gd name="connsiteY535" fmla="*/ 1686256 h 4293412"/>
              <a:gd name="connsiteX536" fmla="*/ 3033551 w 5518799"/>
              <a:gd name="connsiteY536" fmla="*/ 1607932 h 4293412"/>
              <a:gd name="connsiteX537" fmla="*/ 3282919 w 5518799"/>
              <a:gd name="connsiteY537" fmla="*/ 1654052 h 4293412"/>
              <a:gd name="connsiteX538" fmla="*/ 3994997 w 5518799"/>
              <a:gd name="connsiteY538" fmla="*/ 1892801 h 4293412"/>
              <a:gd name="connsiteX539" fmla="*/ 3984266 w 5518799"/>
              <a:gd name="connsiteY539" fmla="*/ 1892801 h 4293412"/>
              <a:gd name="connsiteX540" fmla="*/ 4030767 w 5518799"/>
              <a:gd name="connsiteY540" fmla="*/ 1900156 h 4293412"/>
              <a:gd name="connsiteX541" fmla="*/ 3994997 w 5518799"/>
              <a:gd name="connsiteY541" fmla="*/ 1878687 h 4293412"/>
              <a:gd name="connsiteX542" fmla="*/ 2755822 w 5518799"/>
              <a:gd name="connsiteY542" fmla="*/ 1444128 h 4293412"/>
              <a:gd name="connsiteX543" fmla="*/ 1797953 w 5518799"/>
              <a:gd name="connsiteY543" fmla="*/ 1180529 h 4293412"/>
              <a:gd name="connsiteX544" fmla="*/ 1196251 w 5518799"/>
              <a:gd name="connsiteY544" fmla="*/ 1034417 h 4293412"/>
              <a:gd name="connsiteX545" fmla="*/ 1146428 w 5518799"/>
              <a:gd name="connsiteY545" fmla="*/ 1037996 h 4293412"/>
              <a:gd name="connsiteX546" fmla="*/ 1199828 w 5518799"/>
              <a:gd name="connsiteY546" fmla="*/ 1066423 h 4293412"/>
              <a:gd name="connsiteX547" fmla="*/ 1787478 w 5518799"/>
              <a:gd name="connsiteY547" fmla="*/ 1219691 h 4293412"/>
              <a:gd name="connsiteX548" fmla="*/ 2083091 w 5518799"/>
              <a:gd name="connsiteY548" fmla="*/ 1305172 h 4293412"/>
              <a:gd name="connsiteX549" fmla="*/ 1847776 w 5518799"/>
              <a:gd name="connsiteY549" fmla="*/ 1251896 h 4293412"/>
              <a:gd name="connsiteX550" fmla="*/ 1516903 w 5518799"/>
              <a:gd name="connsiteY550" fmla="*/ 1166415 h 4293412"/>
              <a:gd name="connsiteX551" fmla="*/ 843916 w 5518799"/>
              <a:gd name="connsiteY551" fmla="*/ 1009568 h 4293412"/>
              <a:gd name="connsiteX552" fmla="*/ 633895 w 5518799"/>
              <a:gd name="connsiteY552" fmla="*/ 938401 h 4293412"/>
              <a:gd name="connsiteX553" fmla="*/ 619332 w 5518799"/>
              <a:gd name="connsiteY553" fmla="*/ 924088 h 4293412"/>
              <a:gd name="connsiteX554" fmla="*/ 619332 w 5518799"/>
              <a:gd name="connsiteY554" fmla="*/ 920510 h 4293412"/>
              <a:gd name="connsiteX555" fmla="*/ 687295 w 5518799"/>
              <a:gd name="connsiteY555" fmla="*/ 931244 h 4293412"/>
              <a:gd name="connsiteX556" fmla="*/ 694449 w 5518799"/>
              <a:gd name="connsiteY556" fmla="*/ 931244 h 4293412"/>
              <a:gd name="connsiteX557" fmla="*/ 698026 w 5518799"/>
              <a:gd name="connsiteY557" fmla="*/ 924088 h 4293412"/>
              <a:gd name="connsiteX558" fmla="*/ 708501 w 5518799"/>
              <a:gd name="connsiteY558" fmla="*/ 916931 h 4293412"/>
              <a:gd name="connsiteX559" fmla="*/ 704924 w 5518799"/>
              <a:gd name="connsiteY559" fmla="*/ 906395 h 4293412"/>
              <a:gd name="connsiteX560" fmla="*/ 658679 w 5518799"/>
              <a:gd name="connsiteY560" fmla="*/ 877769 h 4293412"/>
              <a:gd name="connsiteX561" fmla="*/ 658679 w 5518799"/>
              <a:gd name="connsiteY561" fmla="*/ 874191 h 4293412"/>
              <a:gd name="connsiteX562" fmla="*/ 733540 w 5518799"/>
              <a:gd name="connsiteY562" fmla="*/ 885125 h 4293412"/>
              <a:gd name="connsiteX563" fmla="*/ 744271 w 5518799"/>
              <a:gd name="connsiteY563" fmla="*/ 877769 h 4293412"/>
              <a:gd name="connsiteX564" fmla="*/ 911624 w 5518799"/>
              <a:gd name="connsiteY564" fmla="*/ 924088 h 4293412"/>
              <a:gd name="connsiteX565" fmla="*/ 1520225 w 5518799"/>
              <a:gd name="connsiteY565" fmla="*/ 1045152 h 4293412"/>
              <a:gd name="connsiteX566" fmla="*/ 2464041 w 5518799"/>
              <a:gd name="connsiteY566" fmla="*/ 1305172 h 4293412"/>
              <a:gd name="connsiteX567" fmla="*/ 2478094 w 5518799"/>
              <a:gd name="connsiteY567" fmla="*/ 1308949 h 4293412"/>
              <a:gd name="connsiteX568" fmla="*/ 2471195 w 5518799"/>
              <a:gd name="connsiteY568" fmla="*/ 1305172 h 4293412"/>
              <a:gd name="connsiteX569" fmla="*/ 1520225 w 5518799"/>
              <a:gd name="connsiteY569" fmla="*/ 1034417 h 4293412"/>
              <a:gd name="connsiteX570" fmla="*/ 747848 w 5518799"/>
              <a:gd name="connsiteY570" fmla="*/ 867035 h 4293412"/>
              <a:gd name="connsiteX571" fmla="*/ 755002 w 5518799"/>
              <a:gd name="connsiteY571" fmla="*/ 863456 h 4293412"/>
              <a:gd name="connsiteX572" fmla="*/ 765478 w 5518799"/>
              <a:gd name="connsiteY572" fmla="*/ 867035 h 4293412"/>
              <a:gd name="connsiteX573" fmla="*/ 765478 w 5518799"/>
              <a:gd name="connsiteY573" fmla="*/ 856499 h 4293412"/>
              <a:gd name="connsiteX574" fmla="*/ 765478 w 5518799"/>
              <a:gd name="connsiteY574" fmla="*/ 842186 h 4293412"/>
              <a:gd name="connsiteX575" fmla="*/ 801248 w 5518799"/>
              <a:gd name="connsiteY575" fmla="*/ 852920 h 4293412"/>
              <a:gd name="connsiteX576" fmla="*/ 779786 w 5518799"/>
              <a:gd name="connsiteY576" fmla="*/ 813560 h 4293412"/>
              <a:gd name="connsiteX577" fmla="*/ 779786 w 5518799"/>
              <a:gd name="connsiteY577" fmla="*/ 802825 h 4293412"/>
              <a:gd name="connsiteX578" fmla="*/ 786940 w 5518799"/>
              <a:gd name="connsiteY578" fmla="*/ 792289 h 4293412"/>
              <a:gd name="connsiteX579" fmla="*/ 790517 w 5518799"/>
              <a:gd name="connsiteY579" fmla="*/ 777976 h 4293412"/>
              <a:gd name="connsiteX580" fmla="*/ 765478 w 5518799"/>
              <a:gd name="connsiteY580" fmla="*/ 749549 h 4293412"/>
              <a:gd name="connsiteX581" fmla="*/ 755002 w 5518799"/>
              <a:gd name="connsiteY581" fmla="*/ 728079 h 4293412"/>
              <a:gd name="connsiteX582" fmla="*/ 722809 w 5518799"/>
              <a:gd name="connsiteY582" fmla="*/ 696073 h 4293412"/>
              <a:gd name="connsiteX583" fmla="*/ 719232 w 5518799"/>
              <a:gd name="connsiteY583" fmla="*/ 699652 h 4293412"/>
              <a:gd name="connsiteX584" fmla="*/ 722809 w 5518799"/>
              <a:gd name="connsiteY584" fmla="*/ 717344 h 4293412"/>
              <a:gd name="connsiteX585" fmla="*/ 715655 w 5518799"/>
              <a:gd name="connsiteY585" fmla="*/ 720922 h 4293412"/>
              <a:gd name="connsiteX586" fmla="*/ 672987 w 5518799"/>
              <a:gd name="connsiteY586" fmla="*/ 667646 h 4293412"/>
              <a:gd name="connsiteX587" fmla="*/ 672987 w 5518799"/>
              <a:gd name="connsiteY587" fmla="*/ 660291 h 4293412"/>
              <a:gd name="connsiteX588" fmla="*/ 672987 w 5518799"/>
              <a:gd name="connsiteY588" fmla="*/ 657110 h 4293412"/>
              <a:gd name="connsiteX589" fmla="*/ 672987 w 5518799"/>
              <a:gd name="connsiteY589" fmla="*/ 646177 h 4293412"/>
              <a:gd name="connsiteX590" fmla="*/ 672987 w 5518799"/>
              <a:gd name="connsiteY590" fmla="*/ 635442 h 4293412"/>
              <a:gd name="connsiteX591" fmla="*/ 687295 w 5518799"/>
              <a:gd name="connsiteY591" fmla="*/ 653532 h 4293412"/>
              <a:gd name="connsiteX592" fmla="*/ 715655 w 5518799"/>
              <a:gd name="connsiteY592" fmla="*/ 639020 h 4293412"/>
              <a:gd name="connsiteX593" fmla="*/ 719232 w 5518799"/>
              <a:gd name="connsiteY593" fmla="*/ 631864 h 4293412"/>
              <a:gd name="connsiteX594" fmla="*/ 680141 w 5518799"/>
              <a:gd name="connsiteY594" fmla="*/ 600057 h 4293412"/>
              <a:gd name="connsiteX595" fmla="*/ 672987 w 5518799"/>
              <a:gd name="connsiteY595" fmla="*/ 582166 h 4293412"/>
              <a:gd name="connsiteX596" fmla="*/ 676308 w 5518799"/>
              <a:gd name="connsiteY596" fmla="*/ 574810 h 4293412"/>
              <a:gd name="connsiteX597" fmla="*/ 680141 w 5518799"/>
              <a:gd name="connsiteY597" fmla="*/ 564473 h 4293412"/>
              <a:gd name="connsiteX598" fmla="*/ 719232 w 5518799"/>
              <a:gd name="connsiteY598" fmla="*/ 564473 h 4293412"/>
              <a:gd name="connsiteX599" fmla="*/ 737117 w 5518799"/>
              <a:gd name="connsiteY599" fmla="*/ 568051 h 4293412"/>
              <a:gd name="connsiteX600" fmla="*/ 1548841 w 5518799"/>
              <a:gd name="connsiteY600" fmla="*/ 720922 h 4293412"/>
              <a:gd name="connsiteX601" fmla="*/ 1260381 w 5518799"/>
              <a:gd name="connsiteY601" fmla="*/ 578587 h 4293412"/>
              <a:gd name="connsiteX602" fmla="*/ 1413426 w 5518799"/>
              <a:gd name="connsiteY602" fmla="*/ 571630 h 4293412"/>
              <a:gd name="connsiteX603" fmla="*/ 1313781 w 5518799"/>
              <a:gd name="connsiteY603" fmla="*/ 507420 h 4293412"/>
              <a:gd name="connsiteX604" fmla="*/ 1349551 w 5518799"/>
              <a:gd name="connsiteY604" fmla="*/ 489727 h 4293412"/>
              <a:gd name="connsiteX605" fmla="*/ 1296151 w 5518799"/>
              <a:gd name="connsiteY605" fmla="*/ 475216 h 4293412"/>
              <a:gd name="connsiteX606" fmla="*/ 1385065 w 5518799"/>
              <a:gd name="connsiteY606" fmla="*/ 471637 h 4293412"/>
              <a:gd name="connsiteX607" fmla="*/ 1022000 w 5518799"/>
              <a:gd name="connsiteY607" fmla="*/ 397090 h 4293412"/>
              <a:gd name="connsiteX608" fmla="*/ 1004115 w 5518799"/>
              <a:gd name="connsiteY608" fmla="*/ 393313 h 4293412"/>
              <a:gd name="connsiteX609" fmla="*/ 979076 w 5518799"/>
              <a:gd name="connsiteY609" fmla="*/ 389735 h 4293412"/>
              <a:gd name="connsiteX610" fmla="*/ 975499 w 5518799"/>
              <a:gd name="connsiteY610" fmla="*/ 389735 h 4293412"/>
              <a:gd name="connsiteX611" fmla="*/ 1118068 w 5518799"/>
              <a:gd name="connsiteY611" fmla="*/ 432674 h 4293412"/>
              <a:gd name="connsiteX612" fmla="*/ 886585 w 5518799"/>
              <a:gd name="connsiteY612" fmla="*/ 411204 h 4293412"/>
              <a:gd name="connsiteX613" fmla="*/ 1007692 w 5518799"/>
              <a:gd name="connsiteY613" fmla="*/ 439632 h 4293412"/>
              <a:gd name="connsiteX614" fmla="*/ 911624 w 5518799"/>
              <a:gd name="connsiteY614" fmla="*/ 429096 h 4293412"/>
              <a:gd name="connsiteX615" fmla="*/ 943561 w 5518799"/>
              <a:gd name="connsiteY615" fmla="*/ 439632 h 4293412"/>
              <a:gd name="connsiteX616" fmla="*/ 879431 w 5518799"/>
              <a:gd name="connsiteY616" fmla="*/ 432674 h 4293412"/>
              <a:gd name="connsiteX617" fmla="*/ 961446 w 5518799"/>
              <a:gd name="connsiteY617" fmla="*/ 450367 h 4293412"/>
              <a:gd name="connsiteX618" fmla="*/ 783107 w 5518799"/>
              <a:gd name="connsiteY618" fmla="*/ 404247 h 4293412"/>
              <a:gd name="connsiteX619" fmla="*/ 772632 w 5518799"/>
              <a:gd name="connsiteY619" fmla="*/ 379000 h 4293412"/>
              <a:gd name="connsiteX620" fmla="*/ 811723 w 5518799"/>
              <a:gd name="connsiteY620" fmla="*/ 368464 h 4293412"/>
              <a:gd name="connsiteX621" fmla="*/ 772632 w 5518799"/>
              <a:gd name="connsiteY621" fmla="*/ 361308 h 4293412"/>
              <a:gd name="connsiteX622" fmla="*/ 769055 w 5518799"/>
              <a:gd name="connsiteY622" fmla="*/ 357729 h 4293412"/>
              <a:gd name="connsiteX623" fmla="*/ 769055 w 5518799"/>
              <a:gd name="connsiteY623" fmla="*/ 354151 h 4293412"/>
              <a:gd name="connsiteX624" fmla="*/ 765478 w 5518799"/>
              <a:gd name="connsiteY624" fmla="*/ 340037 h 4293412"/>
              <a:gd name="connsiteX625" fmla="*/ 761901 w 5518799"/>
              <a:gd name="connsiteY625" fmla="*/ 332880 h 4293412"/>
              <a:gd name="connsiteX626" fmla="*/ 755002 w 5518799"/>
              <a:gd name="connsiteY626" fmla="*/ 325724 h 4293412"/>
              <a:gd name="connsiteX627" fmla="*/ 751425 w 5518799"/>
              <a:gd name="connsiteY627" fmla="*/ 321947 h 4293412"/>
              <a:gd name="connsiteX628" fmla="*/ 758324 w 5518799"/>
              <a:gd name="connsiteY628" fmla="*/ 318766 h 4293412"/>
              <a:gd name="connsiteX629" fmla="*/ 826031 w 5518799"/>
              <a:gd name="connsiteY629" fmla="*/ 329302 h 4293412"/>
              <a:gd name="connsiteX630" fmla="*/ 751425 w 5518799"/>
              <a:gd name="connsiteY630" fmla="*/ 304254 h 4293412"/>
              <a:gd name="connsiteX631" fmla="*/ 765478 w 5518799"/>
              <a:gd name="connsiteY631" fmla="*/ 297098 h 4293412"/>
              <a:gd name="connsiteX632" fmla="*/ 758324 w 5518799"/>
              <a:gd name="connsiteY632" fmla="*/ 290140 h 4293412"/>
              <a:gd name="connsiteX633" fmla="*/ 769055 w 5518799"/>
              <a:gd name="connsiteY633" fmla="*/ 268671 h 4293412"/>
              <a:gd name="connsiteX634" fmla="*/ 729708 w 5518799"/>
              <a:gd name="connsiteY634" fmla="*/ 233286 h 4293412"/>
              <a:gd name="connsiteX635" fmla="*/ 1132376 w 5518799"/>
              <a:gd name="connsiteY635" fmla="*/ 290140 h 4293412"/>
              <a:gd name="connsiteX636" fmla="*/ 1100183 w 5518799"/>
              <a:gd name="connsiteY636" fmla="*/ 279405 h 4293412"/>
              <a:gd name="connsiteX637" fmla="*/ 893483 w 5518799"/>
              <a:gd name="connsiteY637" fmla="*/ 208039 h 4293412"/>
              <a:gd name="connsiteX638" fmla="*/ 961446 w 5518799"/>
              <a:gd name="connsiteY638" fmla="*/ 222352 h 4293412"/>
              <a:gd name="connsiteX639" fmla="*/ 858224 w 5518799"/>
              <a:gd name="connsiteY639" fmla="*/ 169076 h 4293412"/>
              <a:gd name="connsiteX640" fmla="*/ 886585 w 5518799"/>
              <a:gd name="connsiteY640" fmla="*/ 150986 h 4293412"/>
              <a:gd name="connsiteX641" fmla="*/ 843916 w 5518799"/>
              <a:gd name="connsiteY641" fmla="*/ 133293 h 4293412"/>
              <a:gd name="connsiteX642" fmla="*/ 861801 w 5518799"/>
              <a:gd name="connsiteY642" fmla="*/ 119179 h 4293412"/>
              <a:gd name="connsiteX643" fmla="*/ 833185 w 5518799"/>
              <a:gd name="connsiteY643" fmla="*/ 104866 h 4293412"/>
              <a:gd name="connsiteX644" fmla="*/ 893483 w 5518799"/>
              <a:gd name="connsiteY644" fmla="*/ 97710 h 4293412"/>
              <a:gd name="connsiteX645" fmla="*/ 886585 w 5518799"/>
              <a:gd name="connsiteY645" fmla="*/ 94131 h 4293412"/>
              <a:gd name="connsiteX646" fmla="*/ 900893 w 5518799"/>
              <a:gd name="connsiteY646" fmla="*/ 94131 h 4293412"/>
              <a:gd name="connsiteX647" fmla="*/ 893483 w 5518799"/>
              <a:gd name="connsiteY647" fmla="*/ 90752 h 4293412"/>
              <a:gd name="connsiteX648" fmla="*/ 886585 w 5518799"/>
              <a:gd name="connsiteY648" fmla="*/ 87174 h 4293412"/>
              <a:gd name="connsiteX649" fmla="*/ 883008 w 5518799"/>
              <a:gd name="connsiteY649" fmla="*/ 80017 h 4293412"/>
              <a:gd name="connsiteX650" fmla="*/ 858224 w 5518799"/>
              <a:gd name="connsiteY650" fmla="*/ 72861 h 4293412"/>
              <a:gd name="connsiteX651" fmla="*/ 847493 w 5518799"/>
              <a:gd name="connsiteY651" fmla="*/ 69084 h 4293412"/>
              <a:gd name="connsiteX652" fmla="*/ 843916 w 5518799"/>
              <a:gd name="connsiteY652" fmla="*/ 69084 h 4293412"/>
              <a:gd name="connsiteX653" fmla="*/ 818877 w 5518799"/>
              <a:gd name="connsiteY653" fmla="*/ 62325 h 4293412"/>
              <a:gd name="connsiteX654" fmla="*/ 815300 w 5518799"/>
              <a:gd name="connsiteY654" fmla="*/ 58746 h 4293412"/>
              <a:gd name="connsiteX655" fmla="*/ 826031 w 5518799"/>
              <a:gd name="connsiteY655" fmla="*/ 58746 h 4293412"/>
              <a:gd name="connsiteX656" fmla="*/ 829608 w 5518799"/>
              <a:gd name="connsiteY656" fmla="*/ 58746 h 4293412"/>
              <a:gd name="connsiteX657" fmla="*/ 829608 w 5518799"/>
              <a:gd name="connsiteY657" fmla="*/ 54969 h 4293412"/>
              <a:gd name="connsiteX658" fmla="*/ 811723 w 5518799"/>
              <a:gd name="connsiteY658" fmla="*/ 51391 h 4293412"/>
              <a:gd name="connsiteX659" fmla="*/ 804825 w 5518799"/>
              <a:gd name="connsiteY659" fmla="*/ 47813 h 4293412"/>
              <a:gd name="connsiteX660" fmla="*/ 811723 w 5518799"/>
              <a:gd name="connsiteY660" fmla="*/ 44235 h 4293412"/>
              <a:gd name="connsiteX661" fmla="*/ 818877 w 5518799"/>
              <a:gd name="connsiteY661" fmla="*/ 47813 h 4293412"/>
              <a:gd name="connsiteX662" fmla="*/ 837018 w 5518799"/>
              <a:gd name="connsiteY662" fmla="*/ 47813 h 4293412"/>
              <a:gd name="connsiteX663" fmla="*/ 872277 w 5518799"/>
              <a:gd name="connsiteY663" fmla="*/ 47813 h 4293412"/>
              <a:gd name="connsiteX664" fmla="*/ 1110914 w 5518799"/>
              <a:gd name="connsiteY664" fmla="*/ 51391 h 4293412"/>
              <a:gd name="connsiteX665" fmla="*/ 1121645 w 5518799"/>
              <a:gd name="connsiteY665" fmla="*/ 51391 h 4293412"/>
              <a:gd name="connsiteX666" fmla="*/ 1128799 w 5518799"/>
              <a:gd name="connsiteY666" fmla="*/ 51391 h 4293412"/>
              <a:gd name="connsiteX667" fmla="*/ 1132376 w 5518799"/>
              <a:gd name="connsiteY667" fmla="*/ 44235 h 4293412"/>
              <a:gd name="connsiteX668" fmla="*/ 1135953 w 5518799"/>
              <a:gd name="connsiteY668" fmla="*/ 44235 h 4293412"/>
              <a:gd name="connsiteX669" fmla="*/ 1125222 w 5518799"/>
              <a:gd name="connsiteY669" fmla="*/ 40656 h 4293412"/>
              <a:gd name="connsiteX670" fmla="*/ 1118068 w 5518799"/>
              <a:gd name="connsiteY670" fmla="*/ 40656 h 4293412"/>
              <a:gd name="connsiteX671" fmla="*/ 1103760 w 5518799"/>
              <a:gd name="connsiteY671" fmla="*/ 40656 h 4293412"/>
              <a:gd name="connsiteX672" fmla="*/ 1039629 w 5518799"/>
              <a:gd name="connsiteY672" fmla="*/ 33699 h 4293412"/>
              <a:gd name="connsiteX673" fmla="*/ 1064668 w 5518799"/>
              <a:gd name="connsiteY673" fmla="*/ 30120 h 4293412"/>
              <a:gd name="connsiteX674" fmla="*/ 1064668 w 5518799"/>
              <a:gd name="connsiteY674" fmla="*/ 26542 h 4293412"/>
              <a:gd name="connsiteX675" fmla="*/ 1043206 w 5518799"/>
              <a:gd name="connsiteY675" fmla="*/ 15807 h 4293412"/>
              <a:gd name="connsiteX676" fmla="*/ 1032475 w 5518799"/>
              <a:gd name="connsiteY676" fmla="*/ 15807 h 4293412"/>
              <a:gd name="connsiteX677" fmla="*/ 1043206 w 5518799"/>
              <a:gd name="connsiteY677" fmla="*/ 12229 h 4293412"/>
              <a:gd name="connsiteX678" fmla="*/ 1046783 w 5518799"/>
              <a:gd name="connsiteY678" fmla="*/ 5271 h 4293412"/>
              <a:gd name="connsiteX679" fmla="*/ 1068245 w 5518799"/>
              <a:gd name="connsiteY679" fmla="*/ 5271 h 4293412"/>
              <a:gd name="connsiteX680" fmla="*/ 1068245 w 5518799"/>
              <a:gd name="connsiteY680" fmla="*/ 1693 h 4293412"/>
              <a:gd name="connsiteX681" fmla="*/ 1242648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452235" y="2469894"/>
                </a:moveTo>
                <a:lnTo>
                  <a:pt x="460922" y="2470888"/>
                </a:lnTo>
                <a:lnTo>
                  <a:pt x="466543" y="2473671"/>
                </a:lnTo>
                <a:cubicBezTo>
                  <a:pt x="473441" y="2473671"/>
                  <a:pt x="480595" y="2473273"/>
                  <a:pt x="487749" y="2476852"/>
                </a:cubicBezTo>
                <a:cubicBezTo>
                  <a:pt x="491326" y="2476852"/>
                  <a:pt x="494903" y="2476852"/>
                  <a:pt x="494903" y="2480430"/>
                </a:cubicBezTo>
                <a:cubicBezTo>
                  <a:pt x="498480" y="2480430"/>
                  <a:pt x="505379" y="2484207"/>
                  <a:pt x="508956" y="2487785"/>
                </a:cubicBezTo>
                <a:cubicBezTo>
                  <a:pt x="512533" y="2487785"/>
                  <a:pt x="516365" y="2487785"/>
                  <a:pt x="519942" y="2487785"/>
                </a:cubicBezTo>
                <a:cubicBezTo>
                  <a:pt x="523519" y="2491165"/>
                  <a:pt x="523519" y="2491363"/>
                  <a:pt x="519942" y="2491363"/>
                </a:cubicBezTo>
                <a:cubicBezTo>
                  <a:pt x="498480" y="2484207"/>
                  <a:pt x="473697" y="2477050"/>
                  <a:pt x="452235" y="2469894"/>
                </a:cubicBezTo>
                <a:close/>
                <a:moveTo>
                  <a:pt x="199545" y="2242078"/>
                </a:moveTo>
                <a:cubicBezTo>
                  <a:pt x="203122" y="2245657"/>
                  <a:pt x="210021" y="2245657"/>
                  <a:pt x="213598" y="2245657"/>
                </a:cubicBezTo>
                <a:lnTo>
                  <a:pt x="207721" y="2244464"/>
                </a:lnTo>
                <a:close/>
                <a:moveTo>
                  <a:pt x="1043206" y="1982058"/>
                </a:moveTo>
                <a:cubicBezTo>
                  <a:pt x="1068245" y="1989016"/>
                  <a:pt x="1093029" y="1996173"/>
                  <a:pt x="1118068" y="2006907"/>
                </a:cubicBezTo>
                <a:cubicBezTo>
                  <a:pt x="1121645" y="2006907"/>
                  <a:pt x="1125222" y="2010486"/>
                  <a:pt x="1125222" y="2010486"/>
                </a:cubicBezTo>
                <a:cubicBezTo>
                  <a:pt x="1125222" y="2014064"/>
                  <a:pt x="1118068" y="2014064"/>
                  <a:pt x="1114491" y="2014064"/>
                </a:cubicBezTo>
                <a:cubicBezTo>
                  <a:pt x="1089452" y="2003329"/>
                  <a:pt x="1068245" y="1992594"/>
                  <a:pt x="1043206" y="1982058"/>
                </a:cubicBezTo>
                <a:close/>
                <a:moveTo>
                  <a:pt x="1242648" y="100"/>
                </a:moveTo>
                <a:cubicBezTo>
                  <a:pt x="1279032" y="-22"/>
                  <a:pt x="1320296" y="-46"/>
                  <a:pt x="1365647" y="103"/>
                </a:cubicBezTo>
                <a:cubicBezTo>
                  <a:pt x="1425945" y="103"/>
                  <a:pt x="1493653" y="699"/>
                  <a:pt x="1566726" y="1693"/>
                </a:cubicBezTo>
                <a:cubicBezTo>
                  <a:pt x="1883546" y="1693"/>
                  <a:pt x="2325049" y="15807"/>
                  <a:pt x="2681216" y="54969"/>
                </a:cubicBezTo>
                <a:cubicBezTo>
                  <a:pt x="3500094" y="140450"/>
                  <a:pt x="5006266" y="549961"/>
                  <a:pt x="5006266" y="549961"/>
                </a:cubicBezTo>
                <a:cubicBezTo>
                  <a:pt x="5006266" y="553540"/>
                  <a:pt x="5013420" y="557317"/>
                  <a:pt x="5013420" y="560696"/>
                </a:cubicBezTo>
                <a:cubicBezTo>
                  <a:pt x="5027473" y="564274"/>
                  <a:pt x="5034627" y="568051"/>
                  <a:pt x="5034627" y="571630"/>
                </a:cubicBezTo>
                <a:cubicBezTo>
                  <a:pt x="5034627" y="578786"/>
                  <a:pt x="5048935" y="592900"/>
                  <a:pt x="5059666" y="592900"/>
                </a:cubicBezTo>
                <a:cubicBezTo>
                  <a:pt x="5091603" y="596479"/>
                  <a:pt x="5119964" y="599858"/>
                  <a:pt x="5151901" y="607015"/>
                </a:cubicBezTo>
                <a:cubicBezTo>
                  <a:pt x="5166209" y="603436"/>
                  <a:pt x="5173363" y="607015"/>
                  <a:pt x="5166209" y="617749"/>
                </a:cubicBezTo>
                <a:cubicBezTo>
                  <a:pt x="5137849" y="653333"/>
                  <a:pt x="5113065" y="685339"/>
                  <a:pt x="5088026" y="720922"/>
                </a:cubicBezTo>
                <a:cubicBezTo>
                  <a:pt x="5091603" y="728079"/>
                  <a:pt x="5105911" y="745970"/>
                  <a:pt x="5113065" y="753127"/>
                </a:cubicBezTo>
                <a:cubicBezTo>
                  <a:pt x="5123541" y="760283"/>
                  <a:pt x="5134272" y="770819"/>
                  <a:pt x="5145003" y="777976"/>
                </a:cubicBezTo>
                <a:cubicBezTo>
                  <a:pt x="5145003" y="788711"/>
                  <a:pt x="5137849" y="788711"/>
                  <a:pt x="5134272" y="781554"/>
                </a:cubicBezTo>
                <a:cubicBezTo>
                  <a:pt x="5112810" y="781554"/>
                  <a:pt x="5094925" y="785132"/>
                  <a:pt x="5073718" y="785132"/>
                </a:cubicBezTo>
                <a:cubicBezTo>
                  <a:pt x="5073718" y="785132"/>
                  <a:pt x="5088026" y="806403"/>
                  <a:pt x="5091603" y="809981"/>
                </a:cubicBezTo>
                <a:cubicBezTo>
                  <a:pt x="5305201" y="1201800"/>
                  <a:pt x="4973818" y="1052309"/>
                  <a:pt x="4632214" y="931244"/>
                </a:cubicBezTo>
                <a:cubicBezTo>
                  <a:pt x="4621483" y="924088"/>
                  <a:pt x="4607431" y="927666"/>
                  <a:pt x="4603854" y="934823"/>
                </a:cubicBezTo>
                <a:cubicBezTo>
                  <a:pt x="4589546" y="945557"/>
                  <a:pt x="4578815" y="952515"/>
                  <a:pt x="4568084" y="959672"/>
                </a:cubicBezTo>
                <a:cubicBezTo>
                  <a:pt x="4571661" y="966828"/>
                  <a:pt x="4564507" y="970605"/>
                  <a:pt x="4553776" y="970605"/>
                </a:cubicBezTo>
                <a:cubicBezTo>
                  <a:pt x="4532569" y="967027"/>
                  <a:pt x="4511363" y="959672"/>
                  <a:pt x="4489901" y="956093"/>
                </a:cubicBezTo>
                <a:cubicBezTo>
                  <a:pt x="4479170" y="952515"/>
                  <a:pt x="4475593" y="956292"/>
                  <a:pt x="4482747" y="963250"/>
                </a:cubicBezTo>
                <a:cubicBezTo>
                  <a:pt x="4489901" y="981141"/>
                  <a:pt x="4496799" y="995255"/>
                  <a:pt x="4503953" y="1016725"/>
                </a:cubicBezTo>
                <a:cubicBezTo>
                  <a:pt x="4511107" y="1023881"/>
                  <a:pt x="4507786" y="1027460"/>
                  <a:pt x="4493478" y="1027460"/>
                </a:cubicBezTo>
                <a:cubicBezTo>
                  <a:pt x="4479170" y="1027460"/>
                  <a:pt x="4461285" y="1027460"/>
                  <a:pt x="4443400" y="1027460"/>
                </a:cubicBezTo>
                <a:cubicBezTo>
                  <a:pt x="4432669" y="1027460"/>
                  <a:pt x="4429347" y="1030839"/>
                  <a:pt x="4440078" y="1034417"/>
                </a:cubicBezTo>
                <a:cubicBezTo>
                  <a:pt x="4550454" y="1084314"/>
                  <a:pt x="4660575" y="1134211"/>
                  <a:pt x="4778105" y="1187686"/>
                </a:cubicBezTo>
                <a:cubicBezTo>
                  <a:pt x="4788836" y="1191264"/>
                  <a:pt x="4788836" y="1194842"/>
                  <a:pt x="4774528" y="1194842"/>
                </a:cubicBezTo>
                <a:cubicBezTo>
                  <a:pt x="4767374" y="1194842"/>
                  <a:pt x="4760220" y="1191264"/>
                  <a:pt x="4746167" y="1191264"/>
                </a:cubicBezTo>
                <a:cubicBezTo>
                  <a:pt x="4731859" y="1191264"/>
                  <a:pt x="4721128" y="1194842"/>
                  <a:pt x="4717551" y="1198421"/>
                </a:cubicBezTo>
                <a:cubicBezTo>
                  <a:pt x="4717551" y="1205577"/>
                  <a:pt x="4717807" y="1216113"/>
                  <a:pt x="4710653" y="1212535"/>
                </a:cubicBezTo>
                <a:cubicBezTo>
                  <a:pt x="4707076" y="1212535"/>
                  <a:pt x="4696345" y="1216312"/>
                  <a:pt x="4703499" y="1219691"/>
                </a:cubicBezTo>
                <a:cubicBezTo>
                  <a:pt x="4710653" y="1226848"/>
                  <a:pt x="4710397" y="1251697"/>
                  <a:pt x="4713974" y="1258853"/>
                </a:cubicBezTo>
                <a:cubicBezTo>
                  <a:pt x="4696089" y="1262432"/>
                  <a:pt x="4675138" y="1266010"/>
                  <a:pt x="4657253" y="1266010"/>
                </a:cubicBezTo>
                <a:cubicBezTo>
                  <a:pt x="4653676" y="1276745"/>
                  <a:pt x="4660830" y="1283702"/>
                  <a:pt x="4671306" y="1287281"/>
                </a:cubicBezTo>
                <a:cubicBezTo>
                  <a:pt x="4742590" y="1319286"/>
                  <a:pt x="4817452" y="1344334"/>
                  <a:pt x="4888481" y="1372761"/>
                </a:cubicBezTo>
                <a:cubicBezTo>
                  <a:pt x="4674883" y="1344334"/>
                  <a:pt x="4475593" y="1315708"/>
                  <a:pt x="4279624" y="1283702"/>
                </a:cubicBezTo>
                <a:cubicBezTo>
                  <a:pt x="4443400" y="1340756"/>
                  <a:pt x="4618162" y="1397610"/>
                  <a:pt x="4792668" y="1458242"/>
                </a:cubicBezTo>
                <a:cubicBezTo>
                  <a:pt x="4628893" y="1440350"/>
                  <a:pt x="4472016" y="1415501"/>
                  <a:pt x="4315394" y="1397610"/>
                </a:cubicBezTo>
                <a:cubicBezTo>
                  <a:pt x="4301086" y="1394032"/>
                  <a:pt x="4297509" y="1401387"/>
                  <a:pt x="4308240" y="1404767"/>
                </a:cubicBezTo>
                <a:cubicBezTo>
                  <a:pt x="4315139" y="1411923"/>
                  <a:pt x="4325870" y="1422658"/>
                  <a:pt x="4336601" y="1426236"/>
                </a:cubicBezTo>
                <a:cubicBezTo>
                  <a:pt x="4379269" y="1451085"/>
                  <a:pt x="4421938" y="1472555"/>
                  <a:pt x="4468439" y="1494024"/>
                </a:cubicBezTo>
                <a:cubicBezTo>
                  <a:pt x="4478914" y="1497603"/>
                  <a:pt x="4479170" y="1497603"/>
                  <a:pt x="4465117" y="1497603"/>
                </a:cubicBezTo>
                <a:cubicBezTo>
                  <a:pt x="4465117" y="1497603"/>
                  <a:pt x="4461285" y="1497603"/>
                  <a:pt x="4457708" y="1497603"/>
                </a:cubicBezTo>
                <a:cubicBezTo>
                  <a:pt x="4443655" y="1497603"/>
                  <a:pt x="4443655" y="1501181"/>
                  <a:pt x="4457708" y="1504759"/>
                </a:cubicBezTo>
                <a:cubicBezTo>
                  <a:pt x="4642945" y="1568770"/>
                  <a:pt x="4842235" y="1640136"/>
                  <a:pt x="5048679" y="1707726"/>
                </a:cubicBezTo>
                <a:cubicBezTo>
                  <a:pt x="5059410" y="1711304"/>
                  <a:pt x="5059410" y="1714683"/>
                  <a:pt x="5048679" y="1714683"/>
                </a:cubicBezTo>
                <a:cubicBezTo>
                  <a:pt x="5031050" y="1728996"/>
                  <a:pt x="5016742" y="1736153"/>
                  <a:pt x="5002434" y="1743111"/>
                </a:cubicBezTo>
                <a:cubicBezTo>
                  <a:pt x="4991958" y="1743111"/>
                  <a:pt x="4991958" y="1743309"/>
                  <a:pt x="5002434" y="1746888"/>
                </a:cubicBezTo>
                <a:cubicBezTo>
                  <a:pt x="5084449" y="1786050"/>
                  <a:pt x="5170042" y="1825212"/>
                  <a:pt x="5258956" y="1867952"/>
                </a:cubicBezTo>
                <a:cubicBezTo>
                  <a:pt x="5273264" y="1875108"/>
                  <a:pt x="5269687" y="1875108"/>
                  <a:pt x="5258956" y="1871530"/>
                </a:cubicBezTo>
                <a:cubicBezTo>
                  <a:pt x="5130950" y="1846681"/>
                  <a:pt x="5013165" y="1825212"/>
                  <a:pt x="4895635" y="1800164"/>
                </a:cubicBezTo>
                <a:cubicBezTo>
                  <a:pt x="4885159" y="1800164"/>
                  <a:pt x="4877750" y="1803941"/>
                  <a:pt x="4884904" y="1810899"/>
                </a:cubicBezTo>
                <a:cubicBezTo>
                  <a:pt x="4902789" y="1828790"/>
                  <a:pt x="4920418" y="1842904"/>
                  <a:pt x="4934726" y="1857217"/>
                </a:cubicBezTo>
                <a:cubicBezTo>
                  <a:pt x="4945457" y="1867952"/>
                  <a:pt x="4942136" y="1871530"/>
                  <a:pt x="4927828" y="1871530"/>
                </a:cubicBezTo>
                <a:cubicBezTo>
                  <a:pt x="4913520" y="1878687"/>
                  <a:pt x="4892058" y="1885843"/>
                  <a:pt x="4877750" y="1892801"/>
                </a:cubicBezTo>
                <a:cubicBezTo>
                  <a:pt x="4863442" y="1889223"/>
                  <a:pt x="4856543" y="1885644"/>
                  <a:pt x="4856543" y="1889223"/>
                </a:cubicBezTo>
                <a:cubicBezTo>
                  <a:pt x="4856543" y="1889223"/>
                  <a:pt x="4849389" y="1892801"/>
                  <a:pt x="4838658" y="1892801"/>
                </a:cubicBezTo>
                <a:cubicBezTo>
                  <a:pt x="4828183" y="1892801"/>
                  <a:pt x="4824606" y="1900156"/>
                  <a:pt x="4835081" y="1903734"/>
                </a:cubicBezTo>
                <a:cubicBezTo>
                  <a:pt x="4842235" y="1914270"/>
                  <a:pt x="4852966" y="1921427"/>
                  <a:pt x="4860120" y="1928583"/>
                </a:cubicBezTo>
                <a:cubicBezTo>
                  <a:pt x="4739013" y="1903536"/>
                  <a:pt x="4632470" y="1878687"/>
                  <a:pt x="4522094" y="1850259"/>
                </a:cubicBezTo>
                <a:cubicBezTo>
                  <a:pt x="4511363" y="1846681"/>
                  <a:pt x="4500376" y="1850061"/>
                  <a:pt x="4496799" y="1857217"/>
                </a:cubicBezTo>
                <a:cubicBezTo>
                  <a:pt x="4493222" y="1874910"/>
                  <a:pt x="4486324" y="1889421"/>
                  <a:pt x="4482747" y="1900156"/>
                </a:cubicBezTo>
                <a:cubicBezTo>
                  <a:pt x="4479170" y="1907114"/>
                  <a:pt x="4482747" y="1917849"/>
                  <a:pt x="4493478" y="1921427"/>
                </a:cubicBezTo>
                <a:cubicBezTo>
                  <a:pt x="4493478" y="1921427"/>
                  <a:pt x="4493222" y="1921427"/>
                  <a:pt x="4496799" y="1921427"/>
                </a:cubicBezTo>
                <a:cubicBezTo>
                  <a:pt x="4717551" y="1996173"/>
                  <a:pt x="4959765" y="2081653"/>
                  <a:pt x="5208878" y="2170712"/>
                </a:cubicBezTo>
                <a:cubicBezTo>
                  <a:pt x="5191248" y="2174290"/>
                  <a:pt x="5155734" y="2181447"/>
                  <a:pt x="5145003" y="2185025"/>
                </a:cubicBezTo>
                <a:cubicBezTo>
                  <a:pt x="5180517" y="2199338"/>
                  <a:pt x="5233917" y="2227765"/>
                  <a:pt x="5276841" y="2245657"/>
                </a:cubicBezTo>
                <a:cubicBezTo>
                  <a:pt x="5248225" y="2245657"/>
                  <a:pt x="5223186" y="2238301"/>
                  <a:pt x="5191248" y="2231145"/>
                </a:cubicBezTo>
                <a:cubicBezTo>
                  <a:pt x="5298047" y="2277463"/>
                  <a:pt x="5404846" y="2323782"/>
                  <a:pt x="5508068" y="2370100"/>
                </a:cubicBezTo>
                <a:cubicBezTo>
                  <a:pt x="5401269" y="2327360"/>
                  <a:pt x="5294470" y="2288198"/>
                  <a:pt x="5180517" y="2256192"/>
                </a:cubicBezTo>
                <a:cubicBezTo>
                  <a:pt x="5198147" y="2270307"/>
                  <a:pt x="5219609" y="2291577"/>
                  <a:pt x="5233917" y="2305890"/>
                </a:cubicBezTo>
                <a:cubicBezTo>
                  <a:pt x="5237494" y="2309469"/>
                  <a:pt x="5191248" y="2323782"/>
                  <a:pt x="5187671" y="2320402"/>
                </a:cubicBezTo>
                <a:cubicBezTo>
                  <a:pt x="4906366" y="2217030"/>
                  <a:pt x="4568084" y="2067340"/>
                  <a:pt x="4311817" y="2028178"/>
                </a:cubicBezTo>
                <a:cubicBezTo>
                  <a:pt x="4308240" y="2031756"/>
                  <a:pt x="4301342" y="2039112"/>
                  <a:pt x="4301342" y="2046069"/>
                </a:cubicBezTo>
                <a:cubicBezTo>
                  <a:pt x="4618162" y="2224187"/>
                  <a:pt x="5062987" y="2316625"/>
                  <a:pt x="5461823" y="2476852"/>
                </a:cubicBezTo>
                <a:cubicBezTo>
                  <a:pt x="5476131" y="2484008"/>
                  <a:pt x="5486861" y="2494942"/>
                  <a:pt x="5497593" y="2502098"/>
                </a:cubicBezTo>
                <a:cubicBezTo>
                  <a:pt x="5497593" y="2502098"/>
                  <a:pt x="5497337" y="2505478"/>
                  <a:pt x="5490183" y="2509056"/>
                </a:cubicBezTo>
                <a:cubicBezTo>
                  <a:pt x="5483285" y="2516014"/>
                  <a:pt x="5472553" y="2516014"/>
                  <a:pt x="5461823" y="2509056"/>
                </a:cubicBezTo>
                <a:cubicBezTo>
                  <a:pt x="5408423" y="2494743"/>
                  <a:pt x="5355024" y="2477050"/>
                  <a:pt x="5298047" y="2459159"/>
                </a:cubicBezTo>
                <a:cubicBezTo>
                  <a:pt x="5287316" y="2455581"/>
                  <a:pt x="5283739" y="2455581"/>
                  <a:pt x="5298047" y="2462737"/>
                </a:cubicBezTo>
                <a:cubicBezTo>
                  <a:pt x="5315932" y="2480629"/>
                  <a:pt x="5337394" y="2498321"/>
                  <a:pt x="5362178" y="2516212"/>
                </a:cubicBezTo>
                <a:cubicBezTo>
                  <a:pt x="5372908" y="2519791"/>
                  <a:pt x="5376230" y="2526947"/>
                  <a:pt x="5369076" y="2530525"/>
                </a:cubicBezTo>
                <a:cubicBezTo>
                  <a:pt x="5365499" y="2537682"/>
                  <a:pt x="5347870" y="2537483"/>
                  <a:pt x="5333817" y="2533905"/>
                </a:cubicBezTo>
                <a:cubicBezTo>
                  <a:pt x="4909943" y="2380636"/>
                  <a:pt x="4518261" y="2238301"/>
                  <a:pt x="4151619" y="2106502"/>
                </a:cubicBezTo>
                <a:cubicBezTo>
                  <a:pt x="4144465" y="2102924"/>
                  <a:pt x="4140888" y="2106502"/>
                  <a:pt x="4151619" y="2110080"/>
                </a:cubicBezTo>
                <a:cubicBezTo>
                  <a:pt x="4176402" y="2134929"/>
                  <a:pt x="4201186" y="2160176"/>
                  <a:pt x="4222648" y="2185025"/>
                </a:cubicBezTo>
                <a:cubicBezTo>
                  <a:pt x="4179979" y="2167134"/>
                  <a:pt x="4130157" y="2153019"/>
                  <a:pt x="4087488" y="2131550"/>
                </a:cubicBezTo>
                <a:cubicBezTo>
                  <a:pt x="4076757" y="2128170"/>
                  <a:pt x="4069603" y="2135128"/>
                  <a:pt x="4073180" y="2145664"/>
                </a:cubicBezTo>
                <a:cubicBezTo>
                  <a:pt x="4087488" y="2159977"/>
                  <a:pt x="4101541" y="2170712"/>
                  <a:pt x="4115849" y="2185025"/>
                </a:cubicBezTo>
                <a:cubicBezTo>
                  <a:pt x="4119426" y="2192181"/>
                  <a:pt x="4116104" y="2199139"/>
                  <a:pt x="4105373" y="2195561"/>
                </a:cubicBezTo>
                <a:cubicBezTo>
                  <a:pt x="4083911" y="2184826"/>
                  <a:pt x="4062449" y="2177670"/>
                  <a:pt x="4041243" y="2167134"/>
                </a:cubicBezTo>
                <a:cubicBezTo>
                  <a:pt x="4030512" y="2159977"/>
                  <a:pt x="4019781" y="2152821"/>
                  <a:pt x="4009050" y="2149242"/>
                </a:cubicBezTo>
                <a:cubicBezTo>
                  <a:pt x="4009050" y="2149242"/>
                  <a:pt x="4009305" y="2149441"/>
                  <a:pt x="3916559" y="2131550"/>
                </a:cubicBezTo>
                <a:cubicBezTo>
                  <a:pt x="3916559" y="2135128"/>
                  <a:pt x="3913237" y="2149441"/>
                  <a:pt x="3920136" y="2153019"/>
                </a:cubicBezTo>
                <a:cubicBezTo>
                  <a:pt x="3930867" y="2153019"/>
                  <a:pt x="3941598" y="2159977"/>
                  <a:pt x="3948752" y="2167134"/>
                </a:cubicBezTo>
                <a:cubicBezTo>
                  <a:pt x="3991420" y="2188404"/>
                  <a:pt x="4037666" y="2209874"/>
                  <a:pt x="4084167" y="2231145"/>
                </a:cubicBezTo>
                <a:cubicBezTo>
                  <a:pt x="4091065" y="2238301"/>
                  <a:pt x="4091065" y="2242078"/>
                  <a:pt x="4080334" y="2242078"/>
                </a:cubicBezTo>
                <a:cubicBezTo>
                  <a:pt x="4077013" y="2242078"/>
                  <a:pt x="4073180" y="2242078"/>
                  <a:pt x="4069603" y="2242078"/>
                </a:cubicBezTo>
                <a:cubicBezTo>
                  <a:pt x="4058872" y="2238500"/>
                  <a:pt x="4058872" y="2241879"/>
                  <a:pt x="4066026" y="2248837"/>
                </a:cubicBezTo>
                <a:cubicBezTo>
                  <a:pt x="4069603" y="2252415"/>
                  <a:pt x="4077013" y="2256192"/>
                  <a:pt x="4080334" y="2259771"/>
                </a:cubicBezTo>
                <a:cubicBezTo>
                  <a:pt x="4087488" y="2263349"/>
                  <a:pt x="4091065" y="2266927"/>
                  <a:pt x="4084167" y="2266927"/>
                </a:cubicBezTo>
                <a:cubicBezTo>
                  <a:pt x="4077013" y="2270505"/>
                  <a:pt x="4066026" y="2266927"/>
                  <a:pt x="4058872" y="2263349"/>
                </a:cubicBezTo>
                <a:cubicBezTo>
                  <a:pt x="4051718" y="2263349"/>
                  <a:pt x="4041243" y="2252415"/>
                  <a:pt x="4030767" y="2248837"/>
                </a:cubicBezTo>
                <a:cubicBezTo>
                  <a:pt x="3980689" y="2241879"/>
                  <a:pt x="3934444" y="2238301"/>
                  <a:pt x="3888198" y="2231145"/>
                </a:cubicBezTo>
                <a:cubicBezTo>
                  <a:pt x="3877467" y="2227765"/>
                  <a:pt x="3870313" y="2227765"/>
                  <a:pt x="3873890" y="2231145"/>
                </a:cubicBezTo>
                <a:cubicBezTo>
                  <a:pt x="3877467" y="2234723"/>
                  <a:pt x="3884621" y="2238500"/>
                  <a:pt x="3891775" y="2242078"/>
                </a:cubicBezTo>
                <a:cubicBezTo>
                  <a:pt x="3898929" y="2245657"/>
                  <a:pt x="3923713" y="2252614"/>
                  <a:pt x="3930867" y="2252614"/>
                </a:cubicBezTo>
                <a:cubicBezTo>
                  <a:pt x="4041243" y="2291776"/>
                  <a:pt x="4158773" y="2327360"/>
                  <a:pt x="4272726" y="2362944"/>
                </a:cubicBezTo>
                <a:cubicBezTo>
                  <a:pt x="4180235" y="2345052"/>
                  <a:pt x="4076757" y="2323981"/>
                  <a:pt x="3984266" y="2302511"/>
                </a:cubicBezTo>
                <a:cubicBezTo>
                  <a:pt x="4126580" y="2345251"/>
                  <a:pt x="4336856" y="2380835"/>
                  <a:pt x="4457708" y="2462737"/>
                </a:cubicBezTo>
                <a:cubicBezTo>
                  <a:pt x="4358063" y="2469894"/>
                  <a:pt x="4261739" y="2430931"/>
                  <a:pt x="4172825" y="2388190"/>
                </a:cubicBezTo>
                <a:cubicBezTo>
                  <a:pt x="4226225" y="2437888"/>
                  <a:pt x="4301086" y="2487785"/>
                  <a:pt x="4365217" y="2530525"/>
                </a:cubicBezTo>
                <a:cubicBezTo>
                  <a:pt x="4318971" y="2512833"/>
                  <a:pt x="4261995" y="2501899"/>
                  <a:pt x="4215749" y="2484008"/>
                </a:cubicBezTo>
                <a:cubicBezTo>
                  <a:pt x="4237211" y="2498321"/>
                  <a:pt x="4269149" y="2519592"/>
                  <a:pt x="4297509" y="2533905"/>
                </a:cubicBezTo>
                <a:cubicBezTo>
                  <a:pt x="4176658" y="2491165"/>
                  <a:pt x="3952073" y="2445045"/>
                  <a:pt x="3870313" y="2491363"/>
                </a:cubicBezTo>
                <a:cubicBezTo>
                  <a:pt x="3884366" y="2501899"/>
                  <a:pt x="3898929" y="2512634"/>
                  <a:pt x="3912982" y="2523369"/>
                </a:cubicBezTo>
                <a:cubicBezTo>
                  <a:pt x="3895352" y="2587579"/>
                  <a:pt x="3827645" y="2569489"/>
                  <a:pt x="3749207" y="2533905"/>
                </a:cubicBezTo>
                <a:cubicBezTo>
                  <a:pt x="3777823" y="2544640"/>
                  <a:pt x="3802606" y="2558953"/>
                  <a:pt x="3827645" y="2576844"/>
                </a:cubicBezTo>
                <a:cubicBezTo>
                  <a:pt x="3791875" y="2562531"/>
                  <a:pt x="3759938" y="2569489"/>
                  <a:pt x="3734899" y="2562332"/>
                </a:cubicBezTo>
                <a:cubicBezTo>
                  <a:pt x="3856005" y="2626542"/>
                  <a:pt x="4030512" y="2729914"/>
                  <a:pt x="4169248" y="2754961"/>
                </a:cubicBezTo>
                <a:cubicBezTo>
                  <a:pt x="4151363" y="2740648"/>
                  <a:pt x="4130157" y="2715799"/>
                  <a:pt x="4115849" y="2697908"/>
                </a:cubicBezTo>
                <a:cubicBezTo>
                  <a:pt x="4482491" y="2826129"/>
                  <a:pt x="4874428" y="2993512"/>
                  <a:pt x="5312355" y="3135847"/>
                </a:cubicBezTo>
                <a:cubicBezTo>
                  <a:pt x="5323086" y="3143003"/>
                  <a:pt x="5323086" y="3143003"/>
                  <a:pt x="5312355" y="3139425"/>
                </a:cubicBezTo>
                <a:cubicBezTo>
                  <a:pt x="4988381" y="3043408"/>
                  <a:pt x="4689191" y="2961506"/>
                  <a:pt x="4404308" y="2868869"/>
                </a:cubicBezTo>
                <a:cubicBezTo>
                  <a:pt x="4507786" y="2918766"/>
                  <a:pt x="4607431" y="2972042"/>
                  <a:pt x="4703499" y="3029095"/>
                </a:cubicBezTo>
                <a:cubicBezTo>
                  <a:pt x="4710653" y="3036252"/>
                  <a:pt x="4728538" y="3043210"/>
                  <a:pt x="4739269" y="3043210"/>
                </a:cubicBezTo>
                <a:cubicBezTo>
                  <a:pt x="4742846" y="3046788"/>
                  <a:pt x="4742590" y="3046788"/>
                  <a:pt x="4742590" y="3046788"/>
                </a:cubicBezTo>
                <a:cubicBezTo>
                  <a:pt x="4756643" y="3050366"/>
                  <a:pt x="4774783" y="3057722"/>
                  <a:pt x="4785259" y="3061101"/>
                </a:cubicBezTo>
                <a:cubicBezTo>
                  <a:pt x="4835337" y="3096884"/>
                  <a:pt x="4881327" y="3128690"/>
                  <a:pt x="4934726" y="3164473"/>
                </a:cubicBezTo>
                <a:cubicBezTo>
                  <a:pt x="4945457" y="3171430"/>
                  <a:pt x="4959765" y="3182165"/>
                  <a:pt x="4974073" y="3185744"/>
                </a:cubicBezTo>
                <a:cubicBezTo>
                  <a:pt x="5013165" y="3199858"/>
                  <a:pt x="5052512" y="3217948"/>
                  <a:pt x="5095180" y="3232261"/>
                </a:cubicBezTo>
                <a:cubicBezTo>
                  <a:pt x="5105911" y="3235640"/>
                  <a:pt x="5123541" y="3246375"/>
                  <a:pt x="5134272" y="3253532"/>
                </a:cubicBezTo>
                <a:cubicBezTo>
                  <a:pt x="5162632" y="3281959"/>
                  <a:pt x="5191248" y="3306808"/>
                  <a:pt x="5223441" y="3331856"/>
                </a:cubicBezTo>
                <a:cubicBezTo>
                  <a:pt x="5233917" y="3338813"/>
                  <a:pt x="5230340" y="3346169"/>
                  <a:pt x="5223441" y="3339012"/>
                </a:cubicBezTo>
                <a:cubicBezTo>
                  <a:pt x="5209133" y="3335434"/>
                  <a:pt x="5198147" y="3339012"/>
                  <a:pt x="5208878" y="3342590"/>
                </a:cubicBezTo>
                <a:cubicBezTo>
                  <a:pt x="5223186" y="3346169"/>
                  <a:pt x="5255379" y="3360283"/>
                  <a:pt x="5258956" y="3360283"/>
                </a:cubicBezTo>
                <a:cubicBezTo>
                  <a:pt x="5266110" y="3360283"/>
                  <a:pt x="5280418" y="3363861"/>
                  <a:pt x="5283995" y="3367439"/>
                </a:cubicBezTo>
                <a:cubicBezTo>
                  <a:pt x="5287572" y="3371018"/>
                  <a:pt x="5294470" y="3378174"/>
                  <a:pt x="5298047" y="3378174"/>
                </a:cubicBezTo>
                <a:cubicBezTo>
                  <a:pt x="5305201" y="3381752"/>
                  <a:pt x="5319509" y="3385132"/>
                  <a:pt x="5330240" y="3381554"/>
                </a:cubicBezTo>
                <a:cubicBezTo>
                  <a:pt x="5333562" y="3377975"/>
                  <a:pt x="5319254" y="3367439"/>
                  <a:pt x="5315676" y="3367439"/>
                </a:cubicBezTo>
                <a:cubicBezTo>
                  <a:pt x="5315676" y="3367439"/>
                  <a:pt x="5315676" y="3367439"/>
                  <a:pt x="5319254" y="3367439"/>
                </a:cubicBezTo>
                <a:cubicBezTo>
                  <a:pt x="5347870" y="3378174"/>
                  <a:pt x="5369332" y="3385331"/>
                  <a:pt x="5390794" y="3395867"/>
                </a:cubicBezTo>
                <a:cubicBezTo>
                  <a:pt x="5404846" y="3403023"/>
                  <a:pt x="5412000" y="3410180"/>
                  <a:pt x="5412000" y="3417336"/>
                </a:cubicBezTo>
                <a:cubicBezTo>
                  <a:pt x="5408423" y="3417336"/>
                  <a:pt x="5415577" y="3424493"/>
                  <a:pt x="5422731" y="3424493"/>
                </a:cubicBezTo>
                <a:cubicBezTo>
                  <a:pt x="5433462" y="3428071"/>
                  <a:pt x="5444193" y="3431649"/>
                  <a:pt x="5444193" y="3435227"/>
                </a:cubicBezTo>
                <a:cubicBezTo>
                  <a:pt x="5454669" y="3449540"/>
                  <a:pt x="5500914" y="3470811"/>
                  <a:pt x="5518799" y="3488702"/>
                </a:cubicBezTo>
                <a:cubicBezTo>
                  <a:pt x="5472553" y="3513551"/>
                  <a:pt x="5412000" y="3506395"/>
                  <a:pt x="5333817" y="3477769"/>
                </a:cubicBezTo>
                <a:cubicBezTo>
                  <a:pt x="5315932" y="3477769"/>
                  <a:pt x="5362178" y="3495660"/>
                  <a:pt x="5358600" y="3499040"/>
                </a:cubicBezTo>
                <a:cubicBezTo>
                  <a:pt x="5308778" y="3492082"/>
                  <a:pt x="5273008" y="3485124"/>
                  <a:pt x="5241071" y="3488702"/>
                </a:cubicBezTo>
                <a:cubicBezTo>
                  <a:pt x="5319254" y="3527864"/>
                  <a:pt x="5358600" y="3570406"/>
                  <a:pt x="5394370" y="3623881"/>
                </a:cubicBezTo>
                <a:cubicBezTo>
                  <a:pt x="5387216" y="3627459"/>
                  <a:pt x="5337138" y="3620303"/>
                  <a:pt x="5322830" y="3620303"/>
                </a:cubicBezTo>
                <a:cubicBezTo>
                  <a:pt x="5329984" y="3627459"/>
                  <a:pt x="5369076" y="3648929"/>
                  <a:pt x="5369076" y="3656085"/>
                </a:cubicBezTo>
                <a:cubicBezTo>
                  <a:pt x="5372653" y="3663043"/>
                  <a:pt x="5130695" y="3623881"/>
                  <a:pt x="5098502" y="3613146"/>
                </a:cubicBezTo>
                <a:cubicBezTo>
                  <a:pt x="5087771" y="3609568"/>
                  <a:pt x="5084194" y="3613146"/>
                  <a:pt x="5098502" y="3616724"/>
                </a:cubicBezTo>
                <a:cubicBezTo>
                  <a:pt x="5119964" y="3631037"/>
                  <a:pt x="5141426" y="3641772"/>
                  <a:pt x="5162632" y="3652308"/>
                </a:cubicBezTo>
                <a:cubicBezTo>
                  <a:pt x="4710653" y="3484925"/>
                  <a:pt x="4294188" y="3331657"/>
                  <a:pt x="3916559" y="3189322"/>
                </a:cubicBezTo>
                <a:cubicBezTo>
                  <a:pt x="4244110" y="3338813"/>
                  <a:pt x="4596700" y="3502817"/>
                  <a:pt x="4981227" y="3677356"/>
                </a:cubicBezTo>
                <a:cubicBezTo>
                  <a:pt x="4988381" y="3684512"/>
                  <a:pt x="5009588" y="3691470"/>
                  <a:pt x="5020319" y="3702205"/>
                </a:cubicBezTo>
                <a:cubicBezTo>
                  <a:pt x="5048679" y="3720096"/>
                  <a:pt x="5073718" y="3734210"/>
                  <a:pt x="5098502" y="3751903"/>
                </a:cubicBezTo>
                <a:cubicBezTo>
                  <a:pt x="5109233" y="3759059"/>
                  <a:pt x="5109233" y="3762638"/>
                  <a:pt x="5098502" y="3755680"/>
                </a:cubicBezTo>
                <a:cubicBezTo>
                  <a:pt x="5059410" y="3744945"/>
                  <a:pt x="5023896" y="3734210"/>
                  <a:pt x="4991703" y="3734210"/>
                </a:cubicBezTo>
                <a:cubicBezTo>
                  <a:pt x="5027473" y="3759258"/>
                  <a:pt x="5073718" y="3780728"/>
                  <a:pt x="5109233" y="3805577"/>
                </a:cubicBezTo>
                <a:cubicBezTo>
                  <a:pt x="5084449" y="3795041"/>
                  <a:pt x="5052256" y="3784306"/>
                  <a:pt x="5027473" y="3777149"/>
                </a:cubicBezTo>
                <a:cubicBezTo>
                  <a:pt x="5073718" y="3791463"/>
                  <a:pt x="5119964" y="3851895"/>
                  <a:pt x="5134272" y="3880323"/>
                </a:cubicBezTo>
                <a:cubicBezTo>
                  <a:pt x="5095180" y="3869588"/>
                  <a:pt x="5052512" y="3859052"/>
                  <a:pt x="5009843" y="3848317"/>
                </a:cubicBezTo>
                <a:cubicBezTo>
                  <a:pt x="4999112" y="3844739"/>
                  <a:pt x="4995535" y="3848317"/>
                  <a:pt x="5006266" y="3855474"/>
                </a:cubicBezTo>
                <a:cubicBezTo>
                  <a:pt x="5006266" y="3859052"/>
                  <a:pt x="5006266" y="3859052"/>
                  <a:pt x="5006266" y="3859052"/>
                </a:cubicBezTo>
                <a:cubicBezTo>
                  <a:pt x="5013165" y="3866208"/>
                  <a:pt x="5023896" y="3876744"/>
                  <a:pt x="5023896" y="3883901"/>
                </a:cubicBezTo>
                <a:cubicBezTo>
                  <a:pt x="5027473" y="3887479"/>
                  <a:pt x="4984804" y="3887678"/>
                  <a:pt x="4974073" y="3891057"/>
                </a:cubicBezTo>
                <a:cubicBezTo>
                  <a:pt x="4974073" y="3891057"/>
                  <a:pt x="5002434" y="3905370"/>
                  <a:pt x="4995280" y="3908949"/>
                </a:cubicBezTo>
                <a:cubicBezTo>
                  <a:pt x="4991703" y="3915906"/>
                  <a:pt x="4991703" y="3919683"/>
                  <a:pt x="4991703" y="3919683"/>
                </a:cubicBezTo>
                <a:cubicBezTo>
                  <a:pt x="4995280" y="3919683"/>
                  <a:pt x="5006011" y="3923063"/>
                  <a:pt x="5016742" y="3930219"/>
                </a:cubicBezTo>
                <a:cubicBezTo>
                  <a:pt x="5027217" y="3937376"/>
                  <a:pt x="5034627" y="3955068"/>
                  <a:pt x="5020319" y="3951490"/>
                </a:cubicBezTo>
                <a:cubicBezTo>
                  <a:pt x="4998857" y="3944334"/>
                  <a:pt x="4974073" y="3937376"/>
                  <a:pt x="4952867" y="3930219"/>
                </a:cubicBezTo>
                <a:cubicBezTo>
                  <a:pt x="4938559" y="3926641"/>
                  <a:pt x="4934726" y="3930219"/>
                  <a:pt x="4941880" y="3933798"/>
                </a:cubicBezTo>
                <a:cubicBezTo>
                  <a:pt x="4945457" y="3940954"/>
                  <a:pt x="4974073" y="3958647"/>
                  <a:pt x="4970496" y="3958647"/>
                </a:cubicBezTo>
                <a:cubicBezTo>
                  <a:pt x="4970496" y="3962225"/>
                  <a:pt x="4959765" y="3958647"/>
                  <a:pt x="4945457" y="3955068"/>
                </a:cubicBezTo>
                <a:cubicBezTo>
                  <a:pt x="4906366" y="3940755"/>
                  <a:pt x="4863697" y="3926641"/>
                  <a:pt x="4821029" y="3912527"/>
                </a:cubicBezTo>
                <a:cubicBezTo>
                  <a:pt x="4813875" y="3908949"/>
                  <a:pt x="4792413" y="3901593"/>
                  <a:pt x="4785259" y="3894437"/>
                </a:cubicBezTo>
                <a:cubicBezTo>
                  <a:pt x="4457708" y="3759059"/>
                  <a:pt x="4148042" y="3631037"/>
                  <a:pt x="3866992" y="3513551"/>
                </a:cubicBezTo>
                <a:cubicBezTo>
                  <a:pt x="3856261" y="3509973"/>
                  <a:pt x="3841953" y="3502618"/>
                  <a:pt x="3834799" y="3499040"/>
                </a:cubicBezTo>
                <a:cubicBezTo>
                  <a:pt x="3624778" y="3392288"/>
                  <a:pt x="3421655" y="3296272"/>
                  <a:pt x="3225942" y="3200057"/>
                </a:cubicBezTo>
                <a:cubicBezTo>
                  <a:pt x="3218788" y="3196478"/>
                  <a:pt x="3208057" y="3192900"/>
                  <a:pt x="3200903" y="3192900"/>
                </a:cubicBezTo>
                <a:cubicBezTo>
                  <a:pt x="3193749" y="3192900"/>
                  <a:pt x="3183274" y="3189322"/>
                  <a:pt x="3176120" y="3185744"/>
                </a:cubicBezTo>
                <a:cubicBezTo>
                  <a:pt x="3058590" y="3128690"/>
                  <a:pt x="2948214" y="3078992"/>
                  <a:pt x="2841415" y="3025517"/>
                </a:cubicBezTo>
                <a:cubicBezTo>
                  <a:pt x="2834261" y="3021939"/>
                  <a:pt x="2827107" y="3021939"/>
                  <a:pt x="2816376" y="3021939"/>
                </a:cubicBezTo>
                <a:cubicBezTo>
                  <a:pt x="2812799" y="3021939"/>
                  <a:pt x="2816376" y="3032674"/>
                  <a:pt x="2827107" y="3036252"/>
                </a:cubicBezTo>
                <a:cubicBezTo>
                  <a:pt x="2891237" y="3078992"/>
                  <a:pt x="2955112" y="3121733"/>
                  <a:pt x="3026397" y="3171629"/>
                </a:cubicBezTo>
                <a:cubicBezTo>
                  <a:pt x="3029974" y="3175208"/>
                  <a:pt x="3044282" y="3182165"/>
                  <a:pt x="3047859" y="3185744"/>
                </a:cubicBezTo>
                <a:cubicBezTo>
                  <a:pt x="3047859" y="3185744"/>
                  <a:pt x="3047859" y="3185744"/>
                  <a:pt x="4931405" y="4079910"/>
                </a:cubicBezTo>
                <a:cubicBezTo>
                  <a:pt x="4963598" y="4094024"/>
                  <a:pt x="4995280" y="4115493"/>
                  <a:pt x="5027473" y="4133186"/>
                </a:cubicBezTo>
                <a:cubicBezTo>
                  <a:pt x="4974073" y="4136764"/>
                  <a:pt x="4923995" y="4108138"/>
                  <a:pt x="4852966" y="4090446"/>
                </a:cubicBezTo>
                <a:cubicBezTo>
                  <a:pt x="4934726" y="4140144"/>
                  <a:pt x="5020319" y="4186462"/>
                  <a:pt x="5098502" y="4232781"/>
                </a:cubicBezTo>
                <a:cubicBezTo>
                  <a:pt x="5027473" y="4204353"/>
                  <a:pt x="4959765" y="4179504"/>
                  <a:pt x="4892058" y="4150878"/>
                </a:cubicBezTo>
                <a:cubicBezTo>
                  <a:pt x="4974073" y="4193619"/>
                  <a:pt x="5066564" y="4247094"/>
                  <a:pt x="5137849" y="4293412"/>
                </a:cubicBezTo>
                <a:cubicBezTo>
                  <a:pt x="5084449" y="4279099"/>
                  <a:pt x="5023896" y="4257828"/>
                  <a:pt x="4974073" y="4239937"/>
                </a:cubicBezTo>
                <a:cubicBezTo>
                  <a:pt x="4963342" y="4236359"/>
                  <a:pt x="4945457" y="4229401"/>
                  <a:pt x="4934726" y="4225823"/>
                </a:cubicBezTo>
                <a:cubicBezTo>
                  <a:pt x="4276047" y="3908949"/>
                  <a:pt x="3702961" y="3634616"/>
                  <a:pt x="3197326" y="3392288"/>
                </a:cubicBezTo>
                <a:cubicBezTo>
                  <a:pt x="3190172" y="3388710"/>
                  <a:pt x="3190172" y="3385132"/>
                  <a:pt x="3197326" y="3385132"/>
                </a:cubicBezTo>
                <a:cubicBezTo>
                  <a:pt x="3200903" y="3385132"/>
                  <a:pt x="3200903" y="3381752"/>
                  <a:pt x="3193749" y="3378174"/>
                </a:cubicBezTo>
                <a:cubicBezTo>
                  <a:pt x="3126042" y="3342590"/>
                  <a:pt x="3055013" y="3306808"/>
                  <a:pt x="2990882" y="3274802"/>
                </a:cubicBezTo>
                <a:cubicBezTo>
                  <a:pt x="2983728" y="3267646"/>
                  <a:pt x="2973253" y="3264266"/>
                  <a:pt x="2962522" y="3260688"/>
                </a:cubicBezTo>
                <a:cubicBezTo>
                  <a:pt x="2884083" y="3228683"/>
                  <a:pt x="2809222" y="3192900"/>
                  <a:pt x="2734616" y="3160696"/>
                </a:cubicBezTo>
                <a:cubicBezTo>
                  <a:pt x="2727462" y="3160696"/>
                  <a:pt x="2716731" y="3153937"/>
                  <a:pt x="2709577" y="3153937"/>
                </a:cubicBezTo>
                <a:cubicBezTo>
                  <a:pt x="2698846" y="3143202"/>
                  <a:pt x="2688115" y="3136046"/>
                  <a:pt x="2673807" y="3121733"/>
                </a:cubicBezTo>
                <a:cubicBezTo>
                  <a:pt x="2666908" y="3118154"/>
                  <a:pt x="2666908" y="3118154"/>
                  <a:pt x="2677384" y="3118154"/>
                </a:cubicBezTo>
                <a:cubicBezTo>
                  <a:pt x="2748668" y="3153738"/>
                  <a:pt x="2816376" y="3182165"/>
                  <a:pt x="2890982" y="3214171"/>
                </a:cubicBezTo>
                <a:cubicBezTo>
                  <a:pt x="2898136" y="3217749"/>
                  <a:pt x="2912444" y="3221526"/>
                  <a:pt x="2919598" y="3228484"/>
                </a:cubicBezTo>
                <a:cubicBezTo>
                  <a:pt x="2930329" y="3225104"/>
                  <a:pt x="2941060" y="3224906"/>
                  <a:pt x="2951791" y="3224906"/>
                </a:cubicBezTo>
                <a:cubicBezTo>
                  <a:pt x="2958689" y="3228484"/>
                  <a:pt x="2958689" y="3224906"/>
                  <a:pt x="2951791" y="3221327"/>
                </a:cubicBezTo>
                <a:cubicBezTo>
                  <a:pt x="2933906" y="3214171"/>
                  <a:pt x="2916021" y="3203635"/>
                  <a:pt x="2894559" y="3196478"/>
                </a:cubicBezTo>
                <a:cubicBezTo>
                  <a:pt x="2887660" y="3192900"/>
                  <a:pt x="2876929" y="3189322"/>
                  <a:pt x="2869775" y="3189322"/>
                </a:cubicBezTo>
                <a:cubicBezTo>
                  <a:pt x="2716731" y="3117955"/>
                  <a:pt x="2570585" y="3050366"/>
                  <a:pt x="2424694" y="2986156"/>
                </a:cubicBezTo>
                <a:cubicBezTo>
                  <a:pt x="2421117" y="2982578"/>
                  <a:pt x="2410386" y="2982578"/>
                  <a:pt x="2406809" y="2986156"/>
                </a:cubicBezTo>
                <a:cubicBezTo>
                  <a:pt x="2403488" y="2986156"/>
                  <a:pt x="2396334" y="2986156"/>
                  <a:pt x="2389180" y="2986156"/>
                </a:cubicBezTo>
                <a:cubicBezTo>
                  <a:pt x="2382026" y="2986156"/>
                  <a:pt x="2382026" y="2982777"/>
                  <a:pt x="2385603" y="2979397"/>
                </a:cubicBezTo>
                <a:cubicBezTo>
                  <a:pt x="2392757" y="2979397"/>
                  <a:pt x="2392757" y="2979199"/>
                  <a:pt x="2392757" y="2975620"/>
                </a:cubicBezTo>
                <a:cubicBezTo>
                  <a:pt x="2392757" y="2975620"/>
                  <a:pt x="2385603" y="2972042"/>
                  <a:pt x="2382026" y="2968464"/>
                </a:cubicBezTo>
                <a:cubicBezTo>
                  <a:pt x="2364141" y="2964886"/>
                  <a:pt x="2350088" y="2964886"/>
                  <a:pt x="2335780" y="2964886"/>
                </a:cubicBezTo>
                <a:cubicBezTo>
                  <a:pt x="2328626" y="2964886"/>
                  <a:pt x="2321472" y="2961307"/>
                  <a:pt x="2314318" y="2957729"/>
                </a:cubicBezTo>
                <a:cubicBezTo>
                  <a:pt x="2268073" y="2939838"/>
                  <a:pt x="2218250" y="2922145"/>
                  <a:pt x="2172005" y="2904254"/>
                </a:cubicBezTo>
                <a:cubicBezTo>
                  <a:pt x="2164851" y="2904254"/>
                  <a:pt x="2157697" y="2897296"/>
                  <a:pt x="2157697" y="2893718"/>
                </a:cubicBezTo>
                <a:cubicBezTo>
                  <a:pt x="2154120" y="2890339"/>
                  <a:pt x="2146966" y="2882983"/>
                  <a:pt x="2140067" y="2882983"/>
                </a:cubicBezTo>
                <a:cubicBezTo>
                  <a:pt x="1940522" y="2804659"/>
                  <a:pt x="1744809" y="2733492"/>
                  <a:pt x="1563149" y="2665903"/>
                </a:cubicBezTo>
                <a:cubicBezTo>
                  <a:pt x="1559572" y="2662324"/>
                  <a:pt x="1552418" y="2662126"/>
                  <a:pt x="1548841" y="2658746"/>
                </a:cubicBezTo>
                <a:cubicBezTo>
                  <a:pt x="1530956" y="2655168"/>
                  <a:pt x="1513071" y="2651391"/>
                  <a:pt x="1495441" y="2647813"/>
                </a:cubicBezTo>
                <a:cubicBezTo>
                  <a:pt x="1491864" y="2647813"/>
                  <a:pt x="1484710" y="2647813"/>
                  <a:pt x="1473979" y="2644234"/>
                </a:cubicBezTo>
                <a:cubicBezTo>
                  <a:pt x="1381488" y="2615807"/>
                  <a:pt x="1285420" y="2584000"/>
                  <a:pt x="1199828" y="2551796"/>
                </a:cubicBezTo>
                <a:cubicBezTo>
                  <a:pt x="1192674" y="2551796"/>
                  <a:pt x="1189352" y="2548218"/>
                  <a:pt x="1178621" y="2548218"/>
                </a:cubicBezTo>
                <a:cubicBezTo>
                  <a:pt x="1142851" y="2537682"/>
                  <a:pt x="1110914" y="2526748"/>
                  <a:pt x="1075399" y="2512634"/>
                </a:cubicBezTo>
                <a:cubicBezTo>
                  <a:pt x="1068245" y="2512634"/>
                  <a:pt x="1064413" y="2509056"/>
                  <a:pt x="1057514" y="2509056"/>
                </a:cubicBezTo>
                <a:cubicBezTo>
                  <a:pt x="996961" y="2494743"/>
                  <a:pt x="929253" y="2477050"/>
                  <a:pt x="872277" y="2469894"/>
                </a:cubicBezTo>
                <a:cubicBezTo>
                  <a:pt x="879431" y="2473472"/>
                  <a:pt x="900893" y="2484207"/>
                  <a:pt x="911624" y="2487785"/>
                </a:cubicBezTo>
                <a:cubicBezTo>
                  <a:pt x="904470" y="2487785"/>
                  <a:pt x="897060" y="2487785"/>
                  <a:pt x="893483" y="2491363"/>
                </a:cubicBezTo>
                <a:cubicBezTo>
                  <a:pt x="961191" y="2519791"/>
                  <a:pt x="1061091" y="2537483"/>
                  <a:pt x="1128799" y="2594536"/>
                </a:cubicBezTo>
                <a:cubicBezTo>
                  <a:pt x="1121645" y="2594536"/>
                  <a:pt x="1114491" y="2594536"/>
                  <a:pt x="1107592" y="2598115"/>
                </a:cubicBezTo>
                <a:cubicBezTo>
                  <a:pt x="1107592" y="2598115"/>
                  <a:pt x="1114235" y="2601693"/>
                  <a:pt x="1110914" y="2605271"/>
                </a:cubicBezTo>
                <a:cubicBezTo>
                  <a:pt x="1142851" y="2619584"/>
                  <a:pt x="1178621" y="2633698"/>
                  <a:pt x="1214136" y="2647813"/>
                </a:cubicBezTo>
                <a:cubicBezTo>
                  <a:pt x="1171467" y="2644234"/>
                  <a:pt x="1132376" y="2633698"/>
                  <a:pt x="1096606" y="2633698"/>
                </a:cubicBezTo>
                <a:cubicBezTo>
                  <a:pt x="1139530" y="2651590"/>
                  <a:pt x="1182198" y="2669282"/>
                  <a:pt x="1228444" y="2690752"/>
                </a:cubicBezTo>
                <a:cubicBezTo>
                  <a:pt x="1153582" y="2701486"/>
                  <a:pt x="1004115" y="2644632"/>
                  <a:pt x="922099" y="2616006"/>
                </a:cubicBezTo>
                <a:cubicBezTo>
                  <a:pt x="826031" y="2580422"/>
                  <a:pt x="729963" y="2533905"/>
                  <a:pt x="644626" y="2516212"/>
                </a:cubicBezTo>
                <a:cubicBezTo>
                  <a:pt x="655357" y="2516212"/>
                  <a:pt x="665833" y="2519791"/>
                  <a:pt x="676308" y="2519791"/>
                </a:cubicBezTo>
                <a:cubicBezTo>
                  <a:pt x="640794" y="2491363"/>
                  <a:pt x="573086" y="2494743"/>
                  <a:pt x="537572" y="2484008"/>
                </a:cubicBezTo>
                <a:cubicBezTo>
                  <a:pt x="555457" y="2484008"/>
                  <a:pt x="573086" y="2484008"/>
                  <a:pt x="594548" y="2484008"/>
                </a:cubicBezTo>
                <a:cubicBezTo>
                  <a:pt x="533995" y="2462737"/>
                  <a:pt x="473697" y="2444846"/>
                  <a:pt x="416720" y="2430732"/>
                </a:cubicBezTo>
                <a:cubicBezTo>
                  <a:pt x="437927" y="2444846"/>
                  <a:pt x="469864" y="2455780"/>
                  <a:pt x="491326" y="2473671"/>
                </a:cubicBezTo>
                <a:lnTo>
                  <a:pt x="460922" y="2470888"/>
                </a:lnTo>
                <a:lnTo>
                  <a:pt x="459133" y="2469894"/>
                </a:lnTo>
                <a:cubicBezTo>
                  <a:pt x="459133" y="2469894"/>
                  <a:pt x="455812" y="2469894"/>
                  <a:pt x="452235" y="2469894"/>
                </a:cubicBezTo>
                <a:cubicBezTo>
                  <a:pt x="448658" y="2469894"/>
                  <a:pt x="448658" y="2469894"/>
                  <a:pt x="448658" y="2469894"/>
                </a:cubicBezTo>
                <a:cubicBezTo>
                  <a:pt x="427451" y="2466514"/>
                  <a:pt x="409566" y="2459159"/>
                  <a:pt x="391681" y="2455581"/>
                </a:cubicBezTo>
                <a:cubicBezTo>
                  <a:pt x="363321" y="2444846"/>
                  <a:pt x="334705" y="2437690"/>
                  <a:pt x="306344" y="2427154"/>
                </a:cubicBezTo>
                <a:cubicBezTo>
                  <a:pt x="309921" y="2427154"/>
                  <a:pt x="309921" y="2426955"/>
                  <a:pt x="313498" y="2419997"/>
                </a:cubicBezTo>
                <a:cubicBezTo>
                  <a:pt x="267253" y="2402106"/>
                  <a:pt x="227906" y="2384413"/>
                  <a:pt x="192391" y="2370100"/>
                </a:cubicBezTo>
                <a:cubicBezTo>
                  <a:pt x="238637" y="2373679"/>
                  <a:pt x="292036" y="2387992"/>
                  <a:pt x="338282" y="2384413"/>
                </a:cubicBezTo>
                <a:cubicBezTo>
                  <a:pt x="313498" y="2370299"/>
                  <a:pt x="284882" y="2355787"/>
                  <a:pt x="260099" y="2338095"/>
                </a:cubicBezTo>
                <a:cubicBezTo>
                  <a:pt x="256522" y="2338095"/>
                  <a:pt x="260099" y="2331137"/>
                  <a:pt x="260099" y="2331137"/>
                </a:cubicBezTo>
                <a:cubicBezTo>
                  <a:pt x="252945" y="2327559"/>
                  <a:pt x="241958" y="2323782"/>
                  <a:pt x="238381" y="2320402"/>
                </a:cubicBezTo>
                <a:cubicBezTo>
                  <a:pt x="241958" y="2320402"/>
                  <a:pt x="245791" y="2320402"/>
                  <a:pt x="249368" y="2320402"/>
                </a:cubicBezTo>
                <a:cubicBezTo>
                  <a:pt x="245791" y="2316824"/>
                  <a:pt x="235060" y="2313047"/>
                  <a:pt x="231483" y="2305890"/>
                </a:cubicBezTo>
                <a:cubicBezTo>
                  <a:pt x="284882" y="2316625"/>
                  <a:pt x="341859" y="2334516"/>
                  <a:pt x="395258" y="2348830"/>
                </a:cubicBezTo>
                <a:cubicBezTo>
                  <a:pt x="377629" y="2348830"/>
                  <a:pt x="359744" y="2345251"/>
                  <a:pt x="341859" y="2341673"/>
                </a:cubicBezTo>
                <a:cubicBezTo>
                  <a:pt x="473697" y="2387992"/>
                  <a:pt x="616010" y="2444846"/>
                  <a:pt x="761901" y="2484008"/>
                </a:cubicBezTo>
                <a:cubicBezTo>
                  <a:pt x="637217" y="2430732"/>
                  <a:pt x="516110" y="2384413"/>
                  <a:pt x="405734" y="2352408"/>
                </a:cubicBezTo>
                <a:cubicBezTo>
                  <a:pt x="423619" y="2355986"/>
                  <a:pt x="437927" y="2359365"/>
                  <a:pt x="462966" y="2362944"/>
                </a:cubicBezTo>
                <a:cubicBezTo>
                  <a:pt x="345436" y="2313047"/>
                  <a:pt x="231483" y="2266927"/>
                  <a:pt x="124684" y="2231145"/>
                </a:cubicBezTo>
                <a:lnTo>
                  <a:pt x="207721" y="2244464"/>
                </a:lnTo>
                <a:lnTo>
                  <a:pt x="256522" y="2259771"/>
                </a:lnTo>
                <a:cubicBezTo>
                  <a:pt x="238637" y="2252614"/>
                  <a:pt x="217175" y="2245458"/>
                  <a:pt x="199545" y="2238500"/>
                </a:cubicBezTo>
                <a:cubicBezTo>
                  <a:pt x="195968" y="2238500"/>
                  <a:pt x="192391" y="2234922"/>
                  <a:pt x="192391" y="2234922"/>
                </a:cubicBezTo>
                <a:cubicBezTo>
                  <a:pt x="192391" y="2234922"/>
                  <a:pt x="188559" y="2234723"/>
                  <a:pt x="188559" y="2231145"/>
                </a:cubicBezTo>
                <a:cubicBezTo>
                  <a:pt x="188559" y="2231145"/>
                  <a:pt x="188559" y="2231145"/>
                  <a:pt x="184982" y="2231145"/>
                </a:cubicBezTo>
                <a:cubicBezTo>
                  <a:pt x="181405" y="2231145"/>
                  <a:pt x="181405" y="2231145"/>
                  <a:pt x="181405" y="2231145"/>
                </a:cubicBezTo>
                <a:cubicBezTo>
                  <a:pt x="206444" y="2231145"/>
                  <a:pt x="224329" y="2223988"/>
                  <a:pt x="224329" y="2195561"/>
                </a:cubicBezTo>
                <a:cubicBezTo>
                  <a:pt x="352590" y="2241879"/>
                  <a:pt x="487749" y="2291776"/>
                  <a:pt x="633895" y="2341673"/>
                </a:cubicBezTo>
                <a:cubicBezTo>
                  <a:pt x="786940" y="2391570"/>
                  <a:pt x="950715" y="2448424"/>
                  <a:pt x="1128799" y="2509056"/>
                </a:cubicBezTo>
                <a:cubicBezTo>
                  <a:pt x="1171467" y="2523170"/>
                  <a:pt x="1224611" y="2537682"/>
                  <a:pt x="1274689" y="2555374"/>
                </a:cubicBezTo>
                <a:cubicBezTo>
                  <a:pt x="1278011" y="2558953"/>
                  <a:pt x="1285420" y="2562332"/>
                  <a:pt x="1288997" y="2562332"/>
                </a:cubicBezTo>
                <a:cubicBezTo>
                  <a:pt x="1310204" y="2569489"/>
                  <a:pt x="1338820" y="2573266"/>
                  <a:pt x="1360026" y="2580422"/>
                </a:cubicBezTo>
                <a:cubicBezTo>
                  <a:pt x="1363603" y="2580422"/>
                  <a:pt x="1370757" y="2584000"/>
                  <a:pt x="1374334" y="2587579"/>
                </a:cubicBezTo>
                <a:cubicBezTo>
                  <a:pt x="1374334" y="2587579"/>
                  <a:pt x="2001076" y="2815195"/>
                  <a:pt x="2389180" y="2957729"/>
                </a:cubicBezTo>
                <a:cubicBezTo>
                  <a:pt x="2588725" y="3028897"/>
                  <a:pt x="2990882" y="3192900"/>
                  <a:pt x="2990882" y="3192900"/>
                </a:cubicBezTo>
                <a:cubicBezTo>
                  <a:pt x="2998036" y="3196478"/>
                  <a:pt x="3008767" y="3200057"/>
                  <a:pt x="3015921" y="3207213"/>
                </a:cubicBezTo>
                <a:cubicBezTo>
                  <a:pt x="3023075" y="3203635"/>
                  <a:pt x="3029974" y="3203635"/>
                  <a:pt x="3037128" y="3203635"/>
                </a:cubicBezTo>
                <a:cubicBezTo>
                  <a:pt x="2987305" y="3175208"/>
                  <a:pt x="2933906" y="3146582"/>
                  <a:pt x="2887405" y="3118154"/>
                </a:cubicBezTo>
                <a:cubicBezTo>
                  <a:pt x="2876929" y="3114576"/>
                  <a:pt x="2876929" y="3110998"/>
                  <a:pt x="2884083" y="3110998"/>
                </a:cubicBezTo>
                <a:cubicBezTo>
                  <a:pt x="2887660" y="3110998"/>
                  <a:pt x="2894814" y="3110998"/>
                  <a:pt x="2901968" y="3110998"/>
                </a:cubicBezTo>
                <a:cubicBezTo>
                  <a:pt x="2905545" y="3110998"/>
                  <a:pt x="2905290" y="3107419"/>
                  <a:pt x="2898391" y="3103841"/>
                </a:cubicBezTo>
                <a:cubicBezTo>
                  <a:pt x="2891237" y="3093106"/>
                  <a:pt x="2880506" y="3082372"/>
                  <a:pt x="2873352" y="3075215"/>
                </a:cubicBezTo>
                <a:cubicBezTo>
                  <a:pt x="2866198" y="3071836"/>
                  <a:pt x="2855723" y="3064679"/>
                  <a:pt x="2848569" y="3061101"/>
                </a:cubicBezTo>
                <a:cubicBezTo>
                  <a:pt x="2816376" y="3050565"/>
                  <a:pt x="2787760" y="3039830"/>
                  <a:pt x="2759399" y="3029095"/>
                </a:cubicBezTo>
                <a:cubicBezTo>
                  <a:pt x="2752245" y="3025517"/>
                  <a:pt x="2741770" y="3021939"/>
                  <a:pt x="2738193" y="3018361"/>
                </a:cubicBezTo>
                <a:cubicBezTo>
                  <a:pt x="2706000" y="2996891"/>
                  <a:pt x="2674062" y="2972241"/>
                  <a:pt x="2634971" y="2950771"/>
                </a:cubicBezTo>
                <a:cubicBezTo>
                  <a:pt x="2627817" y="2947193"/>
                  <a:pt x="2620407" y="2943615"/>
                  <a:pt x="2613253" y="2943615"/>
                </a:cubicBezTo>
                <a:cubicBezTo>
                  <a:pt x="2559854" y="2922145"/>
                  <a:pt x="2506454" y="2900875"/>
                  <a:pt x="2453055" y="2879405"/>
                </a:cubicBezTo>
                <a:cubicBezTo>
                  <a:pt x="2445901" y="2875827"/>
                  <a:pt x="2435425" y="2872249"/>
                  <a:pt x="2428271" y="2872249"/>
                </a:cubicBezTo>
                <a:cubicBezTo>
                  <a:pt x="2421117" y="2857936"/>
                  <a:pt x="2417540" y="2843821"/>
                  <a:pt x="2410642" y="2833285"/>
                </a:cubicBezTo>
                <a:cubicBezTo>
                  <a:pt x="2403488" y="2829707"/>
                  <a:pt x="2392757" y="2825930"/>
                  <a:pt x="2389180" y="2822352"/>
                </a:cubicBezTo>
                <a:cubicBezTo>
                  <a:pt x="2268073" y="2783190"/>
                  <a:pt x="2150798" y="2744028"/>
                  <a:pt x="2036846" y="2704866"/>
                </a:cubicBezTo>
                <a:cubicBezTo>
                  <a:pt x="2040423" y="2704866"/>
                  <a:pt x="2043744" y="2712022"/>
                  <a:pt x="2043744" y="2712022"/>
                </a:cubicBezTo>
                <a:cubicBezTo>
                  <a:pt x="2043744" y="2715601"/>
                  <a:pt x="2040167" y="2715601"/>
                  <a:pt x="2033269" y="2712022"/>
                </a:cubicBezTo>
                <a:cubicBezTo>
                  <a:pt x="1997499" y="2697709"/>
                  <a:pt x="1958407" y="2683794"/>
                  <a:pt x="1919060" y="2669481"/>
                </a:cubicBezTo>
                <a:cubicBezTo>
                  <a:pt x="1954830" y="2680216"/>
                  <a:pt x="1990345" y="2690553"/>
                  <a:pt x="2025859" y="2701288"/>
                </a:cubicBezTo>
                <a:cubicBezTo>
                  <a:pt x="1894277" y="2654969"/>
                  <a:pt x="1766016" y="2612428"/>
                  <a:pt x="1648486" y="2573266"/>
                </a:cubicBezTo>
                <a:cubicBezTo>
                  <a:pt x="1648486" y="2573266"/>
                  <a:pt x="1648486" y="2573266"/>
                  <a:pt x="1644909" y="2573266"/>
                </a:cubicBezTo>
                <a:cubicBezTo>
                  <a:pt x="1392219" y="2484207"/>
                  <a:pt x="1157415" y="2402305"/>
                  <a:pt x="943561" y="2327559"/>
                </a:cubicBezTo>
                <a:cubicBezTo>
                  <a:pt x="940240" y="2327559"/>
                  <a:pt x="932830" y="2323981"/>
                  <a:pt x="929253" y="2323981"/>
                </a:cubicBezTo>
                <a:cubicBezTo>
                  <a:pt x="886585" y="2316824"/>
                  <a:pt x="843916" y="2309668"/>
                  <a:pt x="804825" y="2302511"/>
                </a:cubicBezTo>
                <a:cubicBezTo>
                  <a:pt x="801248" y="2302511"/>
                  <a:pt x="797671" y="2305890"/>
                  <a:pt x="801248" y="2305890"/>
                </a:cubicBezTo>
                <a:cubicBezTo>
                  <a:pt x="801248" y="2309469"/>
                  <a:pt x="804825" y="2313047"/>
                  <a:pt x="808402" y="2313047"/>
                </a:cubicBezTo>
                <a:cubicBezTo>
                  <a:pt x="840339" y="2320203"/>
                  <a:pt x="868700" y="2330938"/>
                  <a:pt x="904470" y="2338095"/>
                </a:cubicBezTo>
                <a:cubicBezTo>
                  <a:pt x="908047" y="2338095"/>
                  <a:pt x="911624" y="2338095"/>
                  <a:pt x="915201" y="2341673"/>
                </a:cubicBezTo>
                <a:cubicBezTo>
                  <a:pt x="961446" y="2355787"/>
                  <a:pt x="1004115" y="2373679"/>
                  <a:pt x="1050360" y="2391371"/>
                </a:cubicBezTo>
                <a:cubicBezTo>
                  <a:pt x="1047039" y="2391371"/>
                  <a:pt x="1043206" y="2391570"/>
                  <a:pt x="1039629" y="2388190"/>
                </a:cubicBezTo>
                <a:cubicBezTo>
                  <a:pt x="1032475" y="2387992"/>
                  <a:pt x="1032475" y="2387793"/>
                  <a:pt x="1039629" y="2391371"/>
                </a:cubicBezTo>
                <a:cubicBezTo>
                  <a:pt x="1046783" y="2398527"/>
                  <a:pt x="1053937" y="2402305"/>
                  <a:pt x="1057514" y="2409461"/>
                </a:cubicBezTo>
                <a:cubicBezTo>
                  <a:pt x="979076" y="2391570"/>
                  <a:pt x="908047" y="2370299"/>
                  <a:pt x="837018" y="2352408"/>
                </a:cubicBezTo>
                <a:cubicBezTo>
                  <a:pt x="833441" y="2352408"/>
                  <a:pt x="829864" y="2355986"/>
                  <a:pt x="833185" y="2355986"/>
                </a:cubicBezTo>
                <a:cubicBezTo>
                  <a:pt x="833185" y="2359564"/>
                  <a:pt x="836762" y="2362944"/>
                  <a:pt x="840339" y="2362944"/>
                </a:cubicBezTo>
                <a:cubicBezTo>
                  <a:pt x="879431" y="2377257"/>
                  <a:pt x="925932" y="2391570"/>
                  <a:pt x="965023" y="2405883"/>
                </a:cubicBezTo>
                <a:cubicBezTo>
                  <a:pt x="908047" y="2391570"/>
                  <a:pt x="851070" y="2377257"/>
                  <a:pt x="794094" y="2362944"/>
                </a:cubicBezTo>
                <a:cubicBezTo>
                  <a:pt x="790517" y="2362944"/>
                  <a:pt x="790517" y="2366522"/>
                  <a:pt x="790517" y="2366522"/>
                </a:cubicBezTo>
                <a:cubicBezTo>
                  <a:pt x="794094" y="2370100"/>
                  <a:pt x="790261" y="2370100"/>
                  <a:pt x="786940" y="2370100"/>
                </a:cubicBezTo>
                <a:cubicBezTo>
                  <a:pt x="583817" y="2302511"/>
                  <a:pt x="402412" y="2234723"/>
                  <a:pt x="231483" y="2177868"/>
                </a:cubicBezTo>
                <a:cubicBezTo>
                  <a:pt x="231483" y="2177868"/>
                  <a:pt x="224329" y="2174290"/>
                  <a:pt x="224329" y="2170712"/>
                </a:cubicBezTo>
                <a:cubicBezTo>
                  <a:pt x="217175" y="2156399"/>
                  <a:pt x="213853" y="2138706"/>
                  <a:pt x="206699" y="2124393"/>
                </a:cubicBezTo>
                <a:cubicBezTo>
                  <a:pt x="206699" y="2120815"/>
                  <a:pt x="203122" y="2117237"/>
                  <a:pt x="199545" y="2117237"/>
                </a:cubicBezTo>
                <a:cubicBezTo>
                  <a:pt x="181660" y="2106502"/>
                  <a:pt x="167352" y="2099544"/>
                  <a:pt x="149723" y="2092388"/>
                </a:cubicBezTo>
                <a:cubicBezTo>
                  <a:pt x="156877" y="2088810"/>
                  <a:pt x="156621" y="2085033"/>
                  <a:pt x="163775" y="2081653"/>
                </a:cubicBezTo>
                <a:cubicBezTo>
                  <a:pt x="163775" y="2081653"/>
                  <a:pt x="163775" y="2081454"/>
                  <a:pt x="163775" y="2077876"/>
                </a:cubicBezTo>
                <a:cubicBezTo>
                  <a:pt x="163775" y="2074497"/>
                  <a:pt x="160198" y="2074696"/>
                  <a:pt x="160198" y="2074696"/>
                </a:cubicBezTo>
                <a:cubicBezTo>
                  <a:pt x="160198" y="2074696"/>
                  <a:pt x="156877" y="2074696"/>
                  <a:pt x="153300" y="2074696"/>
                </a:cubicBezTo>
                <a:cubicBezTo>
                  <a:pt x="149723" y="2060382"/>
                  <a:pt x="135159" y="2049648"/>
                  <a:pt x="128005" y="2038913"/>
                </a:cubicBezTo>
                <a:cubicBezTo>
                  <a:pt x="128005" y="2035335"/>
                  <a:pt x="128005" y="2031756"/>
                  <a:pt x="128005" y="2028178"/>
                </a:cubicBezTo>
                <a:cubicBezTo>
                  <a:pt x="138736" y="2021022"/>
                  <a:pt x="149467" y="2014064"/>
                  <a:pt x="156621" y="2006907"/>
                </a:cubicBezTo>
                <a:cubicBezTo>
                  <a:pt x="156621" y="2003329"/>
                  <a:pt x="163775" y="2003329"/>
                  <a:pt x="163775" y="2003329"/>
                </a:cubicBezTo>
                <a:cubicBezTo>
                  <a:pt x="349013" y="2063762"/>
                  <a:pt x="544726" y="2131550"/>
                  <a:pt x="761901" y="2206296"/>
                </a:cubicBezTo>
                <a:cubicBezTo>
                  <a:pt x="765478" y="2206296"/>
                  <a:pt x="772632" y="2206296"/>
                  <a:pt x="772632" y="2206296"/>
                </a:cubicBezTo>
                <a:cubicBezTo>
                  <a:pt x="790517" y="2217030"/>
                  <a:pt x="811979" y="2224187"/>
                  <a:pt x="826031" y="2231145"/>
                </a:cubicBezTo>
                <a:cubicBezTo>
                  <a:pt x="833185" y="2231145"/>
                  <a:pt x="836762" y="2234922"/>
                  <a:pt x="840339" y="2234922"/>
                </a:cubicBezTo>
                <a:cubicBezTo>
                  <a:pt x="996961" y="2288198"/>
                  <a:pt x="1164313" y="2331137"/>
                  <a:pt x="1349551" y="2384413"/>
                </a:cubicBezTo>
                <a:cubicBezTo>
                  <a:pt x="1538365" y="2445045"/>
                  <a:pt x="1744554" y="2509056"/>
                  <a:pt x="1968883" y="2601693"/>
                </a:cubicBezTo>
                <a:cubicBezTo>
                  <a:pt x="2079258" y="2644433"/>
                  <a:pt x="2189890" y="2672860"/>
                  <a:pt x="2310997" y="2715601"/>
                </a:cubicBezTo>
                <a:cubicBezTo>
                  <a:pt x="2100976" y="2612428"/>
                  <a:pt x="1897598" y="2526748"/>
                  <a:pt x="1712616" y="2476852"/>
                </a:cubicBezTo>
                <a:cubicBezTo>
                  <a:pt x="1709039" y="2466117"/>
                  <a:pt x="1709039" y="2459159"/>
                  <a:pt x="1705718" y="2448424"/>
                </a:cubicBezTo>
                <a:cubicBezTo>
                  <a:pt x="1691410" y="2455581"/>
                  <a:pt x="1698308" y="2448623"/>
                  <a:pt x="1687577" y="2462737"/>
                </a:cubicBezTo>
                <a:cubicBezTo>
                  <a:pt x="1509494" y="2380835"/>
                  <a:pt x="1331666" y="2352408"/>
                  <a:pt x="1171467" y="2298933"/>
                </a:cubicBezTo>
                <a:cubicBezTo>
                  <a:pt x="961191" y="2227765"/>
                  <a:pt x="761901" y="2163357"/>
                  <a:pt x="576919" y="2106502"/>
                </a:cubicBezTo>
                <a:cubicBezTo>
                  <a:pt x="388104" y="2053027"/>
                  <a:pt x="217175" y="1996173"/>
                  <a:pt x="49822" y="1928583"/>
                </a:cubicBezTo>
                <a:cubicBezTo>
                  <a:pt x="71284" y="1921427"/>
                  <a:pt x="99900" y="1921228"/>
                  <a:pt x="121107" y="1910493"/>
                </a:cubicBezTo>
                <a:cubicBezTo>
                  <a:pt x="82015" y="1874910"/>
                  <a:pt x="28360" y="1882066"/>
                  <a:pt x="0" y="1825013"/>
                </a:cubicBezTo>
                <a:cubicBezTo>
                  <a:pt x="106799" y="1832169"/>
                  <a:pt x="231483" y="1889421"/>
                  <a:pt x="359744" y="1928583"/>
                </a:cubicBezTo>
                <a:cubicBezTo>
                  <a:pt x="519942" y="1974902"/>
                  <a:pt x="690872" y="2028178"/>
                  <a:pt x="875854" y="2081653"/>
                </a:cubicBezTo>
                <a:cubicBezTo>
                  <a:pt x="1171467" y="2170513"/>
                  <a:pt x="1502340" y="2270505"/>
                  <a:pt x="1876392" y="2384413"/>
                </a:cubicBezTo>
                <a:cubicBezTo>
                  <a:pt x="1972460" y="2416618"/>
                  <a:pt x="2154120" y="2523170"/>
                  <a:pt x="2243034" y="2509056"/>
                </a:cubicBezTo>
                <a:cubicBezTo>
                  <a:pt x="2164851" y="2476852"/>
                  <a:pt x="2086668" y="2448623"/>
                  <a:pt x="2008230" y="2416618"/>
                </a:cubicBezTo>
                <a:cubicBezTo>
                  <a:pt x="2001076" y="2413039"/>
                  <a:pt x="1993922" y="2409461"/>
                  <a:pt x="1990345" y="2409461"/>
                </a:cubicBezTo>
                <a:cubicBezTo>
                  <a:pt x="1922637" y="2384413"/>
                  <a:pt x="1858507" y="2362944"/>
                  <a:pt x="1794376" y="2341673"/>
                </a:cubicBezTo>
                <a:cubicBezTo>
                  <a:pt x="1790799" y="2341673"/>
                  <a:pt x="1776747" y="2338095"/>
                  <a:pt x="1773170" y="2338095"/>
                </a:cubicBezTo>
                <a:cubicBezTo>
                  <a:pt x="1733823" y="2323782"/>
                  <a:pt x="1698308" y="2306089"/>
                  <a:pt x="1659217" y="2288198"/>
                </a:cubicBezTo>
                <a:cubicBezTo>
                  <a:pt x="1694731" y="2291776"/>
                  <a:pt x="1730246" y="2299132"/>
                  <a:pt x="1766016" y="2302511"/>
                </a:cubicBezTo>
                <a:cubicBezTo>
                  <a:pt x="1772914" y="2302511"/>
                  <a:pt x="1776747" y="2305890"/>
                  <a:pt x="1776747" y="2305890"/>
                </a:cubicBezTo>
                <a:cubicBezTo>
                  <a:pt x="1776747" y="2309469"/>
                  <a:pt x="1783901" y="2316625"/>
                  <a:pt x="1791055" y="2316625"/>
                </a:cubicBezTo>
                <a:cubicBezTo>
                  <a:pt x="1901431" y="2355986"/>
                  <a:pt x="2022538" y="2391570"/>
                  <a:pt x="2147221" y="2434310"/>
                </a:cubicBezTo>
                <a:cubicBezTo>
                  <a:pt x="2154375" y="2437888"/>
                  <a:pt x="2154375" y="2434310"/>
                  <a:pt x="2147221" y="2430732"/>
                </a:cubicBezTo>
                <a:cubicBezTo>
                  <a:pt x="2140067" y="2419997"/>
                  <a:pt x="2129336" y="2412841"/>
                  <a:pt x="2118605" y="2405883"/>
                </a:cubicBezTo>
                <a:cubicBezTo>
                  <a:pt x="2111451" y="2405883"/>
                  <a:pt x="2104297" y="2402106"/>
                  <a:pt x="2097143" y="2398527"/>
                </a:cubicBezTo>
                <a:cubicBezTo>
                  <a:pt x="2061374" y="2387992"/>
                  <a:pt x="2029436" y="2377257"/>
                  <a:pt x="1997499" y="2370100"/>
                </a:cubicBezTo>
                <a:cubicBezTo>
                  <a:pt x="1993922" y="2366522"/>
                  <a:pt x="1983191" y="2362944"/>
                  <a:pt x="1976292" y="2362944"/>
                </a:cubicBezTo>
                <a:cubicBezTo>
                  <a:pt x="1919316" y="2337896"/>
                  <a:pt x="1862084" y="2316824"/>
                  <a:pt x="1808684" y="2295354"/>
                </a:cubicBezTo>
                <a:cubicBezTo>
                  <a:pt x="1840877" y="2302511"/>
                  <a:pt x="1869493" y="2309668"/>
                  <a:pt x="1901431" y="2316625"/>
                </a:cubicBezTo>
                <a:cubicBezTo>
                  <a:pt x="1908585" y="2316625"/>
                  <a:pt x="1905008" y="2316625"/>
                  <a:pt x="1901431" y="2313047"/>
                </a:cubicBezTo>
                <a:cubicBezTo>
                  <a:pt x="1873070" y="2298933"/>
                  <a:pt x="1844454" y="2281240"/>
                  <a:pt x="1819671" y="2266927"/>
                </a:cubicBezTo>
                <a:cubicBezTo>
                  <a:pt x="1837300" y="2266927"/>
                  <a:pt x="1858507" y="2266927"/>
                  <a:pt x="1876392" y="2270505"/>
                </a:cubicBezTo>
                <a:cubicBezTo>
                  <a:pt x="1883546" y="2270505"/>
                  <a:pt x="1883546" y="2270505"/>
                  <a:pt x="1876392" y="2266927"/>
                </a:cubicBezTo>
                <a:cubicBezTo>
                  <a:pt x="1819415" y="2242078"/>
                  <a:pt x="1762694" y="2216832"/>
                  <a:pt x="1705718" y="2191983"/>
                </a:cubicBezTo>
                <a:cubicBezTo>
                  <a:pt x="1702141" y="2191983"/>
                  <a:pt x="1694731" y="2185025"/>
                  <a:pt x="1691154" y="2185025"/>
                </a:cubicBezTo>
                <a:cubicBezTo>
                  <a:pt x="1655640" y="2170712"/>
                  <a:pt x="1620125" y="2159977"/>
                  <a:pt x="1587932" y="2149242"/>
                </a:cubicBezTo>
                <a:cubicBezTo>
                  <a:pt x="1584355" y="2145863"/>
                  <a:pt x="1580778" y="2149441"/>
                  <a:pt x="1584355" y="2153019"/>
                </a:cubicBezTo>
                <a:cubicBezTo>
                  <a:pt x="1587932" y="2156399"/>
                  <a:pt x="1584355" y="2160176"/>
                  <a:pt x="1580778" y="2160176"/>
                </a:cubicBezTo>
                <a:cubicBezTo>
                  <a:pt x="1577201" y="2156598"/>
                  <a:pt x="1573880" y="2156598"/>
                  <a:pt x="1573880" y="2156598"/>
                </a:cubicBezTo>
                <a:cubicBezTo>
                  <a:pt x="1566726" y="2156598"/>
                  <a:pt x="1559572" y="2153019"/>
                  <a:pt x="1555995" y="2153019"/>
                </a:cubicBezTo>
                <a:cubicBezTo>
                  <a:pt x="1523802" y="2124393"/>
                  <a:pt x="1495697" y="2102924"/>
                  <a:pt x="1463504" y="2081653"/>
                </a:cubicBezTo>
                <a:cubicBezTo>
                  <a:pt x="1459927" y="2081653"/>
                  <a:pt x="1456350" y="2077876"/>
                  <a:pt x="1459927" y="2077876"/>
                </a:cubicBezTo>
                <a:cubicBezTo>
                  <a:pt x="1470658" y="2081454"/>
                  <a:pt x="1484710" y="2081653"/>
                  <a:pt x="1495441" y="2085231"/>
                </a:cubicBezTo>
                <a:cubicBezTo>
                  <a:pt x="1499018" y="2085231"/>
                  <a:pt x="1506172" y="2088810"/>
                  <a:pt x="1513326" y="2088810"/>
                </a:cubicBezTo>
                <a:cubicBezTo>
                  <a:pt x="1516903" y="2088810"/>
                  <a:pt x="1523802" y="2085033"/>
                  <a:pt x="1527379" y="2081653"/>
                </a:cubicBezTo>
                <a:cubicBezTo>
                  <a:pt x="1530956" y="2085033"/>
                  <a:pt x="1534533" y="2085033"/>
                  <a:pt x="1534533" y="2081653"/>
                </a:cubicBezTo>
                <a:cubicBezTo>
                  <a:pt x="1534533" y="2081653"/>
                  <a:pt x="1530956" y="2077876"/>
                  <a:pt x="1523802" y="2077876"/>
                </a:cubicBezTo>
                <a:cubicBezTo>
                  <a:pt x="1342141" y="2017443"/>
                  <a:pt x="1164569" y="1957011"/>
                  <a:pt x="1000793" y="1903734"/>
                </a:cubicBezTo>
                <a:cubicBezTo>
                  <a:pt x="997216" y="1903734"/>
                  <a:pt x="989807" y="1900156"/>
                  <a:pt x="986230" y="1900156"/>
                </a:cubicBezTo>
                <a:cubicBezTo>
                  <a:pt x="965023" y="1900156"/>
                  <a:pt x="947138" y="1896379"/>
                  <a:pt x="925676" y="1896379"/>
                </a:cubicBezTo>
                <a:cubicBezTo>
                  <a:pt x="993384" y="1921427"/>
                  <a:pt x="1061091" y="1949854"/>
                  <a:pt x="1128799" y="1978281"/>
                </a:cubicBezTo>
                <a:cubicBezTo>
                  <a:pt x="1135953" y="1978281"/>
                  <a:pt x="1135953" y="1982058"/>
                  <a:pt x="1135953" y="1982058"/>
                </a:cubicBezTo>
                <a:cubicBezTo>
                  <a:pt x="1135953" y="1985438"/>
                  <a:pt x="1132376" y="1985637"/>
                  <a:pt x="1128799" y="1985637"/>
                </a:cubicBezTo>
                <a:cubicBezTo>
                  <a:pt x="1118068" y="1982058"/>
                  <a:pt x="1110914" y="1981860"/>
                  <a:pt x="1100183" y="1978281"/>
                </a:cubicBezTo>
                <a:cubicBezTo>
                  <a:pt x="1096606" y="1978281"/>
                  <a:pt x="1093029" y="1974703"/>
                  <a:pt x="1093029" y="1974703"/>
                </a:cubicBezTo>
                <a:cubicBezTo>
                  <a:pt x="1093029" y="1978281"/>
                  <a:pt x="1093029" y="1978281"/>
                  <a:pt x="1089452" y="1974703"/>
                </a:cubicBezTo>
                <a:cubicBezTo>
                  <a:pt x="1071567" y="1974703"/>
                  <a:pt x="1053937" y="1971125"/>
                  <a:pt x="1039629" y="1967547"/>
                </a:cubicBezTo>
                <a:cubicBezTo>
                  <a:pt x="1032475" y="1967547"/>
                  <a:pt x="1028898" y="1971125"/>
                  <a:pt x="1032475" y="1974703"/>
                </a:cubicBezTo>
                <a:cubicBezTo>
                  <a:pt x="1032475" y="1974703"/>
                  <a:pt x="1039629" y="1978480"/>
                  <a:pt x="1043206" y="1982058"/>
                </a:cubicBezTo>
                <a:cubicBezTo>
                  <a:pt x="1039629" y="1982058"/>
                  <a:pt x="1029154" y="1981860"/>
                  <a:pt x="1025577" y="1978281"/>
                </a:cubicBezTo>
                <a:cubicBezTo>
                  <a:pt x="957869" y="1964167"/>
                  <a:pt x="886585" y="1953234"/>
                  <a:pt x="822454" y="1939119"/>
                </a:cubicBezTo>
                <a:cubicBezTo>
                  <a:pt x="818877" y="1939119"/>
                  <a:pt x="815300" y="1942698"/>
                  <a:pt x="818877" y="1942698"/>
                </a:cubicBezTo>
                <a:cubicBezTo>
                  <a:pt x="818877" y="1946276"/>
                  <a:pt x="822454" y="1949854"/>
                  <a:pt x="826031" y="1949854"/>
                </a:cubicBezTo>
                <a:cubicBezTo>
                  <a:pt x="861801" y="1960589"/>
                  <a:pt x="900893" y="1967745"/>
                  <a:pt x="936407" y="1978281"/>
                </a:cubicBezTo>
                <a:cubicBezTo>
                  <a:pt x="925932" y="1974902"/>
                  <a:pt x="915201" y="1974703"/>
                  <a:pt x="904470" y="1974703"/>
                </a:cubicBezTo>
                <a:cubicBezTo>
                  <a:pt x="900893" y="1971125"/>
                  <a:pt x="893739" y="1967547"/>
                  <a:pt x="886585" y="1967547"/>
                </a:cubicBezTo>
                <a:cubicBezTo>
                  <a:pt x="854647" y="1963968"/>
                  <a:pt x="822454" y="1960589"/>
                  <a:pt x="790517" y="1960589"/>
                </a:cubicBezTo>
                <a:cubicBezTo>
                  <a:pt x="808146" y="1967745"/>
                  <a:pt x="826031" y="1974902"/>
                  <a:pt x="843916" y="1982058"/>
                </a:cubicBezTo>
                <a:cubicBezTo>
                  <a:pt x="847493" y="1982058"/>
                  <a:pt x="854647" y="1985637"/>
                  <a:pt x="858224" y="1989215"/>
                </a:cubicBezTo>
                <a:cubicBezTo>
                  <a:pt x="883008" y="1992793"/>
                  <a:pt x="911624" y="2003329"/>
                  <a:pt x="936407" y="2006907"/>
                </a:cubicBezTo>
                <a:cubicBezTo>
                  <a:pt x="939984" y="2010486"/>
                  <a:pt x="943561" y="2014064"/>
                  <a:pt x="943561" y="2017642"/>
                </a:cubicBezTo>
                <a:cubicBezTo>
                  <a:pt x="943561" y="2021220"/>
                  <a:pt x="947138" y="2021220"/>
                  <a:pt x="950715" y="2017642"/>
                </a:cubicBezTo>
                <a:cubicBezTo>
                  <a:pt x="950715" y="2017642"/>
                  <a:pt x="957869" y="2014064"/>
                  <a:pt x="965023" y="2014064"/>
                </a:cubicBezTo>
                <a:cubicBezTo>
                  <a:pt x="1022000" y="2038913"/>
                  <a:pt x="1082298" y="2060184"/>
                  <a:pt x="1139274" y="2081653"/>
                </a:cubicBezTo>
                <a:cubicBezTo>
                  <a:pt x="1007436" y="2053027"/>
                  <a:pt x="879431" y="2024600"/>
                  <a:pt x="765478" y="1992396"/>
                </a:cubicBezTo>
                <a:cubicBezTo>
                  <a:pt x="758324" y="1992396"/>
                  <a:pt x="758324" y="1995974"/>
                  <a:pt x="758324" y="1995974"/>
                </a:cubicBezTo>
                <a:cubicBezTo>
                  <a:pt x="761901" y="2003130"/>
                  <a:pt x="765478" y="2006907"/>
                  <a:pt x="769055" y="2006907"/>
                </a:cubicBezTo>
                <a:cubicBezTo>
                  <a:pt x="808402" y="2017642"/>
                  <a:pt x="847493" y="2031756"/>
                  <a:pt x="886585" y="2038913"/>
                </a:cubicBezTo>
                <a:cubicBezTo>
                  <a:pt x="893739" y="2042491"/>
                  <a:pt x="893739" y="2042491"/>
                  <a:pt x="886585" y="2042491"/>
                </a:cubicBezTo>
                <a:cubicBezTo>
                  <a:pt x="883008" y="2042491"/>
                  <a:pt x="883008" y="2042491"/>
                  <a:pt x="879431" y="2042491"/>
                </a:cubicBezTo>
                <a:cubicBezTo>
                  <a:pt x="875854" y="2046069"/>
                  <a:pt x="875854" y="2045871"/>
                  <a:pt x="879431" y="2049449"/>
                </a:cubicBezTo>
                <a:cubicBezTo>
                  <a:pt x="879431" y="2049449"/>
                  <a:pt x="879431" y="2049449"/>
                  <a:pt x="883008" y="2053027"/>
                </a:cubicBezTo>
                <a:cubicBezTo>
                  <a:pt x="886585" y="2053027"/>
                  <a:pt x="886585" y="2056605"/>
                  <a:pt x="883008" y="2056605"/>
                </a:cubicBezTo>
                <a:cubicBezTo>
                  <a:pt x="872532" y="2053027"/>
                  <a:pt x="861801" y="2053027"/>
                  <a:pt x="851070" y="2049449"/>
                </a:cubicBezTo>
                <a:cubicBezTo>
                  <a:pt x="847493" y="2049449"/>
                  <a:pt x="840339" y="2049449"/>
                  <a:pt x="840339" y="2049449"/>
                </a:cubicBezTo>
                <a:cubicBezTo>
                  <a:pt x="569509" y="1963968"/>
                  <a:pt x="327551" y="1893000"/>
                  <a:pt x="106799" y="1821832"/>
                </a:cubicBezTo>
                <a:cubicBezTo>
                  <a:pt x="106799" y="1818254"/>
                  <a:pt x="103222" y="1818055"/>
                  <a:pt x="106799" y="1814676"/>
                </a:cubicBezTo>
                <a:cubicBezTo>
                  <a:pt x="106799" y="1814676"/>
                  <a:pt x="106799" y="1810899"/>
                  <a:pt x="110376" y="1807320"/>
                </a:cubicBezTo>
                <a:cubicBezTo>
                  <a:pt x="110376" y="1807320"/>
                  <a:pt x="113953" y="1803742"/>
                  <a:pt x="117530" y="1807320"/>
                </a:cubicBezTo>
                <a:cubicBezTo>
                  <a:pt x="124684" y="1800363"/>
                  <a:pt x="131838" y="1796784"/>
                  <a:pt x="138992" y="1789628"/>
                </a:cubicBezTo>
                <a:cubicBezTo>
                  <a:pt x="138992" y="1789628"/>
                  <a:pt x="138992" y="1789628"/>
                  <a:pt x="142569" y="1789628"/>
                </a:cubicBezTo>
                <a:cubicBezTo>
                  <a:pt x="135415" y="1789628"/>
                  <a:pt x="128261" y="1782471"/>
                  <a:pt x="124684" y="1775315"/>
                </a:cubicBezTo>
                <a:cubicBezTo>
                  <a:pt x="131838" y="1768158"/>
                  <a:pt x="135159" y="1761002"/>
                  <a:pt x="128005" y="1746888"/>
                </a:cubicBezTo>
                <a:cubicBezTo>
                  <a:pt x="138736" y="1696991"/>
                  <a:pt x="167608" y="1679298"/>
                  <a:pt x="206699" y="1672142"/>
                </a:cubicBezTo>
                <a:cubicBezTo>
                  <a:pt x="185237" y="1657829"/>
                  <a:pt x="163775" y="1643516"/>
                  <a:pt x="138992" y="1629203"/>
                </a:cubicBezTo>
                <a:cubicBezTo>
                  <a:pt x="195968" y="1636359"/>
                  <a:pt x="249368" y="1647094"/>
                  <a:pt x="309921" y="1657630"/>
                </a:cubicBezTo>
                <a:cubicBezTo>
                  <a:pt x="313498" y="1657630"/>
                  <a:pt x="313498" y="1654449"/>
                  <a:pt x="313498" y="1650871"/>
                </a:cubicBezTo>
                <a:cubicBezTo>
                  <a:pt x="302767" y="1643715"/>
                  <a:pt x="292036" y="1639938"/>
                  <a:pt x="281305" y="1632781"/>
                </a:cubicBezTo>
                <a:cubicBezTo>
                  <a:pt x="277728" y="1629203"/>
                  <a:pt x="277728" y="1625823"/>
                  <a:pt x="281305" y="1622245"/>
                </a:cubicBezTo>
                <a:cubicBezTo>
                  <a:pt x="281305" y="1622245"/>
                  <a:pt x="281305" y="1622245"/>
                  <a:pt x="284882" y="1618667"/>
                </a:cubicBezTo>
                <a:cubicBezTo>
                  <a:pt x="288459" y="1615089"/>
                  <a:pt x="284882" y="1611510"/>
                  <a:pt x="284882" y="1607932"/>
                </a:cubicBezTo>
                <a:cubicBezTo>
                  <a:pt x="281305" y="1604354"/>
                  <a:pt x="281305" y="1604354"/>
                  <a:pt x="284882" y="1604354"/>
                </a:cubicBezTo>
                <a:cubicBezTo>
                  <a:pt x="349013" y="1622046"/>
                  <a:pt x="416465" y="1636359"/>
                  <a:pt x="487749" y="1654052"/>
                </a:cubicBezTo>
                <a:cubicBezTo>
                  <a:pt x="487749" y="1654052"/>
                  <a:pt x="494903" y="1654251"/>
                  <a:pt x="498480" y="1657630"/>
                </a:cubicBezTo>
                <a:cubicBezTo>
                  <a:pt x="580496" y="1679100"/>
                  <a:pt x="669410" y="1700569"/>
                  <a:pt x="761901" y="1729195"/>
                </a:cubicBezTo>
                <a:cubicBezTo>
                  <a:pt x="765478" y="1729195"/>
                  <a:pt x="772632" y="1732773"/>
                  <a:pt x="776209" y="1732773"/>
                </a:cubicBezTo>
                <a:cubicBezTo>
                  <a:pt x="943561" y="1775514"/>
                  <a:pt x="1125222" y="1818055"/>
                  <a:pt x="1313781" y="1867952"/>
                </a:cubicBezTo>
                <a:cubicBezTo>
                  <a:pt x="1317358" y="1871530"/>
                  <a:pt x="1328089" y="1871530"/>
                  <a:pt x="1331666" y="1871530"/>
                </a:cubicBezTo>
                <a:cubicBezTo>
                  <a:pt x="1360026" y="1875108"/>
                  <a:pt x="1381488" y="1878488"/>
                  <a:pt x="1406527" y="1882066"/>
                </a:cubicBezTo>
                <a:cubicBezTo>
                  <a:pt x="1410104" y="1882066"/>
                  <a:pt x="1413681" y="1878687"/>
                  <a:pt x="1410104" y="1875108"/>
                </a:cubicBezTo>
                <a:cubicBezTo>
                  <a:pt x="1410104" y="1871530"/>
                  <a:pt x="1406527" y="1867952"/>
                  <a:pt x="1399373" y="1867952"/>
                </a:cubicBezTo>
                <a:cubicBezTo>
                  <a:pt x="1377911" y="1853639"/>
                  <a:pt x="1356449" y="1843103"/>
                  <a:pt x="1331666" y="1835946"/>
                </a:cubicBezTo>
                <a:cubicBezTo>
                  <a:pt x="1342141" y="1835946"/>
                  <a:pt x="1352872" y="1835946"/>
                  <a:pt x="1360026" y="1839525"/>
                </a:cubicBezTo>
                <a:cubicBezTo>
                  <a:pt x="1367180" y="1839525"/>
                  <a:pt x="1367180" y="1835946"/>
                  <a:pt x="1360026" y="1835946"/>
                </a:cubicBezTo>
                <a:cubicBezTo>
                  <a:pt x="1338820" y="1818055"/>
                  <a:pt x="1313781" y="1796784"/>
                  <a:pt x="1288997" y="1778893"/>
                </a:cubicBezTo>
                <a:cubicBezTo>
                  <a:pt x="1285420" y="1775315"/>
                  <a:pt x="1278011" y="1775315"/>
                  <a:pt x="1274689" y="1771737"/>
                </a:cubicBezTo>
                <a:cubicBezTo>
                  <a:pt x="1231765" y="1750267"/>
                  <a:pt x="1181943" y="1732575"/>
                  <a:pt x="1142851" y="1711105"/>
                </a:cubicBezTo>
                <a:cubicBezTo>
                  <a:pt x="1135697" y="1707527"/>
                  <a:pt x="1128799" y="1704147"/>
                  <a:pt x="1125222" y="1704147"/>
                </a:cubicBezTo>
                <a:cubicBezTo>
                  <a:pt x="1011269" y="1629402"/>
                  <a:pt x="900893" y="1550879"/>
                  <a:pt x="794094" y="1483091"/>
                </a:cubicBezTo>
                <a:cubicBezTo>
                  <a:pt x="786940" y="1479512"/>
                  <a:pt x="783363" y="1476133"/>
                  <a:pt x="779786" y="1472555"/>
                </a:cubicBezTo>
                <a:cubicBezTo>
                  <a:pt x="729963" y="1451284"/>
                  <a:pt x="687295" y="1426236"/>
                  <a:pt x="641049" y="1404767"/>
                </a:cubicBezTo>
                <a:cubicBezTo>
                  <a:pt x="637472" y="1404767"/>
                  <a:pt x="633895" y="1401188"/>
                  <a:pt x="630318" y="1397610"/>
                </a:cubicBezTo>
                <a:cubicBezTo>
                  <a:pt x="630318" y="1397610"/>
                  <a:pt x="630318" y="1394231"/>
                  <a:pt x="630318" y="1390652"/>
                </a:cubicBezTo>
                <a:cubicBezTo>
                  <a:pt x="626741" y="1387273"/>
                  <a:pt x="630318" y="1383496"/>
                  <a:pt x="633895" y="1383496"/>
                </a:cubicBezTo>
                <a:cubicBezTo>
                  <a:pt x="658679" y="1390652"/>
                  <a:pt x="687295" y="1394032"/>
                  <a:pt x="712078" y="1397610"/>
                </a:cubicBezTo>
                <a:cubicBezTo>
                  <a:pt x="715655" y="1397610"/>
                  <a:pt x="719232" y="1397610"/>
                  <a:pt x="722809" y="1397610"/>
                </a:cubicBezTo>
                <a:cubicBezTo>
                  <a:pt x="726386" y="1397610"/>
                  <a:pt x="729963" y="1397610"/>
                  <a:pt x="733540" y="1397610"/>
                </a:cubicBezTo>
                <a:cubicBezTo>
                  <a:pt x="736862" y="1397610"/>
                  <a:pt x="736862" y="1394231"/>
                  <a:pt x="733540" y="1390652"/>
                </a:cubicBezTo>
                <a:cubicBezTo>
                  <a:pt x="733540" y="1387273"/>
                  <a:pt x="729963" y="1387074"/>
                  <a:pt x="726386" y="1383496"/>
                </a:cubicBezTo>
                <a:cubicBezTo>
                  <a:pt x="723065" y="1383496"/>
                  <a:pt x="722809" y="1383496"/>
                  <a:pt x="722809" y="1379918"/>
                </a:cubicBezTo>
                <a:cubicBezTo>
                  <a:pt x="729963" y="1379918"/>
                  <a:pt x="733540" y="1379918"/>
                  <a:pt x="737117" y="1379918"/>
                </a:cubicBezTo>
                <a:cubicBezTo>
                  <a:pt x="744016" y="1379918"/>
                  <a:pt x="744016" y="1376339"/>
                  <a:pt x="737117" y="1372761"/>
                </a:cubicBezTo>
                <a:cubicBezTo>
                  <a:pt x="712078" y="1340756"/>
                  <a:pt x="687295" y="1308750"/>
                  <a:pt x="658679" y="1273166"/>
                </a:cubicBezTo>
                <a:cubicBezTo>
                  <a:pt x="655102" y="1269588"/>
                  <a:pt x="651525" y="1266010"/>
                  <a:pt x="647948" y="1269588"/>
                </a:cubicBezTo>
                <a:cubicBezTo>
                  <a:pt x="630063" y="1255275"/>
                  <a:pt x="612433" y="1237583"/>
                  <a:pt x="598125" y="1223468"/>
                </a:cubicBezTo>
                <a:cubicBezTo>
                  <a:pt x="594548" y="1223468"/>
                  <a:pt x="594548" y="1223468"/>
                  <a:pt x="594548" y="1223468"/>
                </a:cubicBezTo>
                <a:cubicBezTo>
                  <a:pt x="605279" y="1216312"/>
                  <a:pt x="616010" y="1208957"/>
                  <a:pt x="623164" y="1201800"/>
                </a:cubicBezTo>
                <a:cubicBezTo>
                  <a:pt x="626486" y="1198222"/>
                  <a:pt x="630318" y="1194842"/>
                  <a:pt x="633895" y="1194842"/>
                </a:cubicBezTo>
                <a:cubicBezTo>
                  <a:pt x="637472" y="1180728"/>
                  <a:pt x="641049" y="1169795"/>
                  <a:pt x="641049" y="1151903"/>
                </a:cubicBezTo>
                <a:cubicBezTo>
                  <a:pt x="644626" y="1151903"/>
                  <a:pt x="651525" y="1152102"/>
                  <a:pt x="655102" y="1159259"/>
                </a:cubicBezTo>
                <a:cubicBezTo>
                  <a:pt x="665833" y="1159259"/>
                  <a:pt x="676564" y="1159259"/>
                  <a:pt x="687295" y="1162837"/>
                </a:cubicBezTo>
                <a:cubicBezTo>
                  <a:pt x="690872" y="1162837"/>
                  <a:pt x="690872" y="1162837"/>
                  <a:pt x="687295" y="1159259"/>
                </a:cubicBezTo>
                <a:cubicBezTo>
                  <a:pt x="683718" y="1148524"/>
                  <a:pt x="680141" y="1141367"/>
                  <a:pt x="672987" y="1130633"/>
                </a:cubicBezTo>
                <a:cubicBezTo>
                  <a:pt x="672987" y="1130633"/>
                  <a:pt x="669665" y="1127054"/>
                  <a:pt x="672987" y="1123476"/>
                </a:cubicBezTo>
                <a:cubicBezTo>
                  <a:pt x="672987" y="1123476"/>
                  <a:pt x="676308" y="1123476"/>
                  <a:pt x="676308" y="1119898"/>
                </a:cubicBezTo>
                <a:cubicBezTo>
                  <a:pt x="679885" y="1119898"/>
                  <a:pt x="680141" y="1112940"/>
                  <a:pt x="680141" y="1109362"/>
                </a:cubicBezTo>
                <a:cubicBezTo>
                  <a:pt x="655102" y="1091669"/>
                  <a:pt x="633895" y="1077158"/>
                  <a:pt x="608856" y="1059266"/>
                </a:cubicBezTo>
                <a:cubicBezTo>
                  <a:pt x="605279" y="1055688"/>
                  <a:pt x="605279" y="1056086"/>
                  <a:pt x="608856" y="1056086"/>
                </a:cubicBezTo>
                <a:cubicBezTo>
                  <a:pt x="619587" y="1052507"/>
                  <a:pt x="626741" y="1045152"/>
                  <a:pt x="633895" y="1041574"/>
                </a:cubicBezTo>
                <a:cubicBezTo>
                  <a:pt x="794094" y="1084314"/>
                  <a:pt x="968600" y="1120097"/>
                  <a:pt x="1157159" y="1162837"/>
                </a:cubicBezTo>
                <a:cubicBezTo>
                  <a:pt x="1157159" y="1162837"/>
                  <a:pt x="1157415" y="1162837"/>
                  <a:pt x="1160736" y="1166415"/>
                </a:cubicBezTo>
                <a:cubicBezTo>
                  <a:pt x="1164313" y="1173572"/>
                  <a:pt x="1178621" y="1176951"/>
                  <a:pt x="1189352" y="1176951"/>
                </a:cubicBezTo>
                <a:cubicBezTo>
                  <a:pt x="1221290" y="1180529"/>
                  <a:pt x="1253227" y="1184108"/>
                  <a:pt x="1285420" y="1187686"/>
                </a:cubicBezTo>
                <a:cubicBezTo>
                  <a:pt x="1345974" y="1201999"/>
                  <a:pt x="1406272" y="1216113"/>
                  <a:pt x="1466825" y="1230227"/>
                </a:cubicBezTo>
                <a:cubicBezTo>
                  <a:pt x="1417003" y="1219691"/>
                  <a:pt x="1371013" y="1209155"/>
                  <a:pt x="1320935" y="1198421"/>
                </a:cubicBezTo>
                <a:cubicBezTo>
                  <a:pt x="1306882" y="1194842"/>
                  <a:pt x="1296151" y="1198222"/>
                  <a:pt x="1296151" y="1201800"/>
                </a:cubicBezTo>
                <a:cubicBezTo>
                  <a:pt x="1299728" y="1205378"/>
                  <a:pt x="1310459" y="1212535"/>
                  <a:pt x="1324767" y="1216113"/>
                </a:cubicBezTo>
                <a:cubicBezTo>
                  <a:pt x="1456350" y="1248317"/>
                  <a:pt x="1609394" y="1291058"/>
                  <a:pt x="1737655" y="1305172"/>
                </a:cubicBezTo>
                <a:cubicBezTo>
                  <a:pt x="2093822" y="1404966"/>
                  <a:pt x="2470940" y="1536765"/>
                  <a:pt x="2862621" y="1700569"/>
                </a:cubicBezTo>
                <a:cubicBezTo>
                  <a:pt x="2869775" y="1704147"/>
                  <a:pt x="2876929" y="1704147"/>
                  <a:pt x="2884083" y="1704147"/>
                </a:cubicBezTo>
                <a:cubicBezTo>
                  <a:pt x="2887660" y="1704147"/>
                  <a:pt x="2887660" y="1700569"/>
                  <a:pt x="2880506" y="1696991"/>
                </a:cubicBezTo>
                <a:cubicBezTo>
                  <a:pt x="2478349" y="1511717"/>
                  <a:pt x="2050898" y="1358647"/>
                  <a:pt x="1662794" y="1248317"/>
                </a:cubicBezTo>
                <a:cubicBezTo>
                  <a:pt x="1641332" y="1244739"/>
                  <a:pt x="1616548" y="1237384"/>
                  <a:pt x="1598919" y="1230227"/>
                </a:cubicBezTo>
                <a:cubicBezTo>
                  <a:pt x="1662794" y="1240962"/>
                  <a:pt x="1726924" y="1251697"/>
                  <a:pt x="1797953" y="1266010"/>
                </a:cubicBezTo>
                <a:cubicBezTo>
                  <a:pt x="1805107" y="1269588"/>
                  <a:pt x="1815838" y="1276745"/>
                  <a:pt x="1830146" y="1280323"/>
                </a:cubicBezTo>
                <a:cubicBezTo>
                  <a:pt x="1862084" y="1291058"/>
                  <a:pt x="1897598" y="1305172"/>
                  <a:pt x="1933368" y="1315708"/>
                </a:cubicBezTo>
                <a:cubicBezTo>
                  <a:pt x="1933368" y="1315708"/>
                  <a:pt x="1926470" y="1315907"/>
                  <a:pt x="1926470" y="1319286"/>
                </a:cubicBezTo>
                <a:cubicBezTo>
                  <a:pt x="1926470" y="1322864"/>
                  <a:pt x="1943844" y="1330220"/>
                  <a:pt x="1958152" y="1333798"/>
                </a:cubicBezTo>
                <a:cubicBezTo>
                  <a:pt x="2043744" y="1355069"/>
                  <a:pt x="2136490" y="1379918"/>
                  <a:pt x="2228981" y="1404767"/>
                </a:cubicBezTo>
                <a:cubicBezTo>
                  <a:pt x="2232558" y="1408345"/>
                  <a:pt x="2235880" y="1408544"/>
                  <a:pt x="2235880" y="1408544"/>
                </a:cubicBezTo>
                <a:cubicBezTo>
                  <a:pt x="2741514" y="1565192"/>
                  <a:pt x="3325332" y="1743309"/>
                  <a:pt x="3976857" y="2003329"/>
                </a:cubicBezTo>
                <a:cubicBezTo>
                  <a:pt x="3984011" y="2006907"/>
                  <a:pt x="3998319" y="2014064"/>
                  <a:pt x="4009050" y="2014064"/>
                </a:cubicBezTo>
                <a:cubicBezTo>
                  <a:pt x="4019781" y="2014064"/>
                  <a:pt x="4019781" y="2010486"/>
                  <a:pt x="4009050" y="2006907"/>
                </a:cubicBezTo>
                <a:cubicBezTo>
                  <a:pt x="4012627" y="2003329"/>
                  <a:pt x="4016204" y="2003130"/>
                  <a:pt x="4012627" y="1995974"/>
                </a:cubicBezTo>
                <a:cubicBezTo>
                  <a:pt x="3767092" y="1878488"/>
                  <a:pt x="3535608" y="1775315"/>
                  <a:pt x="3282919" y="1686256"/>
                </a:cubicBezTo>
                <a:cubicBezTo>
                  <a:pt x="3197326" y="1657630"/>
                  <a:pt x="3111989" y="1632781"/>
                  <a:pt x="3033551" y="1607932"/>
                </a:cubicBezTo>
                <a:cubicBezTo>
                  <a:pt x="3119143" y="1625823"/>
                  <a:pt x="3200903" y="1643516"/>
                  <a:pt x="3282919" y="1654052"/>
                </a:cubicBezTo>
                <a:cubicBezTo>
                  <a:pt x="3507248" y="1728996"/>
                  <a:pt x="3749207" y="1814477"/>
                  <a:pt x="3994997" y="1892801"/>
                </a:cubicBezTo>
                <a:cubicBezTo>
                  <a:pt x="3991420" y="1892801"/>
                  <a:pt x="3987843" y="1892801"/>
                  <a:pt x="3984266" y="1892801"/>
                </a:cubicBezTo>
                <a:cubicBezTo>
                  <a:pt x="4001896" y="1899957"/>
                  <a:pt x="4027190" y="1903536"/>
                  <a:pt x="4030767" y="1900156"/>
                </a:cubicBezTo>
                <a:cubicBezTo>
                  <a:pt x="4034089" y="1896578"/>
                  <a:pt x="4019781" y="1885843"/>
                  <a:pt x="3994997" y="1878687"/>
                </a:cubicBezTo>
                <a:cubicBezTo>
                  <a:pt x="3557070" y="1686455"/>
                  <a:pt x="3140350" y="1551078"/>
                  <a:pt x="2755822" y="1444128"/>
                </a:cubicBezTo>
                <a:cubicBezTo>
                  <a:pt x="2410386" y="1344334"/>
                  <a:pt x="2089989" y="1262432"/>
                  <a:pt x="1797953" y="1180529"/>
                </a:cubicBezTo>
                <a:cubicBezTo>
                  <a:pt x="1580778" y="1119898"/>
                  <a:pt x="1385065" y="1070001"/>
                  <a:pt x="1196251" y="1034417"/>
                </a:cubicBezTo>
                <a:cubicBezTo>
                  <a:pt x="1167890" y="1027261"/>
                  <a:pt x="1146428" y="1030839"/>
                  <a:pt x="1146428" y="1037996"/>
                </a:cubicBezTo>
                <a:cubicBezTo>
                  <a:pt x="1146428" y="1048730"/>
                  <a:pt x="1167890" y="1059465"/>
                  <a:pt x="1199828" y="1066423"/>
                </a:cubicBezTo>
                <a:cubicBezTo>
                  <a:pt x="1381488" y="1109163"/>
                  <a:pt x="1573880" y="1162837"/>
                  <a:pt x="1787478" y="1219691"/>
                </a:cubicBezTo>
                <a:cubicBezTo>
                  <a:pt x="1879969" y="1248317"/>
                  <a:pt x="1979614" y="1273166"/>
                  <a:pt x="2083091" y="1305172"/>
                </a:cubicBezTo>
                <a:cubicBezTo>
                  <a:pt x="2001076" y="1283901"/>
                  <a:pt x="1922637" y="1266209"/>
                  <a:pt x="1847776" y="1251896"/>
                </a:cubicBezTo>
                <a:cubicBezTo>
                  <a:pt x="1733823" y="1219890"/>
                  <a:pt x="1623702" y="1191264"/>
                  <a:pt x="1516903" y="1166415"/>
                </a:cubicBezTo>
                <a:cubicBezTo>
                  <a:pt x="1271368" y="1109362"/>
                  <a:pt x="1061091" y="1077158"/>
                  <a:pt x="843916" y="1009568"/>
                </a:cubicBezTo>
                <a:cubicBezTo>
                  <a:pt x="769055" y="988099"/>
                  <a:pt x="698026" y="963449"/>
                  <a:pt x="633895" y="938401"/>
                </a:cubicBezTo>
                <a:cubicBezTo>
                  <a:pt x="630318" y="934823"/>
                  <a:pt x="622909" y="927666"/>
                  <a:pt x="619332" y="924088"/>
                </a:cubicBezTo>
                <a:cubicBezTo>
                  <a:pt x="615755" y="924088"/>
                  <a:pt x="615755" y="920510"/>
                  <a:pt x="619332" y="920510"/>
                </a:cubicBezTo>
                <a:cubicBezTo>
                  <a:pt x="640794" y="924088"/>
                  <a:pt x="665833" y="927666"/>
                  <a:pt x="687295" y="931244"/>
                </a:cubicBezTo>
                <a:cubicBezTo>
                  <a:pt x="690872" y="931244"/>
                  <a:pt x="694449" y="931244"/>
                  <a:pt x="694449" y="931244"/>
                </a:cubicBezTo>
                <a:cubicBezTo>
                  <a:pt x="694449" y="931244"/>
                  <a:pt x="694449" y="924088"/>
                  <a:pt x="698026" y="924088"/>
                </a:cubicBezTo>
                <a:cubicBezTo>
                  <a:pt x="701603" y="920510"/>
                  <a:pt x="704924" y="916931"/>
                  <a:pt x="708501" y="916931"/>
                </a:cubicBezTo>
                <a:cubicBezTo>
                  <a:pt x="708501" y="913353"/>
                  <a:pt x="708501" y="909974"/>
                  <a:pt x="704924" y="906395"/>
                </a:cubicBezTo>
                <a:cubicBezTo>
                  <a:pt x="690616" y="899239"/>
                  <a:pt x="676564" y="888504"/>
                  <a:pt x="658679" y="877769"/>
                </a:cubicBezTo>
                <a:cubicBezTo>
                  <a:pt x="655102" y="877769"/>
                  <a:pt x="655102" y="874191"/>
                  <a:pt x="658679" y="874191"/>
                </a:cubicBezTo>
                <a:cubicBezTo>
                  <a:pt x="683718" y="877769"/>
                  <a:pt x="708501" y="881546"/>
                  <a:pt x="733540" y="885125"/>
                </a:cubicBezTo>
                <a:cubicBezTo>
                  <a:pt x="736862" y="885125"/>
                  <a:pt x="744271" y="884926"/>
                  <a:pt x="744271" y="877769"/>
                </a:cubicBezTo>
                <a:cubicBezTo>
                  <a:pt x="794094" y="895661"/>
                  <a:pt x="851070" y="909775"/>
                  <a:pt x="911624" y="924088"/>
                </a:cubicBezTo>
                <a:cubicBezTo>
                  <a:pt x="1103760" y="966828"/>
                  <a:pt x="1295896" y="998834"/>
                  <a:pt x="1520225" y="1045152"/>
                </a:cubicBezTo>
                <a:cubicBezTo>
                  <a:pt x="1815838" y="1102205"/>
                  <a:pt x="2139812" y="1187686"/>
                  <a:pt x="2464041" y="1305172"/>
                </a:cubicBezTo>
                <a:cubicBezTo>
                  <a:pt x="2467363" y="1308750"/>
                  <a:pt x="2474517" y="1308949"/>
                  <a:pt x="2478094" y="1308949"/>
                </a:cubicBezTo>
                <a:cubicBezTo>
                  <a:pt x="2478094" y="1308949"/>
                  <a:pt x="2478349" y="1305172"/>
                  <a:pt x="2471195" y="1305172"/>
                </a:cubicBezTo>
                <a:cubicBezTo>
                  <a:pt x="2143644" y="1180529"/>
                  <a:pt x="1815838" y="1098627"/>
                  <a:pt x="1520225" y="1034417"/>
                </a:cubicBezTo>
                <a:cubicBezTo>
                  <a:pt x="1238919" y="970406"/>
                  <a:pt x="975754" y="941780"/>
                  <a:pt x="747848" y="867035"/>
                </a:cubicBezTo>
                <a:cubicBezTo>
                  <a:pt x="751425" y="863456"/>
                  <a:pt x="751425" y="863456"/>
                  <a:pt x="755002" y="863456"/>
                </a:cubicBezTo>
                <a:cubicBezTo>
                  <a:pt x="758579" y="863456"/>
                  <a:pt x="761901" y="874191"/>
                  <a:pt x="765478" y="867035"/>
                </a:cubicBezTo>
                <a:cubicBezTo>
                  <a:pt x="769055" y="867035"/>
                  <a:pt x="769055" y="860077"/>
                  <a:pt x="765478" y="856499"/>
                </a:cubicBezTo>
                <a:cubicBezTo>
                  <a:pt x="765478" y="852920"/>
                  <a:pt x="765478" y="845764"/>
                  <a:pt x="765478" y="842186"/>
                </a:cubicBezTo>
                <a:cubicBezTo>
                  <a:pt x="776209" y="845764"/>
                  <a:pt x="786940" y="849342"/>
                  <a:pt x="801248" y="852920"/>
                </a:cubicBezTo>
                <a:cubicBezTo>
                  <a:pt x="794094" y="838607"/>
                  <a:pt x="786940" y="827873"/>
                  <a:pt x="779786" y="813560"/>
                </a:cubicBezTo>
                <a:cubicBezTo>
                  <a:pt x="776464" y="810180"/>
                  <a:pt x="776464" y="806403"/>
                  <a:pt x="779786" y="802825"/>
                </a:cubicBezTo>
                <a:cubicBezTo>
                  <a:pt x="779786" y="799246"/>
                  <a:pt x="783363" y="795867"/>
                  <a:pt x="786940" y="792289"/>
                </a:cubicBezTo>
                <a:cubicBezTo>
                  <a:pt x="790261" y="792289"/>
                  <a:pt x="790517" y="785132"/>
                  <a:pt x="790517" y="777976"/>
                </a:cubicBezTo>
                <a:cubicBezTo>
                  <a:pt x="779786" y="767241"/>
                  <a:pt x="772632" y="760084"/>
                  <a:pt x="765478" y="749549"/>
                </a:cubicBezTo>
                <a:cubicBezTo>
                  <a:pt x="761901" y="742392"/>
                  <a:pt x="758579" y="735235"/>
                  <a:pt x="755002" y="728079"/>
                </a:cubicBezTo>
                <a:cubicBezTo>
                  <a:pt x="744271" y="717543"/>
                  <a:pt x="733540" y="706808"/>
                  <a:pt x="722809" y="696073"/>
                </a:cubicBezTo>
                <a:cubicBezTo>
                  <a:pt x="719232" y="696073"/>
                  <a:pt x="715655" y="696073"/>
                  <a:pt x="719232" y="699652"/>
                </a:cubicBezTo>
                <a:cubicBezTo>
                  <a:pt x="719232" y="706808"/>
                  <a:pt x="719232" y="713766"/>
                  <a:pt x="722809" y="717344"/>
                </a:cubicBezTo>
                <a:cubicBezTo>
                  <a:pt x="722809" y="720922"/>
                  <a:pt x="719232" y="720922"/>
                  <a:pt x="715655" y="720922"/>
                </a:cubicBezTo>
                <a:cubicBezTo>
                  <a:pt x="701347" y="703230"/>
                  <a:pt x="687295" y="685339"/>
                  <a:pt x="672987" y="667646"/>
                </a:cubicBezTo>
                <a:cubicBezTo>
                  <a:pt x="669665" y="664068"/>
                  <a:pt x="669665" y="660291"/>
                  <a:pt x="672987" y="660291"/>
                </a:cubicBezTo>
                <a:cubicBezTo>
                  <a:pt x="672987" y="660291"/>
                  <a:pt x="672987" y="660689"/>
                  <a:pt x="672987" y="657110"/>
                </a:cubicBezTo>
                <a:cubicBezTo>
                  <a:pt x="676564" y="657110"/>
                  <a:pt x="676564" y="649755"/>
                  <a:pt x="672987" y="646177"/>
                </a:cubicBezTo>
                <a:cubicBezTo>
                  <a:pt x="672987" y="642797"/>
                  <a:pt x="672987" y="639020"/>
                  <a:pt x="672987" y="635442"/>
                </a:cubicBezTo>
                <a:cubicBezTo>
                  <a:pt x="676564" y="635442"/>
                  <a:pt x="683718" y="649954"/>
                  <a:pt x="687295" y="653532"/>
                </a:cubicBezTo>
                <a:cubicBezTo>
                  <a:pt x="698026" y="646375"/>
                  <a:pt x="708501" y="642598"/>
                  <a:pt x="715655" y="639020"/>
                </a:cubicBezTo>
                <a:cubicBezTo>
                  <a:pt x="719232" y="639020"/>
                  <a:pt x="722809" y="635442"/>
                  <a:pt x="719232" y="631864"/>
                </a:cubicBezTo>
                <a:cubicBezTo>
                  <a:pt x="705180" y="621129"/>
                  <a:pt x="690616" y="610792"/>
                  <a:pt x="680141" y="600057"/>
                </a:cubicBezTo>
                <a:cubicBezTo>
                  <a:pt x="672987" y="596479"/>
                  <a:pt x="672987" y="592702"/>
                  <a:pt x="672987" y="582166"/>
                </a:cubicBezTo>
                <a:cubicBezTo>
                  <a:pt x="672987" y="582166"/>
                  <a:pt x="676308" y="578389"/>
                  <a:pt x="676308" y="574810"/>
                </a:cubicBezTo>
                <a:cubicBezTo>
                  <a:pt x="676308" y="567853"/>
                  <a:pt x="676564" y="564473"/>
                  <a:pt x="680141" y="564473"/>
                </a:cubicBezTo>
                <a:cubicBezTo>
                  <a:pt x="694193" y="564473"/>
                  <a:pt x="708757" y="564473"/>
                  <a:pt x="719232" y="564473"/>
                </a:cubicBezTo>
                <a:cubicBezTo>
                  <a:pt x="722809" y="564473"/>
                  <a:pt x="733540" y="564473"/>
                  <a:pt x="737117" y="568051"/>
                </a:cubicBezTo>
                <a:cubicBezTo>
                  <a:pt x="897316" y="617749"/>
                  <a:pt x="1345718" y="692495"/>
                  <a:pt x="1548841" y="720922"/>
                </a:cubicBezTo>
                <a:cubicBezTo>
                  <a:pt x="1459671" y="678182"/>
                  <a:pt x="1349551" y="610593"/>
                  <a:pt x="1260381" y="578587"/>
                </a:cubicBezTo>
                <a:cubicBezTo>
                  <a:pt x="1310204" y="578587"/>
                  <a:pt x="1374334" y="585744"/>
                  <a:pt x="1413426" y="571630"/>
                </a:cubicBezTo>
                <a:cubicBezTo>
                  <a:pt x="1395541" y="543004"/>
                  <a:pt x="1360026" y="521733"/>
                  <a:pt x="1313781" y="507420"/>
                </a:cubicBezTo>
                <a:cubicBezTo>
                  <a:pt x="1324512" y="503842"/>
                  <a:pt x="1342397" y="496884"/>
                  <a:pt x="1349551" y="489727"/>
                </a:cubicBezTo>
                <a:cubicBezTo>
                  <a:pt x="1328089" y="486149"/>
                  <a:pt x="1314036" y="482372"/>
                  <a:pt x="1296151" y="475216"/>
                </a:cubicBezTo>
                <a:cubicBezTo>
                  <a:pt x="1328089" y="478794"/>
                  <a:pt x="1360026" y="475216"/>
                  <a:pt x="1385065" y="471637"/>
                </a:cubicBezTo>
                <a:cubicBezTo>
                  <a:pt x="1285165" y="489529"/>
                  <a:pt x="1114491" y="414783"/>
                  <a:pt x="1022000" y="397090"/>
                </a:cubicBezTo>
                <a:cubicBezTo>
                  <a:pt x="1018423" y="397090"/>
                  <a:pt x="1011013" y="396891"/>
                  <a:pt x="1004115" y="393313"/>
                </a:cubicBezTo>
                <a:cubicBezTo>
                  <a:pt x="996961" y="393313"/>
                  <a:pt x="986230" y="389735"/>
                  <a:pt x="979076" y="389735"/>
                </a:cubicBezTo>
                <a:cubicBezTo>
                  <a:pt x="975499" y="389735"/>
                  <a:pt x="975499" y="389735"/>
                  <a:pt x="975499" y="389735"/>
                </a:cubicBezTo>
                <a:cubicBezTo>
                  <a:pt x="1021744" y="400470"/>
                  <a:pt x="1071567" y="418361"/>
                  <a:pt x="1118068" y="432674"/>
                </a:cubicBezTo>
                <a:cubicBezTo>
                  <a:pt x="1039629" y="418361"/>
                  <a:pt x="961446" y="411204"/>
                  <a:pt x="886585" y="411204"/>
                </a:cubicBezTo>
                <a:cubicBezTo>
                  <a:pt x="929509" y="418162"/>
                  <a:pt x="968345" y="425319"/>
                  <a:pt x="1007692" y="439632"/>
                </a:cubicBezTo>
                <a:cubicBezTo>
                  <a:pt x="975499" y="436054"/>
                  <a:pt x="943561" y="432674"/>
                  <a:pt x="911624" y="429096"/>
                </a:cubicBezTo>
                <a:cubicBezTo>
                  <a:pt x="922355" y="432674"/>
                  <a:pt x="936663" y="432475"/>
                  <a:pt x="943561" y="439632"/>
                </a:cubicBezTo>
                <a:cubicBezTo>
                  <a:pt x="925932" y="436054"/>
                  <a:pt x="904470" y="436252"/>
                  <a:pt x="879431" y="432674"/>
                </a:cubicBezTo>
                <a:cubicBezTo>
                  <a:pt x="911624" y="439831"/>
                  <a:pt x="936407" y="443210"/>
                  <a:pt x="961446" y="450367"/>
                </a:cubicBezTo>
                <a:cubicBezTo>
                  <a:pt x="897316" y="443210"/>
                  <a:pt x="840084" y="443409"/>
                  <a:pt x="783107" y="404247"/>
                </a:cubicBezTo>
                <a:cubicBezTo>
                  <a:pt x="783107" y="404247"/>
                  <a:pt x="776209" y="386157"/>
                  <a:pt x="772632" y="379000"/>
                </a:cubicBezTo>
                <a:cubicBezTo>
                  <a:pt x="783363" y="375422"/>
                  <a:pt x="797415" y="372042"/>
                  <a:pt x="811723" y="368464"/>
                </a:cubicBezTo>
                <a:cubicBezTo>
                  <a:pt x="797415" y="364886"/>
                  <a:pt x="783363" y="364886"/>
                  <a:pt x="772632" y="361308"/>
                </a:cubicBezTo>
                <a:cubicBezTo>
                  <a:pt x="769055" y="357729"/>
                  <a:pt x="769055" y="357729"/>
                  <a:pt x="769055" y="357729"/>
                </a:cubicBezTo>
                <a:cubicBezTo>
                  <a:pt x="772632" y="357729"/>
                  <a:pt x="772632" y="354151"/>
                  <a:pt x="769055" y="354151"/>
                </a:cubicBezTo>
                <a:cubicBezTo>
                  <a:pt x="765478" y="350573"/>
                  <a:pt x="765478" y="340037"/>
                  <a:pt x="765478" y="340037"/>
                </a:cubicBezTo>
                <a:cubicBezTo>
                  <a:pt x="765478" y="336459"/>
                  <a:pt x="765478" y="336459"/>
                  <a:pt x="761901" y="332880"/>
                </a:cubicBezTo>
                <a:cubicBezTo>
                  <a:pt x="761901" y="332880"/>
                  <a:pt x="755002" y="329103"/>
                  <a:pt x="755002" y="325724"/>
                </a:cubicBezTo>
                <a:cubicBezTo>
                  <a:pt x="755002" y="325724"/>
                  <a:pt x="755002" y="325525"/>
                  <a:pt x="751425" y="321947"/>
                </a:cubicBezTo>
                <a:cubicBezTo>
                  <a:pt x="751425" y="321947"/>
                  <a:pt x="754747" y="318766"/>
                  <a:pt x="758324" y="318766"/>
                </a:cubicBezTo>
                <a:cubicBezTo>
                  <a:pt x="779786" y="322344"/>
                  <a:pt x="804825" y="325724"/>
                  <a:pt x="826031" y="329302"/>
                </a:cubicBezTo>
                <a:cubicBezTo>
                  <a:pt x="801248" y="322146"/>
                  <a:pt x="772887" y="314989"/>
                  <a:pt x="751425" y="304254"/>
                </a:cubicBezTo>
                <a:cubicBezTo>
                  <a:pt x="755002" y="300676"/>
                  <a:pt x="761901" y="300676"/>
                  <a:pt x="765478" y="297098"/>
                </a:cubicBezTo>
                <a:cubicBezTo>
                  <a:pt x="765478" y="297098"/>
                  <a:pt x="754747" y="293718"/>
                  <a:pt x="758324" y="290140"/>
                </a:cubicBezTo>
                <a:cubicBezTo>
                  <a:pt x="758324" y="283182"/>
                  <a:pt x="765478" y="275827"/>
                  <a:pt x="769055" y="268671"/>
                </a:cubicBezTo>
                <a:cubicBezTo>
                  <a:pt x="747848" y="254358"/>
                  <a:pt x="751170" y="243822"/>
                  <a:pt x="729708" y="233286"/>
                </a:cubicBezTo>
                <a:cubicBezTo>
                  <a:pt x="854392" y="226129"/>
                  <a:pt x="993384" y="286562"/>
                  <a:pt x="1132376" y="290140"/>
                </a:cubicBezTo>
                <a:cubicBezTo>
                  <a:pt x="1121645" y="286562"/>
                  <a:pt x="1110914" y="282984"/>
                  <a:pt x="1100183" y="279405"/>
                </a:cubicBezTo>
                <a:cubicBezTo>
                  <a:pt x="1043206" y="247400"/>
                  <a:pt x="957614" y="232888"/>
                  <a:pt x="893483" y="208039"/>
                </a:cubicBezTo>
                <a:cubicBezTo>
                  <a:pt x="911368" y="211617"/>
                  <a:pt x="939984" y="215394"/>
                  <a:pt x="961446" y="222352"/>
                </a:cubicBezTo>
                <a:cubicBezTo>
                  <a:pt x="932830" y="197503"/>
                  <a:pt x="893739" y="183389"/>
                  <a:pt x="858224" y="169076"/>
                </a:cubicBezTo>
                <a:cubicBezTo>
                  <a:pt x="868955" y="161919"/>
                  <a:pt x="879686" y="154564"/>
                  <a:pt x="886585" y="150986"/>
                </a:cubicBezTo>
                <a:cubicBezTo>
                  <a:pt x="872532" y="144028"/>
                  <a:pt x="861546" y="136872"/>
                  <a:pt x="843916" y="133293"/>
                </a:cubicBezTo>
                <a:cubicBezTo>
                  <a:pt x="843916" y="126137"/>
                  <a:pt x="861801" y="129914"/>
                  <a:pt x="861801" y="119179"/>
                </a:cubicBezTo>
                <a:cubicBezTo>
                  <a:pt x="851070" y="112023"/>
                  <a:pt x="843916" y="115601"/>
                  <a:pt x="833185" y="104866"/>
                </a:cubicBezTo>
                <a:cubicBezTo>
                  <a:pt x="843916" y="115601"/>
                  <a:pt x="879431" y="101288"/>
                  <a:pt x="893483" y="97710"/>
                </a:cubicBezTo>
                <a:cubicBezTo>
                  <a:pt x="893483" y="97710"/>
                  <a:pt x="893739" y="97710"/>
                  <a:pt x="886585" y="94131"/>
                </a:cubicBezTo>
                <a:cubicBezTo>
                  <a:pt x="893739" y="94131"/>
                  <a:pt x="897316" y="94131"/>
                  <a:pt x="900893" y="94131"/>
                </a:cubicBezTo>
                <a:cubicBezTo>
                  <a:pt x="897316" y="94131"/>
                  <a:pt x="897060" y="90752"/>
                  <a:pt x="893483" y="90752"/>
                </a:cubicBezTo>
                <a:cubicBezTo>
                  <a:pt x="886585" y="87174"/>
                  <a:pt x="886585" y="87174"/>
                  <a:pt x="886585" y="87174"/>
                </a:cubicBezTo>
                <a:cubicBezTo>
                  <a:pt x="886585" y="83595"/>
                  <a:pt x="886585" y="83595"/>
                  <a:pt x="883008" y="80017"/>
                </a:cubicBezTo>
                <a:cubicBezTo>
                  <a:pt x="879431" y="80017"/>
                  <a:pt x="865378" y="72861"/>
                  <a:pt x="858224" y="72861"/>
                </a:cubicBezTo>
                <a:cubicBezTo>
                  <a:pt x="854647" y="69282"/>
                  <a:pt x="851070" y="69084"/>
                  <a:pt x="847493" y="69084"/>
                </a:cubicBezTo>
                <a:cubicBezTo>
                  <a:pt x="843916" y="69084"/>
                  <a:pt x="843916" y="69084"/>
                  <a:pt x="843916" y="69084"/>
                </a:cubicBezTo>
                <a:cubicBezTo>
                  <a:pt x="836762" y="69084"/>
                  <a:pt x="829608" y="65903"/>
                  <a:pt x="818877" y="62325"/>
                </a:cubicBezTo>
                <a:cubicBezTo>
                  <a:pt x="818877" y="62325"/>
                  <a:pt x="815300" y="62126"/>
                  <a:pt x="815300" y="58746"/>
                </a:cubicBezTo>
                <a:lnTo>
                  <a:pt x="826031" y="58746"/>
                </a:lnTo>
                <a:cubicBezTo>
                  <a:pt x="826031" y="58746"/>
                  <a:pt x="826031" y="58746"/>
                  <a:pt x="829608" y="58746"/>
                </a:cubicBezTo>
                <a:cubicBezTo>
                  <a:pt x="833185" y="58746"/>
                  <a:pt x="833185" y="58548"/>
                  <a:pt x="829608" y="54969"/>
                </a:cubicBezTo>
                <a:cubicBezTo>
                  <a:pt x="826031" y="54969"/>
                  <a:pt x="818877" y="51391"/>
                  <a:pt x="811723" y="51391"/>
                </a:cubicBezTo>
                <a:cubicBezTo>
                  <a:pt x="808146" y="51391"/>
                  <a:pt x="804825" y="51391"/>
                  <a:pt x="804825" y="47813"/>
                </a:cubicBezTo>
                <a:cubicBezTo>
                  <a:pt x="804825" y="47813"/>
                  <a:pt x="808146" y="44235"/>
                  <a:pt x="811723" y="44235"/>
                </a:cubicBezTo>
                <a:cubicBezTo>
                  <a:pt x="815300" y="44235"/>
                  <a:pt x="818877" y="44235"/>
                  <a:pt x="818877" y="47813"/>
                </a:cubicBezTo>
                <a:cubicBezTo>
                  <a:pt x="826031" y="47813"/>
                  <a:pt x="833441" y="47813"/>
                  <a:pt x="837018" y="47813"/>
                </a:cubicBezTo>
                <a:cubicBezTo>
                  <a:pt x="837018" y="47813"/>
                  <a:pt x="857969" y="47813"/>
                  <a:pt x="872277" y="47813"/>
                </a:cubicBezTo>
                <a:cubicBezTo>
                  <a:pt x="950715" y="47813"/>
                  <a:pt x="1110914" y="51391"/>
                  <a:pt x="1110914" y="51391"/>
                </a:cubicBezTo>
                <a:cubicBezTo>
                  <a:pt x="1114235" y="51391"/>
                  <a:pt x="1118068" y="51391"/>
                  <a:pt x="1121645" y="51391"/>
                </a:cubicBezTo>
                <a:cubicBezTo>
                  <a:pt x="1125222" y="54969"/>
                  <a:pt x="1128799" y="51391"/>
                  <a:pt x="1128799" y="51391"/>
                </a:cubicBezTo>
                <a:cubicBezTo>
                  <a:pt x="1128799" y="47813"/>
                  <a:pt x="1128799" y="44235"/>
                  <a:pt x="1132376" y="44235"/>
                </a:cubicBezTo>
                <a:cubicBezTo>
                  <a:pt x="1135953" y="44235"/>
                  <a:pt x="1135953" y="44235"/>
                  <a:pt x="1135953" y="44235"/>
                </a:cubicBezTo>
                <a:cubicBezTo>
                  <a:pt x="1135953" y="44235"/>
                  <a:pt x="1132376" y="40656"/>
                  <a:pt x="1125222" y="40656"/>
                </a:cubicBezTo>
                <a:cubicBezTo>
                  <a:pt x="1125222" y="40656"/>
                  <a:pt x="1121645" y="40656"/>
                  <a:pt x="1118068" y="40656"/>
                </a:cubicBezTo>
                <a:cubicBezTo>
                  <a:pt x="1114491" y="40656"/>
                  <a:pt x="1107337" y="40656"/>
                  <a:pt x="1103760" y="40656"/>
                </a:cubicBezTo>
                <a:cubicBezTo>
                  <a:pt x="1082553" y="37078"/>
                  <a:pt x="1061091" y="33699"/>
                  <a:pt x="1039629" y="33699"/>
                </a:cubicBezTo>
                <a:cubicBezTo>
                  <a:pt x="1046783" y="33699"/>
                  <a:pt x="1053937" y="33699"/>
                  <a:pt x="1064668" y="30120"/>
                </a:cubicBezTo>
                <a:cubicBezTo>
                  <a:pt x="1068245" y="30120"/>
                  <a:pt x="1068245" y="30120"/>
                  <a:pt x="1064668" y="26542"/>
                </a:cubicBezTo>
                <a:cubicBezTo>
                  <a:pt x="1057514" y="26542"/>
                  <a:pt x="1050360" y="19386"/>
                  <a:pt x="1043206" y="15807"/>
                </a:cubicBezTo>
                <a:cubicBezTo>
                  <a:pt x="1037841" y="15807"/>
                  <a:pt x="1034264" y="15807"/>
                  <a:pt x="1032475" y="15807"/>
                </a:cubicBezTo>
                <a:cubicBezTo>
                  <a:pt x="1032475" y="15807"/>
                  <a:pt x="1032475" y="15807"/>
                  <a:pt x="1043206" y="12229"/>
                </a:cubicBezTo>
                <a:cubicBezTo>
                  <a:pt x="1046783" y="12229"/>
                  <a:pt x="1043206" y="5271"/>
                  <a:pt x="1046783" y="5271"/>
                </a:cubicBezTo>
                <a:cubicBezTo>
                  <a:pt x="1050360" y="1693"/>
                  <a:pt x="1064668" y="5271"/>
                  <a:pt x="1068245" y="5271"/>
                </a:cubicBezTo>
                <a:cubicBezTo>
                  <a:pt x="1068245" y="1693"/>
                  <a:pt x="1068245" y="1693"/>
                  <a:pt x="1068245" y="1693"/>
                </a:cubicBezTo>
                <a:cubicBezTo>
                  <a:pt x="1068245" y="1693"/>
                  <a:pt x="1133494" y="463"/>
                  <a:pt x="1242648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65D5D06-8DBA-4082-B392-E75D43927B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3" t="14728" r="5447" b="-14728"/>
          <a:stretch/>
        </p:blipFill>
        <p:spPr>
          <a:xfrm flipH="1">
            <a:off x="6096000" y="1914621"/>
            <a:ext cx="5518799" cy="4293412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CAD170-724E-46FE-9546-9EB51556C880}"/>
              </a:ext>
            </a:extLst>
          </p:cNvPr>
          <p:cNvSpPr/>
          <p:nvPr/>
        </p:nvSpPr>
        <p:spPr>
          <a:xfrm>
            <a:off x="1873771" y="17095"/>
            <a:ext cx="3556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DC17CE-FA33-4043-B027-69ADF301D104}"/>
              </a:ext>
            </a:extLst>
          </p:cNvPr>
          <p:cNvSpPr/>
          <p:nvPr/>
        </p:nvSpPr>
        <p:spPr>
          <a:xfrm>
            <a:off x="2797331" y="1211100"/>
            <a:ext cx="1708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SUB HEADLINE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24BAB6-3159-4CB8-8850-814DF37AD35B}"/>
              </a:ext>
            </a:extLst>
          </p:cNvPr>
          <p:cNvSpPr txBox="1"/>
          <p:nvPr/>
        </p:nvSpPr>
        <p:spPr>
          <a:xfrm>
            <a:off x="1873771" y="1696891"/>
            <a:ext cx="355600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0824E-34B6-432D-AB81-E7298E1BC918}"/>
              </a:ext>
            </a:extLst>
          </p:cNvPr>
          <p:cNvSpPr/>
          <p:nvPr/>
        </p:nvSpPr>
        <p:spPr>
          <a:xfrm>
            <a:off x="2723648" y="3681079"/>
            <a:ext cx="17088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Montserrat" panose="00000500000000000000" pitchFamily="2" charset="0"/>
                <a:ea typeface="Montserrat" charset="0"/>
                <a:cs typeface="Montserrat" charset="0"/>
              </a:rPr>
              <a:t>SUB HEADLINE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3903D7-FA14-4C4B-A6E1-37B2279A3C28}"/>
              </a:ext>
            </a:extLst>
          </p:cNvPr>
          <p:cNvSpPr txBox="1"/>
          <p:nvPr/>
        </p:nvSpPr>
        <p:spPr>
          <a:xfrm>
            <a:off x="1873771" y="4166870"/>
            <a:ext cx="3556000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200" b="1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CDF882-6A6D-44A2-A1FD-11ED9C99500C}"/>
              </a:ext>
            </a:extLst>
          </p:cNvPr>
          <p:cNvSpPr txBox="1"/>
          <p:nvPr/>
        </p:nvSpPr>
        <p:spPr>
          <a:xfrm>
            <a:off x="0" y="944806"/>
            <a:ext cx="1292662" cy="5036182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r>
              <a:rPr lang="en-US" sz="7200" dirty="0">
                <a:solidFill>
                  <a:schemeClr val="bg1">
                    <a:lumMod val="75000"/>
                  </a:schemeClr>
                </a:solidFill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</a:t>
            </a:r>
          </a:p>
        </p:txBody>
      </p:sp>
    </p:spTree>
    <p:extLst>
      <p:ext uri="{BB962C8B-B14F-4D97-AF65-F5344CB8AC3E}">
        <p14:creationId xmlns:p14="http://schemas.microsoft.com/office/powerpoint/2010/main" val="39787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 animBg="1"/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474624" y="1687576"/>
            <a:ext cx="5518799" cy="4293412"/>
          </a:xfrm>
          <a:custGeom>
            <a:avLst/>
            <a:gdLst>
              <a:gd name="connsiteX0" fmla="*/ 5066564 w 5518799"/>
              <a:gd name="connsiteY0" fmla="*/ 2469894 h 4293412"/>
              <a:gd name="connsiteX1" fmla="*/ 4998857 w 5518799"/>
              <a:gd name="connsiteY1" fmla="*/ 2491363 h 4293412"/>
              <a:gd name="connsiteX2" fmla="*/ 4998857 w 5518799"/>
              <a:gd name="connsiteY2" fmla="*/ 2487785 h 4293412"/>
              <a:gd name="connsiteX3" fmla="*/ 5009843 w 5518799"/>
              <a:gd name="connsiteY3" fmla="*/ 2487785 h 4293412"/>
              <a:gd name="connsiteX4" fmla="*/ 5023896 w 5518799"/>
              <a:gd name="connsiteY4" fmla="*/ 2480430 h 4293412"/>
              <a:gd name="connsiteX5" fmla="*/ 5031050 w 5518799"/>
              <a:gd name="connsiteY5" fmla="*/ 2476852 h 4293412"/>
              <a:gd name="connsiteX6" fmla="*/ 5052256 w 5518799"/>
              <a:gd name="connsiteY6" fmla="*/ 2473671 h 4293412"/>
              <a:gd name="connsiteX7" fmla="*/ 5057877 w 5518799"/>
              <a:gd name="connsiteY7" fmla="*/ 2470888 h 4293412"/>
              <a:gd name="connsiteX8" fmla="*/ 5319254 w 5518799"/>
              <a:gd name="connsiteY8" fmla="*/ 2242078 h 4293412"/>
              <a:gd name="connsiteX9" fmla="*/ 5311078 w 5518799"/>
              <a:gd name="connsiteY9" fmla="*/ 2244464 h 4293412"/>
              <a:gd name="connsiteX10" fmla="*/ 5305201 w 5518799"/>
              <a:gd name="connsiteY10" fmla="*/ 2245657 h 4293412"/>
              <a:gd name="connsiteX11" fmla="*/ 5319254 w 5518799"/>
              <a:gd name="connsiteY11" fmla="*/ 2242078 h 4293412"/>
              <a:gd name="connsiteX12" fmla="*/ 4475593 w 5518799"/>
              <a:gd name="connsiteY12" fmla="*/ 1982058 h 4293412"/>
              <a:gd name="connsiteX13" fmla="*/ 4404308 w 5518799"/>
              <a:gd name="connsiteY13" fmla="*/ 2014064 h 4293412"/>
              <a:gd name="connsiteX14" fmla="*/ 4393577 w 5518799"/>
              <a:gd name="connsiteY14" fmla="*/ 2010486 h 4293412"/>
              <a:gd name="connsiteX15" fmla="*/ 4400731 w 5518799"/>
              <a:gd name="connsiteY15" fmla="*/ 2006907 h 4293412"/>
              <a:gd name="connsiteX16" fmla="*/ 4475593 w 5518799"/>
              <a:gd name="connsiteY16" fmla="*/ 1982058 h 4293412"/>
              <a:gd name="connsiteX17" fmla="*/ 4276151 w 5518799"/>
              <a:gd name="connsiteY17" fmla="*/ 100 h 4293412"/>
              <a:gd name="connsiteX18" fmla="*/ 4450554 w 5518799"/>
              <a:gd name="connsiteY18" fmla="*/ 1693 h 4293412"/>
              <a:gd name="connsiteX19" fmla="*/ 4450554 w 5518799"/>
              <a:gd name="connsiteY19" fmla="*/ 5271 h 4293412"/>
              <a:gd name="connsiteX20" fmla="*/ 4472016 w 5518799"/>
              <a:gd name="connsiteY20" fmla="*/ 5271 h 4293412"/>
              <a:gd name="connsiteX21" fmla="*/ 4475593 w 5518799"/>
              <a:gd name="connsiteY21" fmla="*/ 12229 h 4293412"/>
              <a:gd name="connsiteX22" fmla="*/ 4486324 w 5518799"/>
              <a:gd name="connsiteY22" fmla="*/ 15807 h 4293412"/>
              <a:gd name="connsiteX23" fmla="*/ 4475593 w 5518799"/>
              <a:gd name="connsiteY23" fmla="*/ 15807 h 4293412"/>
              <a:gd name="connsiteX24" fmla="*/ 4454131 w 5518799"/>
              <a:gd name="connsiteY24" fmla="*/ 26542 h 4293412"/>
              <a:gd name="connsiteX25" fmla="*/ 4454131 w 5518799"/>
              <a:gd name="connsiteY25" fmla="*/ 30120 h 4293412"/>
              <a:gd name="connsiteX26" fmla="*/ 4479170 w 5518799"/>
              <a:gd name="connsiteY26" fmla="*/ 33699 h 4293412"/>
              <a:gd name="connsiteX27" fmla="*/ 4415039 w 5518799"/>
              <a:gd name="connsiteY27" fmla="*/ 40656 h 4293412"/>
              <a:gd name="connsiteX28" fmla="*/ 4400731 w 5518799"/>
              <a:gd name="connsiteY28" fmla="*/ 40656 h 4293412"/>
              <a:gd name="connsiteX29" fmla="*/ 4393577 w 5518799"/>
              <a:gd name="connsiteY29" fmla="*/ 40656 h 4293412"/>
              <a:gd name="connsiteX30" fmla="*/ 4382846 w 5518799"/>
              <a:gd name="connsiteY30" fmla="*/ 44235 h 4293412"/>
              <a:gd name="connsiteX31" fmla="*/ 4386423 w 5518799"/>
              <a:gd name="connsiteY31" fmla="*/ 44235 h 4293412"/>
              <a:gd name="connsiteX32" fmla="*/ 4390000 w 5518799"/>
              <a:gd name="connsiteY32" fmla="*/ 51391 h 4293412"/>
              <a:gd name="connsiteX33" fmla="*/ 4397154 w 5518799"/>
              <a:gd name="connsiteY33" fmla="*/ 51391 h 4293412"/>
              <a:gd name="connsiteX34" fmla="*/ 4407885 w 5518799"/>
              <a:gd name="connsiteY34" fmla="*/ 51391 h 4293412"/>
              <a:gd name="connsiteX35" fmla="*/ 4646522 w 5518799"/>
              <a:gd name="connsiteY35" fmla="*/ 47813 h 4293412"/>
              <a:gd name="connsiteX36" fmla="*/ 4681781 w 5518799"/>
              <a:gd name="connsiteY36" fmla="*/ 47813 h 4293412"/>
              <a:gd name="connsiteX37" fmla="*/ 4699922 w 5518799"/>
              <a:gd name="connsiteY37" fmla="*/ 47813 h 4293412"/>
              <a:gd name="connsiteX38" fmla="*/ 4707076 w 5518799"/>
              <a:gd name="connsiteY38" fmla="*/ 44235 h 4293412"/>
              <a:gd name="connsiteX39" fmla="*/ 4713974 w 5518799"/>
              <a:gd name="connsiteY39" fmla="*/ 47813 h 4293412"/>
              <a:gd name="connsiteX40" fmla="*/ 4707076 w 5518799"/>
              <a:gd name="connsiteY40" fmla="*/ 51391 h 4293412"/>
              <a:gd name="connsiteX41" fmla="*/ 4689191 w 5518799"/>
              <a:gd name="connsiteY41" fmla="*/ 54969 h 4293412"/>
              <a:gd name="connsiteX42" fmla="*/ 4689191 w 5518799"/>
              <a:gd name="connsiteY42" fmla="*/ 58746 h 4293412"/>
              <a:gd name="connsiteX43" fmla="*/ 4692768 w 5518799"/>
              <a:gd name="connsiteY43" fmla="*/ 58746 h 4293412"/>
              <a:gd name="connsiteX44" fmla="*/ 4703499 w 5518799"/>
              <a:gd name="connsiteY44" fmla="*/ 58746 h 4293412"/>
              <a:gd name="connsiteX45" fmla="*/ 4699922 w 5518799"/>
              <a:gd name="connsiteY45" fmla="*/ 62325 h 4293412"/>
              <a:gd name="connsiteX46" fmla="*/ 4674883 w 5518799"/>
              <a:gd name="connsiteY46" fmla="*/ 69084 h 4293412"/>
              <a:gd name="connsiteX47" fmla="*/ 4671306 w 5518799"/>
              <a:gd name="connsiteY47" fmla="*/ 69084 h 4293412"/>
              <a:gd name="connsiteX48" fmla="*/ 4660575 w 5518799"/>
              <a:gd name="connsiteY48" fmla="*/ 72861 h 4293412"/>
              <a:gd name="connsiteX49" fmla="*/ 4635791 w 5518799"/>
              <a:gd name="connsiteY49" fmla="*/ 80017 h 4293412"/>
              <a:gd name="connsiteX50" fmla="*/ 4632214 w 5518799"/>
              <a:gd name="connsiteY50" fmla="*/ 87174 h 4293412"/>
              <a:gd name="connsiteX51" fmla="*/ 4625316 w 5518799"/>
              <a:gd name="connsiteY51" fmla="*/ 90752 h 4293412"/>
              <a:gd name="connsiteX52" fmla="*/ 4617906 w 5518799"/>
              <a:gd name="connsiteY52" fmla="*/ 94131 h 4293412"/>
              <a:gd name="connsiteX53" fmla="*/ 4632214 w 5518799"/>
              <a:gd name="connsiteY53" fmla="*/ 94131 h 4293412"/>
              <a:gd name="connsiteX54" fmla="*/ 4625316 w 5518799"/>
              <a:gd name="connsiteY54" fmla="*/ 97710 h 4293412"/>
              <a:gd name="connsiteX55" fmla="*/ 4685614 w 5518799"/>
              <a:gd name="connsiteY55" fmla="*/ 104866 h 4293412"/>
              <a:gd name="connsiteX56" fmla="*/ 4656998 w 5518799"/>
              <a:gd name="connsiteY56" fmla="*/ 119179 h 4293412"/>
              <a:gd name="connsiteX57" fmla="*/ 4674883 w 5518799"/>
              <a:gd name="connsiteY57" fmla="*/ 133293 h 4293412"/>
              <a:gd name="connsiteX58" fmla="*/ 4632214 w 5518799"/>
              <a:gd name="connsiteY58" fmla="*/ 150986 h 4293412"/>
              <a:gd name="connsiteX59" fmla="*/ 4660575 w 5518799"/>
              <a:gd name="connsiteY59" fmla="*/ 169076 h 4293412"/>
              <a:gd name="connsiteX60" fmla="*/ 4557353 w 5518799"/>
              <a:gd name="connsiteY60" fmla="*/ 222352 h 4293412"/>
              <a:gd name="connsiteX61" fmla="*/ 4625316 w 5518799"/>
              <a:gd name="connsiteY61" fmla="*/ 208039 h 4293412"/>
              <a:gd name="connsiteX62" fmla="*/ 4418616 w 5518799"/>
              <a:gd name="connsiteY62" fmla="*/ 279405 h 4293412"/>
              <a:gd name="connsiteX63" fmla="*/ 4386423 w 5518799"/>
              <a:gd name="connsiteY63" fmla="*/ 290140 h 4293412"/>
              <a:gd name="connsiteX64" fmla="*/ 4789091 w 5518799"/>
              <a:gd name="connsiteY64" fmla="*/ 233286 h 4293412"/>
              <a:gd name="connsiteX65" fmla="*/ 4749744 w 5518799"/>
              <a:gd name="connsiteY65" fmla="*/ 268671 h 4293412"/>
              <a:gd name="connsiteX66" fmla="*/ 4760475 w 5518799"/>
              <a:gd name="connsiteY66" fmla="*/ 290140 h 4293412"/>
              <a:gd name="connsiteX67" fmla="*/ 4753321 w 5518799"/>
              <a:gd name="connsiteY67" fmla="*/ 297098 h 4293412"/>
              <a:gd name="connsiteX68" fmla="*/ 4767374 w 5518799"/>
              <a:gd name="connsiteY68" fmla="*/ 304254 h 4293412"/>
              <a:gd name="connsiteX69" fmla="*/ 4692768 w 5518799"/>
              <a:gd name="connsiteY69" fmla="*/ 329302 h 4293412"/>
              <a:gd name="connsiteX70" fmla="*/ 4760475 w 5518799"/>
              <a:gd name="connsiteY70" fmla="*/ 318766 h 4293412"/>
              <a:gd name="connsiteX71" fmla="*/ 4767374 w 5518799"/>
              <a:gd name="connsiteY71" fmla="*/ 321947 h 4293412"/>
              <a:gd name="connsiteX72" fmla="*/ 4763797 w 5518799"/>
              <a:gd name="connsiteY72" fmla="*/ 325724 h 4293412"/>
              <a:gd name="connsiteX73" fmla="*/ 4756898 w 5518799"/>
              <a:gd name="connsiteY73" fmla="*/ 332880 h 4293412"/>
              <a:gd name="connsiteX74" fmla="*/ 4753321 w 5518799"/>
              <a:gd name="connsiteY74" fmla="*/ 340037 h 4293412"/>
              <a:gd name="connsiteX75" fmla="*/ 4749744 w 5518799"/>
              <a:gd name="connsiteY75" fmla="*/ 354151 h 4293412"/>
              <a:gd name="connsiteX76" fmla="*/ 4749744 w 5518799"/>
              <a:gd name="connsiteY76" fmla="*/ 357729 h 4293412"/>
              <a:gd name="connsiteX77" fmla="*/ 4746167 w 5518799"/>
              <a:gd name="connsiteY77" fmla="*/ 361308 h 4293412"/>
              <a:gd name="connsiteX78" fmla="*/ 4707076 w 5518799"/>
              <a:gd name="connsiteY78" fmla="*/ 368464 h 4293412"/>
              <a:gd name="connsiteX79" fmla="*/ 4746167 w 5518799"/>
              <a:gd name="connsiteY79" fmla="*/ 379000 h 4293412"/>
              <a:gd name="connsiteX80" fmla="*/ 4735692 w 5518799"/>
              <a:gd name="connsiteY80" fmla="*/ 404247 h 4293412"/>
              <a:gd name="connsiteX81" fmla="*/ 4557353 w 5518799"/>
              <a:gd name="connsiteY81" fmla="*/ 450367 h 4293412"/>
              <a:gd name="connsiteX82" fmla="*/ 4639368 w 5518799"/>
              <a:gd name="connsiteY82" fmla="*/ 432674 h 4293412"/>
              <a:gd name="connsiteX83" fmla="*/ 4575238 w 5518799"/>
              <a:gd name="connsiteY83" fmla="*/ 439632 h 4293412"/>
              <a:gd name="connsiteX84" fmla="*/ 4607175 w 5518799"/>
              <a:gd name="connsiteY84" fmla="*/ 429096 h 4293412"/>
              <a:gd name="connsiteX85" fmla="*/ 4511107 w 5518799"/>
              <a:gd name="connsiteY85" fmla="*/ 439632 h 4293412"/>
              <a:gd name="connsiteX86" fmla="*/ 4632214 w 5518799"/>
              <a:gd name="connsiteY86" fmla="*/ 411204 h 4293412"/>
              <a:gd name="connsiteX87" fmla="*/ 4400731 w 5518799"/>
              <a:gd name="connsiteY87" fmla="*/ 432674 h 4293412"/>
              <a:gd name="connsiteX88" fmla="*/ 4543300 w 5518799"/>
              <a:gd name="connsiteY88" fmla="*/ 389735 h 4293412"/>
              <a:gd name="connsiteX89" fmla="*/ 4539723 w 5518799"/>
              <a:gd name="connsiteY89" fmla="*/ 389735 h 4293412"/>
              <a:gd name="connsiteX90" fmla="*/ 4514684 w 5518799"/>
              <a:gd name="connsiteY90" fmla="*/ 393313 h 4293412"/>
              <a:gd name="connsiteX91" fmla="*/ 4496799 w 5518799"/>
              <a:gd name="connsiteY91" fmla="*/ 397090 h 4293412"/>
              <a:gd name="connsiteX92" fmla="*/ 4133734 w 5518799"/>
              <a:gd name="connsiteY92" fmla="*/ 471637 h 4293412"/>
              <a:gd name="connsiteX93" fmla="*/ 4222648 w 5518799"/>
              <a:gd name="connsiteY93" fmla="*/ 475216 h 4293412"/>
              <a:gd name="connsiteX94" fmla="*/ 4169248 w 5518799"/>
              <a:gd name="connsiteY94" fmla="*/ 489727 h 4293412"/>
              <a:gd name="connsiteX95" fmla="*/ 4205018 w 5518799"/>
              <a:gd name="connsiteY95" fmla="*/ 507420 h 4293412"/>
              <a:gd name="connsiteX96" fmla="*/ 4105373 w 5518799"/>
              <a:gd name="connsiteY96" fmla="*/ 571630 h 4293412"/>
              <a:gd name="connsiteX97" fmla="*/ 4258418 w 5518799"/>
              <a:gd name="connsiteY97" fmla="*/ 578587 h 4293412"/>
              <a:gd name="connsiteX98" fmla="*/ 3969958 w 5518799"/>
              <a:gd name="connsiteY98" fmla="*/ 720922 h 4293412"/>
              <a:gd name="connsiteX99" fmla="*/ 4781682 w 5518799"/>
              <a:gd name="connsiteY99" fmla="*/ 568051 h 4293412"/>
              <a:gd name="connsiteX100" fmla="*/ 4799567 w 5518799"/>
              <a:gd name="connsiteY100" fmla="*/ 564473 h 4293412"/>
              <a:gd name="connsiteX101" fmla="*/ 4838658 w 5518799"/>
              <a:gd name="connsiteY101" fmla="*/ 564473 h 4293412"/>
              <a:gd name="connsiteX102" fmla="*/ 4842491 w 5518799"/>
              <a:gd name="connsiteY102" fmla="*/ 574810 h 4293412"/>
              <a:gd name="connsiteX103" fmla="*/ 4845812 w 5518799"/>
              <a:gd name="connsiteY103" fmla="*/ 582166 h 4293412"/>
              <a:gd name="connsiteX104" fmla="*/ 4838658 w 5518799"/>
              <a:gd name="connsiteY104" fmla="*/ 600057 h 4293412"/>
              <a:gd name="connsiteX105" fmla="*/ 4799567 w 5518799"/>
              <a:gd name="connsiteY105" fmla="*/ 631864 h 4293412"/>
              <a:gd name="connsiteX106" fmla="*/ 4803144 w 5518799"/>
              <a:gd name="connsiteY106" fmla="*/ 639020 h 4293412"/>
              <a:gd name="connsiteX107" fmla="*/ 4831504 w 5518799"/>
              <a:gd name="connsiteY107" fmla="*/ 653532 h 4293412"/>
              <a:gd name="connsiteX108" fmla="*/ 4845812 w 5518799"/>
              <a:gd name="connsiteY108" fmla="*/ 635442 h 4293412"/>
              <a:gd name="connsiteX109" fmla="*/ 4845812 w 5518799"/>
              <a:gd name="connsiteY109" fmla="*/ 646177 h 4293412"/>
              <a:gd name="connsiteX110" fmla="*/ 4845812 w 5518799"/>
              <a:gd name="connsiteY110" fmla="*/ 657110 h 4293412"/>
              <a:gd name="connsiteX111" fmla="*/ 4845812 w 5518799"/>
              <a:gd name="connsiteY111" fmla="*/ 660291 h 4293412"/>
              <a:gd name="connsiteX112" fmla="*/ 4845812 w 5518799"/>
              <a:gd name="connsiteY112" fmla="*/ 667646 h 4293412"/>
              <a:gd name="connsiteX113" fmla="*/ 4803144 w 5518799"/>
              <a:gd name="connsiteY113" fmla="*/ 720922 h 4293412"/>
              <a:gd name="connsiteX114" fmla="*/ 4795990 w 5518799"/>
              <a:gd name="connsiteY114" fmla="*/ 717344 h 4293412"/>
              <a:gd name="connsiteX115" fmla="*/ 4799567 w 5518799"/>
              <a:gd name="connsiteY115" fmla="*/ 699652 h 4293412"/>
              <a:gd name="connsiteX116" fmla="*/ 4795990 w 5518799"/>
              <a:gd name="connsiteY116" fmla="*/ 696073 h 4293412"/>
              <a:gd name="connsiteX117" fmla="*/ 4763797 w 5518799"/>
              <a:gd name="connsiteY117" fmla="*/ 728079 h 4293412"/>
              <a:gd name="connsiteX118" fmla="*/ 4753321 w 5518799"/>
              <a:gd name="connsiteY118" fmla="*/ 749549 h 4293412"/>
              <a:gd name="connsiteX119" fmla="*/ 4728282 w 5518799"/>
              <a:gd name="connsiteY119" fmla="*/ 777976 h 4293412"/>
              <a:gd name="connsiteX120" fmla="*/ 4731859 w 5518799"/>
              <a:gd name="connsiteY120" fmla="*/ 792289 h 4293412"/>
              <a:gd name="connsiteX121" fmla="*/ 4739013 w 5518799"/>
              <a:gd name="connsiteY121" fmla="*/ 802825 h 4293412"/>
              <a:gd name="connsiteX122" fmla="*/ 4739013 w 5518799"/>
              <a:gd name="connsiteY122" fmla="*/ 813560 h 4293412"/>
              <a:gd name="connsiteX123" fmla="*/ 4717551 w 5518799"/>
              <a:gd name="connsiteY123" fmla="*/ 852920 h 4293412"/>
              <a:gd name="connsiteX124" fmla="*/ 4753321 w 5518799"/>
              <a:gd name="connsiteY124" fmla="*/ 842186 h 4293412"/>
              <a:gd name="connsiteX125" fmla="*/ 4753321 w 5518799"/>
              <a:gd name="connsiteY125" fmla="*/ 856499 h 4293412"/>
              <a:gd name="connsiteX126" fmla="*/ 4753321 w 5518799"/>
              <a:gd name="connsiteY126" fmla="*/ 867035 h 4293412"/>
              <a:gd name="connsiteX127" fmla="*/ 4763797 w 5518799"/>
              <a:gd name="connsiteY127" fmla="*/ 863456 h 4293412"/>
              <a:gd name="connsiteX128" fmla="*/ 4770951 w 5518799"/>
              <a:gd name="connsiteY128" fmla="*/ 867035 h 4293412"/>
              <a:gd name="connsiteX129" fmla="*/ 3998574 w 5518799"/>
              <a:gd name="connsiteY129" fmla="*/ 1034417 h 4293412"/>
              <a:gd name="connsiteX130" fmla="*/ 3047604 w 5518799"/>
              <a:gd name="connsiteY130" fmla="*/ 1305172 h 4293412"/>
              <a:gd name="connsiteX131" fmla="*/ 3040705 w 5518799"/>
              <a:gd name="connsiteY131" fmla="*/ 1308949 h 4293412"/>
              <a:gd name="connsiteX132" fmla="*/ 3054758 w 5518799"/>
              <a:gd name="connsiteY132" fmla="*/ 1305172 h 4293412"/>
              <a:gd name="connsiteX133" fmla="*/ 3998574 w 5518799"/>
              <a:gd name="connsiteY133" fmla="*/ 1045152 h 4293412"/>
              <a:gd name="connsiteX134" fmla="*/ 4607175 w 5518799"/>
              <a:gd name="connsiteY134" fmla="*/ 924088 h 4293412"/>
              <a:gd name="connsiteX135" fmla="*/ 4774528 w 5518799"/>
              <a:gd name="connsiteY135" fmla="*/ 877769 h 4293412"/>
              <a:gd name="connsiteX136" fmla="*/ 4785259 w 5518799"/>
              <a:gd name="connsiteY136" fmla="*/ 885125 h 4293412"/>
              <a:gd name="connsiteX137" fmla="*/ 4860120 w 5518799"/>
              <a:gd name="connsiteY137" fmla="*/ 874191 h 4293412"/>
              <a:gd name="connsiteX138" fmla="*/ 4860120 w 5518799"/>
              <a:gd name="connsiteY138" fmla="*/ 877769 h 4293412"/>
              <a:gd name="connsiteX139" fmla="*/ 4813875 w 5518799"/>
              <a:gd name="connsiteY139" fmla="*/ 906395 h 4293412"/>
              <a:gd name="connsiteX140" fmla="*/ 4810298 w 5518799"/>
              <a:gd name="connsiteY140" fmla="*/ 916931 h 4293412"/>
              <a:gd name="connsiteX141" fmla="*/ 4820773 w 5518799"/>
              <a:gd name="connsiteY141" fmla="*/ 924088 h 4293412"/>
              <a:gd name="connsiteX142" fmla="*/ 4824350 w 5518799"/>
              <a:gd name="connsiteY142" fmla="*/ 931244 h 4293412"/>
              <a:gd name="connsiteX143" fmla="*/ 4831504 w 5518799"/>
              <a:gd name="connsiteY143" fmla="*/ 931244 h 4293412"/>
              <a:gd name="connsiteX144" fmla="*/ 4899467 w 5518799"/>
              <a:gd name="connsiteY144" fmla="*/ 920510 h 4293412"/>
              <a:gd name="connsiteX145" fmla="*/ 4899467 w 5518799"/>
              <a:gd name="connsiteY145" fmla="*/ 924088 h 4293412"/>
              <a:gd name="connsiteX146" fmla="*/ 4884904 w 5518799"/>
              <a:gd name="connsiteY146" fmla="*/ 938401 h 4293412"/>
              <a:gd name="connsiteX147" fmla="*/ 4674883 w 5518799"/>
              <a:gd name="connsiteY147" fmla="*/ 1009568 h 4293412"/>
              <a:gd name="connsiteX148" fmla="*/ 4001896 w 5518799"/>
              <a:gd name="connsiteY148" fmla="*/ 1166415 h 4293412"/>
              <a:gd name="connsiteX149" fmla="*/ 3671023 w 5518799"/>
              <a:gd name="connsiteY149" fmla="*/ 1251896 h 4293412"/>
              <a:gd name="connsiteX150" fmla="*/ 3435708 w 5518799"/>
              <a:gd name="connsiteY150" fmla="*/ 1305172 h 4293412"/>
              <a:gd name="connsiteX151" fmla="*/ 3731321 w 5518799"/>
              <a:gd name="connsiteY151" fmla="*/ 1219691 h 4293412"/>
              <a:gd name="connsiteX152" fmla="*/ 4318971 w 5518799"/>
              <a:gd name="connsiteY152" fmla="*/ 1066423 h 4293412"/>
              <a:gd name="connsiteX153" fmla="*/ 4372371 w 5518799"/>
              <a:gd name="connsiteY153" fmla="*/ 1037996 h 4293412"/>
              <a:gd name="connsiteX154" fmla="*/ 4322548 w 5518799"/>
              <a:gd name="connsiteY154" fmla="*/ 1034417 h 4293412"/>
              <a:gd name="connsiteX155" fmla="*/ 3720846 w 5518799"/>
              <a:gd name="connsiteY155" fmla="*/ 1180529 h 4293412"/>
              <a:gd name="connsiteX156" fmla="*/ 2762977 w 5518799"/>
              <a:gd name="connsiteY156" fmla="*/ 1444128 h 4293412"/>
              <a:gd name="connsiteX157" fmla="*/ 1523802 w 5518799"/>
              <a:gd name="connsiteY157" fmla="*/ 1878687 h 4293412"/>
              <a:gd name="connsiteX158" fmla="*/ 1488032 w 5518799"/>
              <a:gd name="connsiteY158" fmla="*/ 1900156 h 4293412"/>
              <a:gd name="connsiteX159" fmla="*/ 1534533 w 5518799"/>
              <a:gd name="connsiteY159" fmla="*/ 1892801 h 4293412"/>
              <a:gd name="connsiteX160" fmla="*/ 1523802 w 5518799"/>
              <a:gd name="connsiteY160" fmla="*/ 1892801 h 4293412"/>
              <a:gd name="connsiteX161" fmla="*/ 2235880 w 5518799"/>
              <a:gd name="connsiteY161" fmla="*/ 1654052 h 4293412"/>
              <a:gd name="connsiteX162" fmla="*/ 2485248 w 5518799"/>
              <a:gd name="connsiteY162" fmla="*/ 1607932 h 4293412"/>
              <a:gd name="connsiteX163" fmla="*/ 2235880 w 5518799"/>
              <a:gd name="connsiteY163" fmla="*/ 1686256 h 4293412"/>
              <a:gd name="connsiteX164" fmla="*/ 1506172 w 5518799"/>
              <a:gd name="connsiteY164" fmla="*/ 1995974 h 4293412"/>
              <a:gd name="connsiteX165" fmla="*/ 1509749 w 5518799"/>
              <a:gd name="connsiteY165" fmla="*/ 2006907 h 4293412"/>
              <a:gd name="connsiteX166" fmla="*/ 1509749 w 5518799"/>
              <a:gd name="connsiteY166" fmla="*/ 2014064 h 4293412"/>
              <a:gd name="connsiteX167" fmla="*/ 1541942 w 5518799"/>
              <a:gd name="connsiteY167" fmla="*/ 2003329 h 4293412"/>
              <a:gd name="connsiteX168" fmla="*/ 3282919 w 5518799"/>
              <a:gd name="connsiteY168" fmla="*/ 1408544 h 4293412"/>
              <a:gd name="connsiteX169" fmla="*/ 3289818 w 5518799"/>
              <a:gd name="connsiteY169" fmla="*/ 1404767 h 4293412"/>
              <a:gd name="connsiteX170" fmla="*/ 3560647 w 5518799"/>
              <a:gd name="connsiteY170" fmla="*/ 1333798 h 4293412"/>
              <a:gd name="connsiteX171" fmla="*/ 3592329 w 5518799"/>
              <a:gd name="connsiteY171" fmla="*/ 1319286 h 4293412"/>
              <a:gd name="connsiteX172" fmla="*/ 3585431 w 5518799"/>
              <a:gd name="connsiteY172" fmla="*/ 1315708 h 4293412"/>
              <a:gd name="connsiteX173" fmla="*/ 3688653 w 5518799"/>
              <a:gd name="connsiteY173" fmla="*/ 1280323 h 4293412"/>
              <a:gd name="connsiteX174" fmla="*/ 3720846 w 5518799"/>
              <a:gd name="connsiteY174" fmla="*/ 1266010 h 4293412"/>
              <a:gd name="connsiteX175" fmla="*/ 3919880 w 5518799"/>
              <a:gd name="connsiteY175" fmla="*/ 1230227 h 4293412"/>
              <a:gd name="connsiteX176" fmla="*/ 3856005 w 5518799"/>
              <a:gd name="connsiteY176" fmla="*/ 1248317 h 4293412"/>
              <a:gd name="connsiteX177" fmla="*/ 2638293 w 5518799"/>
              <a:gd name="connsiteY177" fmla="*/ 1696991 h 4293412"/>
              <a:gd name="connsiteX178" fmla="*/ 2634716 w 5518799"/>
              <a:gd name="connsiteY178" fmla="*/ 1704147 h 4293412"/>
              <a:gd name="connsiteX179" fmla="*/ 2656178 w 5518799"/>
              <a:gd name="connsiteY179" fmla="*/ 1700569 h 4293412"/>
              <a:gd name="connsiteX180" fmla="*/ 3781144 w 5518799"/>
              <a:gd name="connsiteY180" fmla="*/ 1305172 h 4293412"/>
              <a:gd name="connsiteX181" fmla="*/ 4194032 w 5518799"/>
              <a:gd name="connsiteY181" fmla="*/ 1216113 h 4293412"/>
              <a:gd name="connsiteX182" fmla="*/ 4222648 w 5518799"/>
              <a:gd name="connsiteY182" fmla="*/ 1201800 h 4293412"/>
              <a:gd name="connsiteX183" fmla="*/ 4197864 w 5518799"/>
              <a:gd name="connsiteY183" fmla="*/ 1198421 h 4293412"/>
              <a:gd name="connsiteX184" fmla="*/ 4051974 w 5518799"/>
              <a:gd name="connsiteY184" fmla="*/ 1230227 h 4293412"/>
              <a:gd name="connsiteX185" fmla="*/ 4233379 w 5518799"/>
              <a:gd name="connsiteY185" fmla="*/ 1187686 h 4293412"/>
              <a:gd name="connsiteX186" fmla="*/ 4329447 w 5518799"/>
              <a:gd name="connsiteY186" fmla="*/ 1176951 h 4293412"/>
              <a:gd name="connsiteX187" fmla="*/ 4358063 w 5518799"/>
              <a:gd name="connsiteY187" fmla="*/ 1166415 h 4293412"/>
              <a:gd name="connsiteX188" fmla="*/ 4361640 w 5518799"/>
              <a:gd name="connsiteY188" fmla="*/ 1162837 h 4293412"/>
              <a:gd name="connsiteX189" fmla="*/ 4884904 w 5518799"/>
              <a:gd name="connsiteY189" fmla="*/ 1041574 h 4293412"/>
              <a:gd name="connsiteX190" fmla="*/ 4909943 w 5518799"/>
              <a:gd name="connsiteY190" fmla="*/ 1056086 h 4293412"/>
              <a:gd name="connsiteX191" fmla="*/ 4909943 w 5518799"/>
              <a:gd name="connsiteY191" fmla="*/ 1059266 h 4293412"/>
              <a:gd name="connsiteX192" fmla="*/ 4838658 w 5518799"/>
              <a:gd name="connsiteY192" fmla="*/ 1109362 h 4293412"/>
              <a:gd name="connsiteX193" fmla="*/ 4842491 w 5518799"/>
              <a:gd name="connsiteY193" fmla="*/ 1119898 h 4293412"/>
              <a:gd name="connsiteX194" fmla="*/ 4845812 w 5518799"/>
              <a:gd name="connsiteY194" fmla="*/ 1123476 h 4293412"/>
              <a:gd name="connsiteX195" fmla="*/ 4845812 w 5518799"/>
              <a:gd name="connsiteY195" fmla="*/ 1130633 h 4293412"/>
              <a:gd name="connsiteX196" fmla="*/ 4831504 w 5518799"/>
              <a:gd name="connsiteY196" fmla="*/ 1159259 h 4293412"/>
              <a:gd name="connsiteX197" fmla="*/ 4831504 w 5518799"/>
              <a:gd name="connsiteY197" fmla="*/ 1162837 h 4293412"/>
              <a:gd name="connsiteX198" fmla="*/ 4863697 w 5518799"/>
              <a:gd name="connsiteY198" fmla="*/ 1159259 h 4293412"/>
              <a:gd name="connsiteX199" fmla="*/ 4877750 w 5518799"/>
              <a:gd name="connsiteY199" fmla="*/ 1151903 h 4293412"/>
              <a:gd name="connsiteX200" fmla="*/ 4884904 w 5518799"/>
              <a:gd name="connsiteY200" fmla="*/ 1194842 h 4293412"/>
              <a:gd name="connsiteX201" fmla="*/ 4895635 w 5518799"/>
              <a:gd name="connsiteY201" fmla="*/ 1201800 h 4293412"/>
              <a:gd name="connsiteX202" fmla="*/ 4924251 w 5518799"/>
              <a:gd name="connsiteY202" fmla="*/ 1223468 h 4293412"/>
              <a:gd name="connsiteX203" fmla="*/ 4920674 w 5518799"/>
              <a:gd name="connsiteY203" fmla="*/ 1223468 h 4293412"/>
              <a:gd name="connsiteX204" fmla="*/ 4870851 w 5518799"/>
              <a:gd name="connsiteY204" fmla="*/ 1269588 h 4293412"/>
              <a:gd name="connsiteX205" fmla="*/ 4860120 w 5518799"/>
              <a:gd name="connsiteY205" fmla="*/ 1273166 h 4293412"/>
              <a:gd name="connsiteX206" fmla="*/ 4781682 w 5518799"/>
              <a:gd name="connsiteY206" fmla="*/ 1372761 h 4293412"/>
              <a:gd name="connsiteX207" fmla="*/ 4781682 w 5518799"/>
              <a:gd name="connsiteY207" fmla="*/ 1379918 h 4293412"/>
              <a:gd name="connsiteX208" fmla="*/ 4795990 w 5518799"/>
              <a:gd name="connsiteY208" fmla="*/ 1379918 h 4293412"/>
              <a:gd name="connsiteX209" fmla="*/ 4792413 w 5518799"/>
              <a:gd name="connsiteY209" fmla="*/ 1383496 h 4293412"/>
              <a:gd name="connsiteX210" fmla="*/ 4785259 w 5518799"/>
              <a:gd name="connsiteY210" fmla="*/ 1390652 h 4293412"/>
              <a:gd name="connsiteX211" fmla="*/ 4785259 w 5518799"/>
              <a:gd name="connsiteY211" fmla="*/ 1397610 h 4293412"/>
              <a:gd name="connsiteX212" fmla="*/ 4795990 w 5518799"/>
              <a:gd name="connsiteY212" fmla="*/ 1397610 h 4293412"/>
              <a:gd name="connsiteX213" fmla="*/ 4806721 w 5518799"/>
              <a:gd name="connsiteY213" fmla="*/ 1397610 h 4293412"/>
              <a:gd name="connsiteX214" fmla="*/ 4884904 w 5518799"/>
              <a:gd name="connsiteY214" fmla="*/ 1383496 h 4293412"/>
              <a:gd name="connsiteX215" fmla="*/ 4888481 w 5518799"/>
              <a:gd name="connsiteY215" fmla="*/ 1390652 h 4293412"/>
              <a:gd name="connsiteX216" fmla="*/ 4888481 w 5518799"/>
              <a:gd name="connsiteY216" fmla="*/ 1397610 h 4293412"/>
              <a:gd name="connsiteX217" fmla="*/ 4877750 w 5518799"/>
              <a:gd name="connsiteY217" fmla="*/ 1404767 h 4293412"/>
              <a:gd name="connsiteX218" fmla="*/ 4739013 w 5518799"/>
              <a:gd name="connsiteY218" fmla="*/ 1472555 h 4293412"/>
              <a:gd name="connsiteX219" fmla="*/ 4724705 w 5518799"/>
              <a:gd name="connsiteY219" fmla="*/ 1483091 h 4293412"/>
              <a:gd name="connsiteX220" fmla="*/ 4393577 w 5518799"/>
              <a:gd name="connsiteY220" fmla="*/ 1704147 h 4293412"/>
              <a:gd name="connsiteX221" fmla="*/ 4375948 w 5518799"/>
              <a:gd name="connsiteY221" fmla="*/ 1711105 h 4293412"/>
              <a:gd name="connsiteX222" fmla="*/ 4244110 w 5518799"/>
              <a:gd name="connsiteY222" fmla="*/ 1771737 h 4293412"/>
              <a:gd name="connsiteX223" fmla="*/ 4229802 w 5518799"/>
              <a:gd name="connsiteY223" fmla="*/ 1778893 h 4293412"/>
              <a:gd name="connsiteX224" fmla="*/ 4158773 w 5518799"/>
              <a:gd name="connsiteY224" fmla="*/ 1835946 h 4293412"/>
              <a:gd name="connsiteX225" fmla="*/ 4158773 w 5518799"/>
              <a:gd name="connsiteY225" fmla="*/ 1839525 h 4293412"/>
              <a:gd name="connsiteX226" fmla="*/ 4187133 w 5518799"/>
              <a:gd name="connsiteY226" fmla="*/ 1835946 h 4293412"/>
              <a:gd name="connsiteX227" fmla="*/ 4119426 w 5518799"/>
              <a:gd name="connsiteY227" fmla="*/ 1867952 h 4293412"/>
              <a:gd name="connsiteX228" fmla="*/ 4108695 w 5518799"/>
              <a:gd name="connsiteY228" fmla="*/ 1875108 h 4293412"/>
              <a:gd name="connsiteX229" fmla="*/ 4112272 w 5518799"/>
              <a:gd name="connsiteY229" fmla="*/ 1882066 h 4293412"/>
              <a:gd name="connsiteX230" fmla="*/ 4187133 w 5518799"/>
              <a:gd name="connsiteY230" fmla="*/ 1871530 h 4293412"/>
              <a:gd name="connsiteX231" fmla="*/ 4205018 w 5518799"/>
              <a:gd name="connsiteY231" fmla="*/ 1867952 h 4293412"/>
              <a:gd name="connsiteX232" fmla="*/ 4742590 w 5518799"/>
              <a:gd name="connsiteY232" fmla="*/ 1732773 h 4293412"/>
              <a:gd name="connsiteX233" fmla="*/ 4756898 w 5518799"/>
              <a:gd name="connsiteY233" fmla="*/ 1729195 h 4293412"/>
              <a:gd name="connsiteX234" fmla="*/ 5020319 w 5518799"/>
              <a:gd name="connsiteY234" fmla="*/ 1657630 h 4293412"/>
              <a:gd name="connsiteX235" fmla="*/ 5031050 w 5518799"/>
              <a:gd name="connsiteY235" fmla="*/ 1654052 h 4293412"/>
              <a:gd name="connsiteX236" fmla="*/ 5233917 w 5518799"/>
              <a:gd name="connsiteY236" fmla="*/ 1604354 h 4293412"/>
              <a:gd name="connsiteX237" fmla="*/ 5233917 w 5518799"/>
              <a:gd name="connsiteY237" fmla="*/ 1607932 h 4293412"/>
              <a:gd name="connsiteX238" fmla="*/ 5233917 w 5518799"/>
              <a:gd name="connsiteY238" fmla="*/ 1618667 h 4293412"/>
              <a:gd name="connsiteX239" fmla="*/ 5237494 w 5518799"/>
              <a:gd name="connsiteY239" fmla="*/ 1622245 h 4293412"/>
              <a:gd name="connsiteX240" fmla="*/ 5237494 w 5518799"/>
              <a:gd name="connsiteY240" fmla="*/ 1632781 h 4293412"/>
              <a:gd name="connsiteX241" fmla="*/ 5205301 w 5518799"/>
              <a:gd name="connsiteY241" fmla="*/ 1650871 h 4293412"/>
              <a:gd name="connsiteX242" fmla="*/ 5208878 w 5518799"/>
              <a:gd name="connsiteY242" fmla="*/ 1657630 h 4293412"/>
              <a:gd name="connsiteX243" fmla="*/ 5379807 w 5518799"/>
              <a:gd name="connsiteY243" fmla="*/ 1629203 h 4293412"/>
              <a:gd name="connsiteX244" fmla="*/ 5312100 w 5518799"/>
              <a:gd name="connsiteY244" fmla="*/ 1672142 h 4293412"/>
              <a:gd name="connsiteX245" fmla="*/ 5390794 w 5518799"/>
              <a:gd name="connsiteY245" fmla="*/ 1746888 h 4293412"/>
              <a:gd name="connsiteX246" fmla="*/ 5394115 w 5518799"/>
              <a:gd name="connsiteY246" fmla="*/ 1775315 h 4293412"/>
              <a:gd name="connsiteX247" fmla="*/ 5376230 w 5518799"/>
              <a:gd name="connsiteY247" fmla="*/ 1789628 h 4293412"/>
              <a:gd name="connsiteX248" fmla="*/ 5379807 w 5518799"/>
              <a:gd name="connsiteY248" fmla="*/ 1789628 h 4293412"/>
              <a:gd name="connsiteX249" fmla="*/ 5401269 w 5518799"/>
              <a:gd name="connsiteY249" fmla="*/ 1807320 h 4293412"/>
              <a:gd name="connsiteX250" fmla="*/ 5408423 w 5518799"/>
              <a:gd name="connsiteY250" fmla="*/ 1807320 h 4293412"/>
              <a:gd name="connsiteX251" fmla="*/ 5412000 w 5518799"/>
              <a:gd name="connsiteY251" fmla="*/ 1814676 h 4293412"/>
              <a:gd name="connsiteX252" fmla="*/ 5412000 w 5518799"/>
              <a:gd name="connsiteY252" fmla="*/ 1821832 h 4293412"/>
              <a:gd name="connsiteX253" fmla="*/ 4678460 w 5518799"/>
              <a:gd name="connsiteY253" fmla="*/ 2049449 h 4293412"/>
              <a:gd name="connsiteX254" fmla="*/ 4667729 w 5518799"/>
              <a:gd name="connsiteY254" fmla="*/ 2049449 h 4293412"/>
              <a:gd name="connsiteX255" fmla="*/ 4635791 w 5518799"/>
              <a:gd name="connsiteY255" fmla="*/ 2056605 h 4293412"/>
              <a:gd name="connsiteX256" fmla="*/ 4635791 w 5518799"/>
              <a:gd name="connsiteY256" fmla="*/ 2053027 h 4293412"/>
              <a:gd name="connsiteX257" fmla="*/ 4639368 w 5518799"/>
              <a:gd name="connsiteY257" fmla="*/ 2049449 h 4293412"/>
              <a:gd name="connsiteX258" fmla="*/ 4639368 w 5518799"/>
              <a:gd name="connsiteY258" fmla="*/ 2042491 h 4293412"/>
              <a:gd name="connsiteX259" fmla="*/ 4632214 w 5518799"/>
              <a:gd name="connsiteY259" fmla="*/ 2042491 h 4293412"/>
              <a:gd name="connsiteX260" fmla="*/ 4632214 w 5518799"/>
              <a:gd name="connsiteY260" fmla="*/ 2038913 h 4293412"/>
              <a:gd name="connsiteX261" fmla="*/ 4749744 w 5518799"/>
              <a:gd name="connsiteY261" fmla="*/ 2006907 h 4293412"/>
              <a:gd name="connsiteX262" fmla="*/ 4760475 w 5518799"/>
              <a:gd name="connsiteY262" fmla="*/ 1995974 h 4293412"/>
              <a:gd name="connsiteX263" fmla="*/ 4753321 w 5518799"/>
              <a:gd name="connsiteY263" fmla="*/ 1992396 h 4293412"/>
              <a:gd name="connsiteX264" fmla="*/ 4379525 w 5518799"/>
              <a:gd name="connsiteY264" fmla="*/ 2081653 h 4293412"/>
              <a:gd name="connsiteX265" fmla="*/ 4553776 w 5518799"/>
              <a:gd name="connsiteY265" fmla="*/ 2014064 h 4293412"/>
              <a:gd name="connsiteX266" fmla="*/ 4568084 w 5518799"/>
              <a:gd name="connsiteY266" fmla="*/ 2017642 h 4293412"/>
              <a:gd name="connsiteX267" fmla="*/ 4575238 w 5518799"/>
              <a:gd name="connsiteY267" fmla="*/ 2017642 h 4293412"/>
              <a:gd name="connsiteX268" fmla="*/ 4582392 w 5518799"/>
              <a:gd name="connsiteY268" fmla="*/ 2006907 h 4293412"/>
              <a:gd name="connsiteX269" fmla="*/ 4660575 w 5518799"/>
              <a:gd name="connsiteY269" fmla="*/ 1989215 h 4293412"/>
              <a:gd name="connsiteX270" fmla="*/ 4674883 w 5518799"/>
              <a:gd name="connsiteY270" fmla="*/ 1982058 h 4293412"/>
              <a:gd name="connsiteX271" fmla="*/ 4728282 w 5518799"/>
              <a:gd name="connsiteY271" fmla="*/ 1960589 h 4293412"/>
              <a:gd name="connsiteX272" fmla="*/ 4632214 w 5518799"/>
              <a:gd name="connsiteY272" fmla="*/ 1967547 h 4293412"/>
              <a:gd name="connsiteX273" fmla="*/ 4614329 w 5518799"/>
              <a:gd name="connsiteY273" fmla="*/ 1974703 h 4293412"/>
              <a:gd name="connsiteX274" fmla="*/ 4582392 w 5518799"/>
              <a:gd name="connsiteY274" fmla="*/ 1978281 h 4293412"/>
              <a:gd name="connsiteX275" fmla="*/ 4692768 w 5518799"/>
              <a:gd name="connsiteY275" fmla="*/ 1949854 h 4293412"/>
              <a:gd name="connsiteX276" fmla="*/ 4699922 w 5518799"/>
              <a:gd name="connsiteY276" fmla="*/ 1942698 h 4293412"/>
              <a:gd name="connsiteX277" fmla="*/ 4696345 w 5518799"/>
              <a:gd name="connsiteY277" fmla="*/ 1939119 h 4293412"/>
              <a:gd name="connsiteX278" fmla="*/ 4493222 w 5518799"/>
              <a:gd name="connsiteY278" fmla="*/ 1978281 h 4293412"/>
              <a:gd name="connsiteX279" fmla="*/ 4475593 w 5518799"/>
              <a:gd name="connsiteY279" fmla="*/ 1982058 h 4293412"/>
              <a:gd name="connsiteX280" fmla="*/ 4486324 w 5518799"/>
              <a:gd name="connsiteY280" fmla="*/ 1974703 h 4293412"/>
              <a:gd name="connsiteX281" fmla="*/ 4479170 w 5518799"/>
              <a:gd name="connsiteY281" fmla="*/ 1967547 h 4293412"/>
              <a:gd name="connsiteX282" fmla="*/ 4429347 w 5518799"/>
              <a:gd name="connsiteY282" fmla="*/ 1974703 h 4293412"/>
              <a:gd name="connsiteX283" fmla="*/ 4425770 w 5518799"/>
              <a:gd name="connsiteY283" fmla="*/ 1974703 h 4293412"/>
              <a:gd name="connsiteX284" fmla="*/ 4418616 w 5518799"/>
              <a:gd name="connsiteY284" fmla="*/ 1978281 h 4293412"/>
              <a:gd name="connsiteX285" fmla="*/ 4390000 w 5518799"/>
              <a:gd name="connsiteY285" fmla="*/ 1985637 h 4293412"/>
              <a:gd name="connsiteX286" fmla="*/ 4382846 w 5518799"/>
              <a:gd name="connsiteY286" fmla="*/ 1982058 h 4293412"/>
              <a:gd name="connsiteX287" fmla="*/ 4390000 w 5518799"/>
              <a:gd name="connsiteY287" fmla="*/ 1978281 h 4293412"/>
              <a:gd name="connsiteX288" fmla="*/ 4593123 w 5518799"/>
              <a:gd name="connsiteY288" fmla="*/ 1896379 h 4293412"/>
              <a:gd name="connsiteX289" fmla="*/ 4532569 w 5518799"/>
              <a:gd name="connsiteY289" fmla="*/ 1900156 h 4293412"/>
              <a:gd name="connsiteX290" fmla="*/ 4518006 w 5518799"/>
              <a:gd name="connsiteY290" fmla="*/ 1903734 h 4293412"/>
              <a:gd name="connsiteX291" fmla="*/ 3994997 w 5518799"/>
              <a:gd name="connsiteY291" fmla="*/ 2077876 h 4293412"/>
              <a:gd name="connsiteX292" fmla="*/ 3984266 w 5518799"/>
              <a:gd name="connsiteY292" fmla="*/ 2081653 h 4293412"/>
              <a:gd name="connsiteX293" fmla="*/ 3991420 w 5518799"/>
              <a:gd name="connsiteY293" fmla="*/ 2081653 h 4293412"/>
              <a:gd name="connsiteX294" fmla="*/ 4005473 w 5518799"/>
              <a:gd name="connsiteY294" fmla="*/ 2088810 h 4293412"/>
              <a:gd name="connsiteX295" fmla="*/ 4023358 w 5518799"/>
              <a:gd name="connsiteY295" fmla="*/ 2085231 h 4293412"/>
              <a:gd name="connsiteX296" fmla="*/ 4058872 w 5518799"/>
              <a:gd name="connsiteY296" fmla="*/ 2077876 h 4293412"/>
              <a:gd name="connsiteX297" fmla="*/ 4055295 w 5518799"/>
              <a:gd name="connsiteY297" fmla="*/ 2081653 h 4293412"/>
              <a:gd name="connsiteX298" fmla="*/ 3962804 w 5518799"/>
              <a:gd name="connsiteY298" fmla="*/ 2153019 h 4293412"/>
              <a:gd name="connsiteX299" fmla="*/ 3944919 w 5518799"/>
              <a:gd name="connsiteY299" fmla="*/ 2156598 h 4293412"/>
              <a:gd name="connsiteX300" fmla="*/ 3938021 w 5518799"/>
              <a:gd name="connsiteY300" fmla="*/ 2160176 h 4293412"/>
              <a:gd name="connsiteX301" fmla="*/ 3934444 w 5518799"/>
              <a:gd name="connsiteY301" fmla="*/ 2153019 h 4293412"/>
              <a:gd name="connsiteX302" fmla="*/ 3930867 w 5518799"/>
              <a:gd name="connsiteY302" fmla="*/ 2149242 h 4293412"/>
              <a:gd name="connsiteX303" fmla="*/ 3827645 w 5518799"/>
              <a:gd name="connsiteY303" fmla="*/ 2185025 h 4293412"/>
              <a:gd name="connsiteX304" fmla="*/ 3813081 w 5518799"/>
              <a:gd name="connsiteY304" fmla="*/ 2191983 h 4293412"/>
              <a:gd name="connsiteX305" fmla="*/ 3642407 w 5518799"/>
              <a:gd name="connsiteY305" fmla="*/ 2266927 h 4293412"/>
              <a:gd name="connsiteX306" fmla="*/ 3642407 w 5518799"/>
              <a:gd name="connsiteY306" fmla="*/ 2270505 h 4293412"/>
              <a:gd name="connsiteX307" fmla="*/ 3699128 w 5518799"/>
              <a:gd name="connsiteY307" fmla="*/ 2266927 h 4293412"/>
              <a:gd name="connsiteX308" fmla="*/ 3617368 w 5518799"/>
              <a:gd name="connsiteY308" fmla="*/ 2313047 h 4293412"/>
              <a:gd name="connsiteX309" fmla="*/ 3617368 w 5518799"/>
              <a:gd name="connsiteY309" fmla="*/ 2316625 h 4293412"/>
              <a:gd name="connsiteX310" fmla="*/ 3710115 w 5518799"/>
              <a:gd name="connsiteY310" fmla="*/ 2295354 h 4293412"/>
              <a:gd name="connsiteX311" fmla="*/ 3542507 w 5518799"/>
              <a:gd name="connsiteY311" fmla="*/ 2362944 h 4293412"/>
              <a:gd name="connsiteX312" fmla="*/ 3521300 w 5518799"/>
              <a:gd name="connsiteY312" fmla="*/ 2370100 h 4293412"/>
              <a:gd name="connsiteX313" fmla="*/ 3421656 w 5518799"/>
              <a:gd name="connsiteY313" fmla="*/ 2398527 h 4293412"/>
              <a:gd name="connsiteX314" fmla="*/ 3400194 w 5518799"/>
              <a:gd name="connsiteY314" fmla="*/ 2405883 h 4293412"/>
              <a:gd name="connsiteX315" fmla="*/ 3371578 w 5518799"/>
              <a:gd name="connsiteY315" fmla="*/ 2430732 h 4293412"/>
              <a:gd name="connsiteX316" fmla="*/ 3371578 w 5518799"/>
              <a:gd name="connsiteY316" fmla="*/ 2434310 h 4293412"/>
              <a:gd name="connsiteX317" fmla="*/ 3727744 w 5518799"/>
              <a:gd name="connsiteY317" fmla="*/ 2316625 h 4293412"/>
              <a:gd name="connsiteX318" fmla="*/ 3742052 w 5518799"/>
              <a:gd name="connsiteY318" fmla="*/ 2305890 h 4293412"/>
              <a:gd name="connsiteX319" fmla="*/ 3752783 w 5518799"/>
              <a:gd name="connsiteY319" fmla="*/ 2302511 h 4293412"/>
              <a:gd name="connsiteX320" fmla="*/ 3859582 w 5518799"/>
              <a:gd name="connsiteY320" fmla="*/ 2288198 h 4293412"/>
              <a:gd name="connsiteX321" fmla="*/ 3745629 w 5518799"/>
              <a:gd name="connsiteY321" fmla="*/ 2338095 h 4293412"/>
              <a:gd name="connsiteX322" fmla="*/ 3724423 w 5518799"/>
              <a:gd name="connsiteY322" fmla="*/ 2341673 h 4293412"/>
              <a:gd name="connsiteX323" fmla="*/ 3528454 w 5518799"/>
              <a:gd name="connsiteY323" fmla="*/ 2409461 h 4293412"/>
              <a:gd name="connsiteX324" fmla="*/ 3510569 w 5518799"/>
              <a:gd name="connsiteY324" fmla="*/ 2416618 h 4293412"/>
              <a:gd name="connsiteX325" fmla="*/ 3275765 w 5518799"/>
              <a:gd name="connsiteY325" fmla="*/ 2509056 h 4293412"/>
              <a:gd name="connsiteX326" fmla="*/ 3642407 w 5518799"/>
              <a:gd name="connsiteY326" fmla="*/ 2384413 h 4293412"/>
              <a:gd name="connsiteX327" fmla="*/ 4642945 w 5518799"/>
              <a:gd name="connsiteY327" fmla="*/ 2081653 h 4293412"/>
              <a:gd name="connsiteX328" fmla="*/ 5159055 w 5518799"/>
              <a:gd name="connsiteY328" fmla="*/ 1928583 h 4293412"/>
              <a:gd name="connsiteX329" fmla="*/ 5518799 w 5518799"/>
              <a:gd name="connsiteY329" fmla="*/ 1825013 h 4293412"/>
              <a:gd name="connsiteX330" fmla="*/ 5397692 w 5518799"/>
              <a:gd name="connsiteY330" fmla="*/ 1910493 h 4293412"/>
              <a:gd name="connsiteX331" fmla="*/ 5468977 w 5518799"/>
              <a:gd name="connsiteY331" fmla="*/ 1928583 h 4293412"/>
              <a:gd name="connsiteX332" fmla="*/ 4941880 w 5518799"/>
              <a:gd name="connsiteY332" fmla="*/ 2106502 h 4293412"/>
              <a:gd name="connsiteX333" fmla="*/ 4347332 w 5518799"/>
              <a:gd name="connsiteY333" fmla="*/ 2298933 h 4293412"/>
              <a:gd name="connsiteX334" fmla="*/ 3831222 w 5518799"/>
              <a:gd name="connsiteY334" fmla="*/ 2462737 h 4293412"/>
              <a:gd name="connsiteX335" fmla="*/ 3813081 w 5518799"/>
              <a:gd name="connsiteY335" fmla="*/ 2448424 h 4293412"/>
              <a:gd name="connsiteX336" fmla="*/ 3806183 w 5518799"/>
              <a:gd name="connsiteY336" fmla="*/ 2476852 h 4293412"/>
              <a:gd name="connsiteX337" fmla="*/ 3207802 w 5518799"/>
              <a:gd name="connsiteY337" fmla="*/ 2715601 h 4293412"/>
              <a:gd name="connsiteX338" fmla="*/ 3549916 w 5518799"/>
              <a:gd name="connsiteY338" fmla="*/ 2601693 h 4293412"/>
              <a:gd name="connsiteX339" fmla="*/ 4169248 w 5518799"/>
              <a:gd name="connsiteY339" fmla="*/ 2384413 h 4293412"/>
              <a:gd name="connsiteX340" fmla="*/ 4678460 w 5518799"/>
              <a:gd name="connsiteY340" fmla="*/ 2234922 h 4293412"/>
              <a:gd name="connsiteX341" fmla="*/ 4692768 w 5518799"/>
              <a:gd name="connsiteY341" fmla="*/ 2231145 h 4293412"/>
              <a:gd name="connsiteX342" fmla="*/ 4746167 w 5518799"/>
              <a:gd name="connsiteY342" fmla="*/ 2206296 h 4293412"/>
              <a:gd name="connsiteX343" fmla="*/ 4756898 w 5518799"/>
              <a:gd name="connsiteY343" fmla="*/ 2206296 h 4293412"/>
              <a:gd name="connsiteX344" fmla="*/ 5355024 w 5518799"/>
              <a:gd name="connsiteY344" fmla="*/ 2003329 h 4293412"/>
              <a:gd name="connsiteX345" fmla="*/ 5362178 w 5518799"/>
              <a:gd name="connsiteY345" fmla="*/ 2006907 h 4293412"/>
              <a:gd name="connsiteX346" fmla="*/ 5390794 w 5518799"/>
              <a:gd name="connsiteY346" fmla="*/ 2028178 h 4293412"/>
              <a:gd name="connsiteX347" fmla="*/ 5390794 w 5518799"/>
              <a:gd name="connsiteY347" fmla="*/ 2038913 h 4293412"/>
              <a:gd name="connsiteX348" fmla="*/ 5365499 w 5518799"/>
              <a:gd name="connsiteY348" fmla="*/ 2074696 h 4293412"/>
              <a:gd name="connsiteX349" fmla="*/ 5358601 w 5518799"/>
              <a:gd name="connsiteY349" fmla="*/ 2074696 h 4293412"/>
              <a:gd name="connsiteX350" fmla="*/ 5355024 w 5518799"/>
              <a:gd name="connsiteY350" fmla="*/ 2077876 h 4293412"/>
              <a:gd name="connsiteX351" fmla="*/ 5355024 w 5518799"/>
              <a:gd name="connsiteY351" fmla="*/ 2081653 h 4293412"/>
              <a:gd name="connsiteX352" fmla="*/ 5369076 w 5518799"/>
              <a:gd name="connsiteY352" fmla="*/ 2092388 h 4293412"/>
              <a:gd name="connsiteX353" fmla="*/ 5319254 w 5518799"/>
              <a:gd name="connsiteY353" fmla="*/ 2117237 h 4293412"/>
              <a:gd name="connsiteX354" fmla="*/ 5312100 w 5518799"/>
              <a:gd name="connsiteY354" fmla="*/ 2124393 h 4293412"/>
              <a:gd name="connsiteX355" fmla="*/ 5294470 w 5518799"/>
              <a:gd name="connsiteY355" fmla="*/ 2170712 h 4293412"/>
              <a:gd name="connsiteX356" fmla="*/ 5287316 w 5518799"/>
              <a:gd name="connsiteY356" fmla="*/ 2177868 h 4293412"/>
              <a:gd name="connsiteX357" fmla="*/ 4731859 w 5518799"/>
              <a:gd name="connsiteY357" fmla="*/ 2370100 h 4293412"/>
              <a:gd name="connsiteX358" fmla="*/ 4728282 w 5518799"/>
              <a:gd name="connsiteY358" fmla="*/ 2366522 h 4293412"/>
              <a:gd name="connsiteX359" fmla="*/ 4724705 w 5518799"/>
              <a:gd name="connsiteY359" fmla="*/ 2362944 h 4293412"/>
              <a:gd name="connsiteX360" fmla="*/ 4553776 w 5518799"/>
              <a:gd name="connsiteY360" fmla="*/ 2405883 h 4293412"/>
              <a:gd name="connsiteX361" fmla="*/ 4678460 w 5518799"/>
              <a:gd name="connsiteY361" fmla="*/ 2362944 h 4293412"/>
              <a:gd name="connsiteX362" fmla="*/ 4685614 w 5518799"/>
              <a:gd name="connsiteY362" fmla="*/ 2355986 h 4293412"/>
              <a:gd name="connsiteX363" fmla="*/ 4681781 w 5518799"/>
              <a:gd name="connsiteY363" fmla="*/ 2352408 h 4293412"/>
              <a:gd name="connsiteX364" fmla="*/ 4461285 w 5518799"/>
              <a:gd name="connsiteY364" fmla="*/ 2409461 h 4293412"/>
              <a:gd name="connsiteX365" fmla="*/ 4479170 w 5518799"/>
              <a:gd name="connsiteY365" fmla="*/ 2391371 h 4293412"/>
              <a:gd name="connsiteX366" fmla="*/ 4479170 w 5518799"/>
              <a:gd name="connsiteY366" fmla="*/ 2388190 h 4293412"/>
              <a:gd name="connsiteX367" fmla="*/ 4468439 w 5518799"/>
              <a:gd name="connsiteY367" fmla="*/ 2391371 h 4293412"/>
              <a:gd name="connsiteX368" fmla="*/ 4603598 w 5518799"/>
              <a:gd name="connsiteY368" fmla="*/ 2341673 h 4293412"/>
              <a:gd name="connsiteX369" fmla="*/ 4614329 w 5518799"/>
              <a:gd name="connsiteY369" fmla="*/ 2338095 h 4293412"/>
              <a:gd name="connsiteX370" fmla="*/ 4710397 w 5518799"/>
              <a:gd name="connsiteY370" fmla="*/ 2313047 h 4293412"/>
              <a:gd name="connsiteX371" fmla="*/ 4717551 w 5518799"/>
              <a:gd name="connsiteY371" fmla="*/ 2305890 h 4293412"/>
              <a:gd name="connsiteX372" fmla="*/ 4713974 w 5518799"/>
              <a:gd name="connsiteY372" fmla="*/ 2302511 h 4293412"/>
              <a:gd name="connsiteX373" fmla="*/ 4589546 w 5518799"/>
              <a:gd name="connsiteY373" fmla="*/ 2323981 h 4293412"/>
              <a:gd name="connsiteX374" fmla="*/ 4575238 w 5518799"/>
              <a:gd name="connsiteY374" fmla="*/ 2327559 h 4293412"/>
              <a:gd name="connsiteX375" fmla="*/ 3873890 w 5518799"/>
              <a:gd name="connsiteY375" fmla="*/ 2573266 h 4293412"/>
              <a:gd name="connsiteX376" fmla="*/ 3870313 w 5518799"/>
              <a:gd name="connsiteY376" fmla="*/ 2573266 h 4293412"/>
              <a:gd name="connsiteX377" fmla="*/ 3492940 w 5518799"/>
              <a:gd name="connsiteY377" fmla="*/ 2701288 h 4293412"/>
              <a:gd name="connsiteX378" fmla="*/ 3599739 w 5518799"/>
              <a:gd name="connsiteY378" fmla="*/ 2669481 h 4293412"/>
              <a:gd name="connsiteX379" fmla="*/ 3485530 w 5518799"/>
              <a:gd name="connsiteY379" fmla="*/ 2712022 h 4293412"/>
              <a:gd name="connsiteX380" fmla="*/ 3475055 w 5518799"/>
              <a:gd name="connsiteY380" fmla="*/ 2712022 h 4293412"/>
              <a:gd name="connsiteX381" fmla="*/ 3481953 w 5518799"/>
              <a:gd name="connsiteY381" fmla="*/ 2704866 h 4293412"/>
              <a:gd name="connsiteX382" fmla="*/ 3129619 w 5518799"/>
              <a:gd name="connsiteY382" fmla="*/ 2822352 h 4293412"/>
              <a:gd name="connsiteX383" fmla="*/ 3108157 w 5518799"/>
              <a:gd name="connsiteY383" fmla="*/ 2833285 h 4293412"/>
              <a:gd name="connsiteX384" fmla="*/ 3090528 w 5518799"/>
              <a:gd name="connsiteY384" fmla="*/ 2872249 h 4293412"/>
              <a:gd name="connsiteX385" fmla="*/ 3065744 w 5518799"/>
              <a:gd name="connsiteY385" fmla="*/ 2879405 h 4293412"/>
              <a:gd name="connsiteX386" fmla="*/ 2905546 w 5518799"/>
              <a:gd name="connsiteY386" fmla="*/ 2943615 h 4293412"/>
              <a:gd name="connsiteX387" fmla="*/ 2883828 w 5518799"/>
              <a:gd name="connsiteY387" fmla="*/ 2950771 h 4293412"/>
              <a:gd name="connsiteX388" fmla="*/ 2780606 w 5518799"/>
              <a:gd name="connsiteY388" fmla="*/ 3018361 h 4293412"/>
              <a:gd name="connsiteX389" fmla="*/ 2759400 w 5518799"/>
              <a:gd name="connsiteY389" fmla="*/ 3029095 h 4293412"/>
              <a:gd name="connsiteX390" fmla="*/ 2670230 w 5518799"/>
              <a:gd name="connsiteY390" fmla="*/ 3061101 h 4293412"/>
              <a:gd name="connsiteX391" fmla="*/ 2645447 w 5518799"/>
              <a:gd name="connsiteY391" fmla="*/ 3075215 h 4293412"/>
              <a:gd name="connsiteX392" fmla="*/ 2620408 w 5518799"/>
              <a:gd name="connsiteY392" fmla="*/ 3103841 h 4293412"/>
              <a:gd name="connsiteX393" fmla="*/ 2616831 w 5518799"/>
              <a:gd name="connsiteY393" fmla="*/ 3110998 h 4293412"/>
              <a:gd name="connsiteX394" fmla="*/ 2634716 w 5518799"/>
              <a:gd name="connsiteY394" fmla="*/ 3110998 h 4293412"/>
              <a:gd name="connsiteX395" fmla="*/ 2631394 w 5518799"/>
              <a:gd name="connsiteY395" fmla="*/ 3118154 h 4293412"/>
              <a:gd name="connsiteX396" fmla="*/ 2481671 w 5518799"/>
              <a:gd name="connsiteY396" fmla="*/ 3203635 h 4293412"/>
              <a:gd name="connsiteX397" fmla="*/ 2502878 w 5518799"/>
              <a:gd name="connsiteY397" fmla="*/ 3207213 h 4293412"/>
              <a:gd name="connsiteX398" fmla="*/ 2527917 w 5518799"/>
              <a:gd name="connsiteY398" fmla="*/ 3192900 h 4293412"/>
              <a:gd name="connsiteX399" fmla="*/ 3129619 w 5518799"/>
              <a:gd name="connsiteY399" fmla="*/ 2957729 h 4293412"/>
              <a:gd name="connsiteX400" fmla="*/ 4144465 w 5518799"/>
              <a:gd name="connsiteY400" fmla="*/ 2587579 h 4293412"/>
              <a:gd name="connsiteX401" fmla="*/ 4158773 w 5518799"/>
              <a:gd name="connsiteY401" fmla="*/ 2580422 h 4293412"/>
              <a:gd name="connsiteX402" fmla="*/ 4229802 w 5518799"/>
              <a:gd name="connsiteY402" fmla="*/ 2562332 h 4293412"/>
              <a:gd name="connsiteX403" fmla="*/ 4244110 w 5518799"/>
              <a:gd name="connsiteY403" fmla="*/ 2555374 h 4293412"/>
              <a:gd name="connsiteX404" fmla="*/ 4390000 w 5518799"/>
              <a:gd name="connsiteY404" fmla="*/ 2509056 h 4293412"/>
              <a:gd name="connsiteX405" fmla="*/ 4884904 w 5518799"/>
              <a:gd name="connsiteY405" fmla="*/ 2341673 h 4293412"/>
              <a:gd name="connsiteX406" fmla="*/ 5294470 w 5518799"/>
              <a:gd name="connsiteY406" fmla="*/ 2195561 h 4293412"/>
              <a:gd name="connsiteX407" fmla="*/ 5337394 w 5518799"/>
              <a:gd name="connsiteY407" fmla="*/ 2231145 h 4293412"/>
              <a:gd name="connsiteX408" fmla="*/ 5333817 w 5518799"/>
              <a:gd name="connsiteY408" fmla="*/ 2231145 h 4293412"/>
              <a:gd name="connsiteX409" fmla="*/ 5330240 w 5518799"/>
              <a:gd name="connsiteY409" fmla="*/ 2231145 h 4293412"/>
              <a:gd name="connsiteX410" fmla="*/ 5326408 w 5518799"/>
              <a:gd name="connsiteY410" fmla="*/ 2234922 h 4293412"/>
              <a:gd name="connsiteX411" fmla="*/ 5319254 w 5518799"/>
              <a:gd name="connsiteY411" fmla="*/ 2238500 h 4293412"/>
              <a:gd name="connsiteX412" fmla="*/ 5262277 w 5518799"/>
              <a:gd name="connsiteY412" fmla="*/ 2259771 h 4293412"/>
              <a:gd name="connsiteX413" fmla="*/ 5311078 w 5518799"/>
              <a:gd name="connsiteY413" fmla="*/ 2244464 h 4293412"/>
              <a:gd name="connsiteX414" fmla="*/ 5394115 w 5518799"/>
              <a:gd name="connsiteY414" fmla="*/ 2231145 h 4293412"/>
              <a:gd name="connsiteX415" fmla="*/ 5055833 w 5518799"/>
              <a:gd name="connsiteY415" fmla="*/ 2362944 h 4293412"/>
              <a:gd name="connsiteX416" fmla="*/ 5113065 w 5518799"/>
              <a:gd name="connsiteY416" fmla="*/ 2352408 h 4293412"/>
              <a:gd name="connsiteX417" fmla="*/ 4756898 w 5518799"/>
              <a:gd name="connsiteY417" fmla="*/ 2484008 h 4293412"/>
              <a:gd name="connsiteX418" fmla="*/ 5176940 w 5518799"/>
              <a:gd name="connsiteY418" fmla="*/ 2341673 h 4293412"/>
              <a:gd name="connsiteX419" fmla="*/ 5123541 w 5518799"/>
              <a:gd name="connsiteY419" fmla="*/ 2348830 h 4293412"/>
              <a:gd name="connsiteX420" fmla="*/ 5287316 w 5518799"/>
              <a:gd name="connsiteY420" fmla="*/ 2305890 h 4293412"/>
              <a:gd name="connsiteX421" fmla="*/ 5269431 w 5518799"/>
              <a:gd name="connsiteY421" fmla="*/ 2320402 h 4293412"/>
              <a:gd name="connsiteX422" fmla="*/ 5280418 w 5518799"/>
              <a:gd name="connsiteY422" fmla="*/ 2320402 h 4293412"/>
              <a:gd name="connsiteX423" fmla="*/ 5258700 w 5518799"/>
              <a:gd name="connsiteY423" fmla="*/ 2331137 h 4293412"/>
              <a:gd name="connsiteX424" fmla="*/ 5258700 w 5518799"/>
              <a:gd name="connsiteY424" fmla="*/ 2338095 h 4293412"/>
              <a:gd name="connsiteX425" fmla="*/ 5180517 w 5518799"/>
              <a:gd name="connsiteY425" fmla="*/ 2384413 h 4293412"/>
              <a:gd name="connsiteX426" fmla="*/ 5326408 w 5518799"/>
              <a:gd name="connsiteY426" fmla="*/ 2370100 h 4293412"/>
              <a:gd name="connsiteX427" fmla="*/ 5205301 w 5518799"/>
              <a:gd name="connsiteY427" fmla="*/ 2419997 h 4293412"/>
              <a:gd name="connsiteX428" fmla="*/ 5212455 w 5518799"/>
              <a:gd name="connsiteY428" fmla="*/ 2427154 h 4293412"/>
              <a:gd name="connsiteX429" fmla="*/ 5127118 w 5518799"/>
              <a:gd name="connsiteY429" fmla="*/ 2455581 h 4293412"/>
              <a:gd name="connsiteX430" fmla="*/ 5070141 w 5518799"/>
              <a:gd name="connsiteY430" fmla="*/ 2469894 h 4293412"/>
              <a:gd name="connsiteX431" fmla="*/ 5066564 w 5518799"/>
              <a:gd name="connsiteY431" fmla="*/ 2469894 h 4293412"/>
              <a:gd name="connsiteX432" fmla="*/ 5059666 w 5518799"/>
              <a:gd name="connsiteY432" fmla="*/ 2469894 h 4293412"/>
              <a:gd name="connsiteX433" fmla="*/ 5057877 w 5518799"/>
              <a:gd name="connsiteY433" fmla="*/ 2470888 h 4293412"/>
              <a:gd name="connsiteX434" fmla="*/ 5027473 w 5518799"/>
              <a:gd name="connsiteY434" fmla="*/ 2473671 h 4293412"/>
              <a:gd name="connsiteX435" fmla="*/ 5102079 w 5518799"/>
              <a:gd name="connsiteY435" fmla="*/ 2430732 h 4293412"/>
              <a:gd name="connsiteX436" fmla="*/ 4924251 w 5518799"/>
              <a:gd name="connsiteY436" fmla="*/ 2484008 h 4293412"/>
              <a:gd name="connsiteX437" fmla="*/ 4981227 w 5518799"/>
              <a:gd name="connsiteY437" fmla="*/ 2484008 h 4293412"/>
              <a:gd name="connsiteX438" fmla="*/ 4842491 w 5518799"/>
              <a:gd name="connsiteY438" fmla="*/ 2519791 h 4293412"/>
              <a:gd name="connsiteX439" fmla="*/ 4874173 w 5518799"/>
              <a:gd name="connsiteY439" fmla="*/ 2516212 h 4293412"/>
              <a:gd name="connsiteX440" fmla="*/ 4596700 w 5518799"/>
              <a:gd name="connsiteY440" fmla="*/ 2616006 h 4293412"/>
              <a:gd name="connsiteX441" fmla="*/ 4290355 w 5518799"/>
              <a:gd name="connsiteY441" fmla="*/ 2690752 h 4293412"/>
              <a:gd name="connsiteX442" fmla="*/ 4422193 w 5518799"/>
              <a:gd name="connsiteY442" fmla="*/ 2633698 h 4293412"/>
              <a:gd name="connsiteX443" fmla="*/ 4304663 w 5518799"/>
              <a:gd name="connsiteY443" fmla="*/ 2647813 h 4293412"/>
              <a:gd name="connsiteX444" fmla="*/ 4407885 w 5518799"/>
              <a:gd name="connsiteY444" fmla="*/ 2605271 h 4293412"/>
              <a:gd name="connsiteX445" fmla="*/ 4411207 w 5518799"/>
              <a:gd name="connsiteY445" fmla="*/ 2598115 h 4293412"/>
              <a:gd name="connsiteX446" fmla="*/ 4390000 w 5518799"/>
              <a:gd name="connsiteY446" fmla="*/ 2594536 h 4293412"/>
              <a:gd name="connsiteX447" fmla="*/ 4625316 w 5518799"/>
              <a:gd name="connsiteY447" fmla="*/ 2491363 h 4293412"/>
              <a:gd name="connsiteX448" fmla="*/ 4607175 w 5518799"/>
              <a:gd name="connsiteY448" fmla="*/ 2487785 h 4293412"/>
              <a:gd name="connsiteX449" fmla="*/ 4646522 w 5518799"/>
              <a:gd name="connsiteY449" fmla="*/ 2469894 h 4293412"/>
              <a:gd name="connsiteX450" fmla="*/ 4461285 w 5518799"/>
              <a:gd name="connsiteY450" fmla="*/ 2509056 h 4293412"/>
              <a:gd name="connsiteX451" fmla="*/ 4443400 w 5518799"/>
              <a:gd name="connsiteY451" fmla="*/ 2512634 h 4293412"/>
              <a:gd name="connsiteX452" fmla="*/ 4340178 w 5518799"/>
              <a:gd name="connsiteY452" fmla="*/ 2548218 h 4293412"/>
              <a:gd name="connsiteX453" fmla="*/ 4318971 w 5518799"/>
              <a:gd name="connsiteY453" fmla="*/ 2551796 h 4293412"/>
              <a:gd name="connsiteX454" fmla="*/ 4044820 w 5518799"/>
              <a:gd name="connsiteY454" fmla="*/ 2644234 h 4293412"/>
              <a:gd name="connsiteX455" fmla="*/ 4023358 w 5518799"/>
              <a:gd name="connsiteY455" fmla="*/ 2647813 h 4293412"/>
              <a:gd name="connsiteX456" fmla="*/ 3969958 w 5518799"/>
              <a:gd name="connsiteY456" fmla="*/ 2658746 h 4293412"/>
              <a:gd name="connsiteX457" fmla="*/ 3955650 w 5518799"/>
              <a:gd name="connsiteY457" fmla="*/ 2665903 h 4293412"/>
              <a:gd name="connsiteX458" fmla="*/ 3378732 w 5518799"/>
              <a:gd name="connsiteY458" fmla="*/ 2882983 h 4293412"/>
              <a:gd name="connsiteX459" fmla="*/ 3361102 w 5518799"/>
              <a:gd name="connsiteY459" fmla="*/ 2893718 h 4293412"/>
              <a:gd name="connsiteX460" fmla="*/ 3346794 w 5518799"/>
              <a:gd name="connsiteY460" fmla="*/ 2904254 h 4293412"/>
              <a:gd name="connsiteX461" fmla="*/ 3204481 w 5518799"/>
              <a:gd name="connsiteY461" fmla="*/ 2957729 h 4293412"/>
              <a:gd name="connsiteX462" fmla="*/ 3183019 w 5518799"/>
              <a:gd name="connsiteY462" fmla="*/ 2964886 h 4293412"/>
              <a:gd name="connsiteX463" fmla="*/ 3136773 w 5518799"/>
              <a:gd name="connsiteY463" fmla="*/ 2968464 h 4293412"/>
              <a:gd name="connsiteX464" fmla="*/ 3126042 w 5518799"/>
              <a:gd name="connsiteY464" fmla="*/ 2975620 h 4293412"/>
              <a:gd name="connsiteX465" fmla="*/ 3133196 w 5518799"/>
              <a:gd name="connsiteY465" fmla="*/ 2979397 h 4293412"/>
              <a:gd name="connsiteX466" fmla="*/ 3129619 w 5518799"/>
              <a:gd name="connsiteY466" fmla="*/ 2986156 h 4293412"/>
              <a:gd name="connsiteX467" fmla="*/ 3111990 w 5518799"/>
              <a:gd name="connsiteY467" fmla="*/ 2986156 h 4293412"/>
              <a:gd name="connsiteX468" fmla="*/ 3094105 w 5518799"/>
              <a:gd name="connsiteY468" fmla="*/ 2986156 h 4293412"/>
              <a:gd name="connsiteX469" fmla="*/ 2649024 w 5518799"/>
              <a:gd name="connsiteY469" fmla="*/ 3189322 h 4293412"/>
              <a:gd name="connsiteX470" fmla="*/ 2624240 w 5518799"/>
              <a:gd name="connsiteY470" fmla="*/ 3196478 h 4293412"/>
              <a:gd name="connsiteX471" fmla="*/ 2567008 w 5518799"/>
              <a:gd name="connsiteY471" fmla="*/ 3221327 h 4293412"/>
              <a:gd name="connsiteX472" fmla="*/ 2567008 w 5518799"/>
              <a:gd name="connsiteY472" fmla="*/ 3224906 h 4293412"/>
              <a:gd name="connsiteX473" fmla="*/ 2599201 w 5518799"/>
              <a:gd name="connsiteY473" fmla="*/ 3228484 h 4293412"/>
              <a:gd name="connsiteX474" fmla="*/ 2627817 w 5518799"/>
              <a:gd name="connsiteY474" fmla="*/ 3214171 h 4293412"/>
              <a:gd name="connsiteX475" fmla="*/ 2841415 w 5518799"/>
              <a:gd name="connsiteY475" fmla="*/ 3118154 h 4293412"/>
              <a:gd name="connsiteX476" fmla="*/ 2844992 w 5518799"/>
              <a:gd name="connsiteY476" fmla="*/ 3121733 h 4293412"/>
              <a:gd name="connsiteX477" fmla="*/ 2809222 w 5518799"/>
              <a:gd name="connsiteY477" fmla="*/ 3153937 h 4293412"/>
              <a:gd name="connsiteX478" fmla="*/ 2784183 w 5518799"/>
              <a:gd name="connsiteY478" fmla="*/ 3160696 h 4293412"/>
              <a:gd name="connsiteX479" fmla="*/ 2556277 w 5518799"/>
              <a:gd name="connsiteY479" fmla="*/ 3260688 h 4293412"/>
              <a:gd name="connsiteX480" fmla="*/ 2527917 w 5518799"/>
              <a:gd name="connsiteY480" fmla="*/ 3274802 h 4293412"/>
              <a:gd name="connsiteX481" fmla="*/ 2325050 w 5518799"/>
              <a:gd name="connsiteY481" fmla="*/ 3378174 h 4293412"/>
              <a:gd name="connsiteX482" fmla="*/ 2321473 w 5518799"/>
              <a:gd name="connsiteY482" fmla="*/ 3385132 h 4293412"/>
              <a:gd name="connsiteX483" fmla="*/ 2321473 w 5518799"/>
              <a:gd name="connsiteY483" fmla="*/ 3392288 h 4293412"/>
              <a:gd name="connsiteX484" fmla="*/ 584073 w 5518799"/>
              <a:gd name="connsiteY484" fmla="*/ 4225823 h 4293412"/>
              <a:gd name="connsiteX485" fmla="*/ 544726 w 5518799"/>
              <a:gd name="connsiteY485" fmla="*/ 4239937 h 4293412"/>
              <a:gd name="connsiteX486" fmla="*/ 380950 w 5518799"/>
              <a:gd name="connsiteY486" fmla="*/ 4293412 h 4293412"/>
              <a:gd name="connsiteX487" fmla="*/ 626741 w 5518799"/>
              <a:gd name="connsiteY487" fmla="*/ 4150878 h 4293412"/>
              <a:gd name="connsiteX488" fmla="*/ 420297 w 5518799"/>
              <a:gd name="connsiteY488" fmla="*/ 4232781 h 4293412"/>
              <a:gd name="connsiteX489" fmla="*/ 665833 w 5518799"/>
              <a:gd name="connsiteY489" fmla="*/ 4090446 h 4293412"/>
              <a:gd name="connsiteX490" fmla="*/ 491326 w 5518799"/>
              <a:gd name="connsiteY490" fmla="*/ 4133186 h 4293412"/>
              <a:gd name="connsiteX491" fmla="*/ 587394 w 5518799"/>
              <a:gd name="connsiteY491" fmla="*/ 4079910 h 4293412"/>
              <a:gd name="connsiteX492" fmla="*/ 2470940 w 5518799"/>
              <a:gd name="connsiteY492" fmla="*/ 3185744 h 4293412"/>
              <a:gd name="connsiteX493" fmla="*/ 2492402 w 5518799"/>
              <a:gd name="connsiteY493" fmla="*/ 3171629 h 4293412"/>
              <a:gd name="connsiteX494" fmla="*/ 2691692 w 5518799"/>
              <a:gd name="connsiteY494" fmla="*/ 3036252 h 4293412"/>
              <a:gd name="connsiteX495" fmla="*/ 2702423 w 5518799"/>
              <a:gd name="connsiteY495" fmla="*/ 3021939 h 4293412"/>
              <a:gd name="connsiteX496" fmla="*/ 2677384 w 5518799"/>
              <a:gd name="connsiteY496" fmla="*/ 3025517 h 4293412"/>
              <a:gd name="connsiteX497" fmla="*/ 2342679 w 5518799"/>
              <a:gd name="connsiteY497" fmla="*/ 3185744 h 4293412"/>
              <a:gd name="connsiteX498" fmla="*/ 2317896 w 5518799"/>
              <a:gd name="connsiteY498" fmla="*/ 3192900 h 4293412"/>
              <a:gd name="connsiteX499" fmla="*/ 2292857 w 5518799"/>
              <a:gd name="connsiteY499" fmla="*/ 3200057 h 4293412"/>
              <a:gd name="connsiteX500" fmla="*/ 1684000 w 5518799"/>
              <a:gd name="connsiteY500" fmla="*/ 3499040 h 4293412"/>
              <a:gd name="connsiteX501" fmla="*/ 1651807 w 5518799"/>
              <a:gd name="connsiteY501" fmla="*/ 3513551 h 4293412"/>
              <a:gd name="connsiteX502" fmla="*/ 733540 w 5518799"/>
              <a:gd name="connsiteY502" fmla="*/ 3894437 h 4293412"/>
              <a:gd name="connsiteX503" fmla="*/ 697770 w 5518799"/>
              <a:gd name="connsiteY503" fmla="*/ 3912527 h 4293412"/>
              <a:gd name="connsiteX504" fmla="*/ 573342 w 5518799"/>
              <a:gd name="connsiteY504" fmla="*/ 3955068 h 4293412"/>
              <a:gd name="connsiteX505" fmla="*/ 548303 w 5518799"/>
              <a:gd name="connsiteY505" fmla="*/ 3958647 h 4293412"/>
              <a:gd name="connsiteX506" fmla="*/ 576919 w 5518799"/>
              <a:gd name="connsiteY506" fmla="*/ 3933798 h 4293412"/>
              <a:gd name="connsiteX507" fmla="*/ 565932 w 5518799"/>
              <a:gd name="connsiteY507" fmla="*/ 3930219 h 4293412"/>
              <a:gd name="connsiteX508" fmla="*/ 498480 w 5518799"/>
              <a:gd name="connsiteY508" fmla="*/ 3951490 h 4293412"/>
              <a:gd name="connsiteX509" fmla="*/ 502057 w 5518799"/>
              <a:gd name="connsiteY509" fmla="*/ 3930219 h 4293412"/>
              <a:gd name="connsiteX510" fmla="*/ 527096 w 5518799"/>
              <a:gd name="connsiteY510" fmla="*/ 3919683 h 4293412"/>
              <a:gd name="connsiteX511" fmla="*/ 523519 w 5518799"/>
              <a:gd name="connsiteY511" fmla="*/ 3908949 h 4293412"/>
              <a:gd name="connsiteX512" fmla="*/ 544726 w 5518799"/>
              <a:gd name="connsiteY512" fmla="*/ 3891057 h 4293412"/>
              <a:gd name="connsiteX513" fmla="*/ 494903 w 5518799"/>
              <a:gd name="connsiteY513" fmla="*/ 3883901 h 4293412"/>
              <a:gd name="connsiteX514" fmla="*/ 512533 w 5518799"/>
              <a:gd name="connsiteY514" fmla="*/ 3859052 h 4293412"/>
              <a:gd name="connsiteX515" fmla="*/ 512533 w 5518799"/>
              <a:gd name="connsiteY515" fmla="*/ 3855474 h 4293412"/>
              <a:gd name="connsiteX516" fmla="*/ 508956 w 5518799"/>
              <a:gd name="connsiteY516" fmla="*/ 3848317 h 4293412"/>
              <a:gd name="connsiteX517" fmla="*/ 384527 w 5518799"/>
              <a:gd name="connsiteY517" fmla="*/ 3880323 h 4293412"/>
              <a:gd name="connsiteX518" fmla="*/ 491326 w 5518799"/>
              <a:gd name="connsiteY518" fmla="*/ 3777149 h 4293412"/>
              <a:gd name="connsiteX519" fmla="*/ 409566 w 5518799"/>
              <a:gd name="connsiteY519" fmla="*/ 3805577 h 4293412"/>
              <a:gd name="connsiteX520" fmla="*/ 527096 w 5518799"/>
              <a:gd name="connsiteY520" fmla="*/ 3734210 h 4293412"/>
              <a:gd name="connsiteX521" fmla="*/ 420297 w 5518799"/>
              <a:gd name="connsiteY521" fmla="*/ 3755680 h 4293412"/>
              <a:gd name="connsiteX522" fmla="*/ 420297 w 5518799"/>
              <a:gd name="connsiteY522" fmla="*/ 3751903 h 4293412"/>
              <a:gd name="connsiteX523" fmla="*/ 498480 w 5518799"/>
              <a:gd name="connsiteY523" fmla="*/ 3702205 h 4293412"/>
              <a:gd name="connsiteX524" fmla="*/ 537572 w 5518799"/>
              <a:gd name="connsiteY524" fmla="*/ 3677356 h 4293412"/>
              <a:gd name="connsiteX525" fmla="*/ 1602240 w 5518799"/>
              <a:gd name="connsiteY525" fmla="*/ 3189322 h 4293412"/>
              <a:gd name="connsiteX526" fmla="*/ 356167 w 5518799"/>
              <a:gd name="connsiteY526" fmla="*/ 3652308 h 4293412"/>
              <a:gd name="connsiteX527" fmla="*/ 420297 w 5518799"/>
              <a:gd name="connsiteY527" fmla="*/ 3616724 h 4293412"/>
              <a:gd name="connsiteX528" fmla="*/ 420297 w 5518799"/>
              <a:gd name="connsiteY528" fmla="*/ 3613146 h 4293412"/>
              <a:gd name="connsiteX529" fmla="*/ 149723 w 5518799"/>
              <a:gd name="connsiteY529" fmla="*/ 3656085 h 4293412"/>
              <a:gd name="connsiteX530" fmla="*/ 195969 w 5518799"/>
              <a:gd name="connsiteY530" fmla="*/ 3620303 h 4293412"/>
              <a:gd name="connsiteX531" fmla="*/ 124429 w 5518799"/>
              <a:gd name="connsiteY531" fmla="*/ 3623881 h 4293412"/>
              <a:gd name="connsiteX532" fmla="*/ 277728 w 5518799"/>
              <a:gd name="connsiteY532" fmla="*/ 3488702 h 4293412"/>
              <a:gd name="connsiteX533" fmla="*/ 160199 w 5518799"/>
              <a:gd name="connsiteY533" fmla="*/ 3499040 h 4293412"/>
              <a:gd name="connsiteX534" fmla="*/ 184982 w 5518799"/>
              <a:gd name="connsiteY534" fmla="*/ 3477769 h 4293412"/>
              <a:gd name="connsiteX535" fmla="*/ 0 w 5518799"/>
              <a:gd name="connsiteY535" fmla="*/ 3488702 h 4293412"/>
              <a:gd name="connsiteX536" fmla="*/ 74606 w 5518799"/>
              <a:gd name="connsiteY536" fmla="*/ 3435227 h 4293412"/>
              <a:gd name="connsiteX537" fmla="*/ 96068 w 5518799"/>
              <a:gd name="connsiteY537" fmla="*/ 3424493 h 4293412"/>
              <a:gd name="connsiteX538" fmla="*/ 106799 w 5518799"/>
              <a:gd name="connsiteY538" fmla="*/ 3417336 h 4293412"/>
              <a:gd name="connsiteX539" fmla="*/ 128005 w 5518799"/>
              <a:gd name="connsiteY539" fmla="*/ 3395867 h 4293412"/>
              <a:gd name="connsiteX540" fmla="*/ 199545 w 5518799"/>
              <a:gd name="connsiteY540" fmla="*/ 3367439 h 4293412"/>
              <a:gd name="connsiteX541" fmla="*/ 203123 w 5518799"/>
              <a:gd name="connsiteY541" fmla="*/ 3367439 h 4293412"/>
              <a:gd name="connsiteX542" fmla="*/ 188559 w 5518799"/>
              <a:gd name="connsiteY542" fmla="*/ 3381554 h 4293412"/>
              <a:gd name="connsiteX543" fmla="*/ 220752 w 5518799"/>
              <a:gd name="connsiteY543" fmla="*/ 3378174 h 4293412"/>
              <a:gd name="connsiteX544" fmla="*/ 234804 w 5518799"/>
              <a:gd name="connsiteY544" fmla="*/ 3367439 h 4293412"/>
              <a:gd name="connsiteX545" fmla="*/ 259843 w 5518799"/>
              <a:gd name="connsiteY545" fmla="*/ 3360283 h 4293412"/>
              <a:gd name="connsiteX546" fmla="*/ 309921 w 5518799"/>
              <a:gd name="connsiteY546" fmla="*/ 3342590 h 4293412"/>
              <a:gd name="connsiteX547" fmla="*/ 295358 w 5518799"/>
              <a:gd name="connsiteY547" fmla="*/ 3339012 h 4293412"/>
              <a:gd name="connsiteX548" fmla="*/ 295358 w 5518799"/>
              <a:gd name="connsiteY548" fmla="*/ 3331856 h 4293412"/>
              <a:gd name="connsiteX549" fmla="*/ 384527 w 5518799"/>
              <a:gd name="connsiteY549" fmla="*/ 3253532 h 4293412"/>
              <a:gd name="connsiteX550" fmla="*/ 423619 w 5518799"/>
              <a:gd name="connsiteY550" fmla="*/ 3232261 h 4293412"/>
              <a:gd name="connsiteX551" fmla="*/ 544726 w 5518799"/>
              <a:gd name="connsiteY551" fmla="*/ 3185744 h 4293412"/>
              <a:gd name="connsiteX552" fmla="*/ 584073 w 5518799"/>
              <a:gd name="connsiteY552" fmla="*/ 3164473 h 4293412"/>
              <a:gd name="connsiteX553" fmla="*/ 733540 w 5518799"/>
              <a:gd name="connsiteY553" fmla="*/ 3061101 h 4293412"/>
              <a:gd name="connsiteX554" fmla="*/ 776209 w 5518799"/>
              <a:gd name="connsiteY554" fmla="*/ 3046788 h 4293412"/>
              <a:gd name="connsiteX555" fmla="*/ 779530 w 5518799"/>
              <a:gd name="connsiteY555" fmla="*/ 3043210 h 4293412"/>
              <a:gd name="connsiteX556" fmla="*/ 815300 w 5518799"/>
              <a:gd name="connsiteY556" fmla="*/ 3029095 h 4293412"/>
              <a:gd name="connsiteX557" fmla="*/ 1114491 w 5518799"/>
              <a:gd name="connsiteY557" fmla="*/ 2868869 h 4293412"/>
              <a:gd name="connsiteX558" fmla="*/ 206444 w 5518799"/>
              <a:gd name="connsiteY558" fmla="*/ 3139425 h 4293412"/>
              <a:gd name="connsiteX559" fmla="*/ 206444 w 5518799"/>
              <a:gd name="connsiteY559" fmla="*/ 3135847 h 4293412"/>
              <a:gd name="connsiteX560" fmla="*/ 1402950 w 5518799"/>
              <a:gd name="connsiteY560" fmla="*/ 2697908 h 4293412"/>
              <a:gd name="connsiteX561" fmla="*/ 1349551 w 5518799"/>
              <a:gd name="connsiteY561" fmla="*/ 2754961 h 4293412"/>
              <a:gd name="connsiteX562" fmla="*/ 1783900 w 5518799"/>
              <a:gd name="connsiteY562" fmla="*/ 2562332 h 4293412"/>
              <a:gd name="connsiteX563" fmla="*/ 1691154 w 5518799"/>
              <a:gd name="connsiteY563" fmla="*/ 2576844 h 4293412"/>
              <a:gd name="connsiteX564" fmla="*/ 1769592 w 5518799"/>
              <a:gd name="connsiteY564" fmla="*/ 2533905 h 4293412"/>
              <a:gd name="connsiteX565" fmla="*/ 1605817 w 5518799"/>
              <a:gd name="connsiteY565" fmla="*/ 2523369 h 4293412"/>
              <a:gd name="connsiteX566" fmla="*/ 1648486 w 5518799"/>
              <a:gd name="connsiteY566" fmla="*/ 2491363 h 4293412"/>
              <a:gd name="connsiteX567" fmla="*/ 1221290 w 5518799"/>
              <a:gd name="connsiteY567" fmla="*/ 2533905 h 4293412"/>
              <a:gd name="connsiteX568" fmla="*/ 1303050 w 5518799"/>
              <a:gd name="connsiteY568" fmla="*/ 2484008 h 4293412"/>
              <a:gd name="connsiteX569" fmla="*/ 1153582 w 5518799"/>
              <a:gd name="connsiteY569" fmla="*/ 2530525 h 4293412"/>
              <a:gd name="connsiteX570" fmla="*/ 1345974 w 5518799"/>
              <a:gd name="connsiteY570" fmla="*/ 2388190 h 4293412"/>
              <a:gd name="connsiteX571" fmla="*/ 1061091 w 5518799"/>
              <a:gd name="connsiteY571" fmla="*/ 2462737 h 4293412"/>
              <a:gd name="connsiteX572" fmla="*/ 1534533 w 5518799"/>
              <a:gd name="connsiteY572" fmla="*/ 2302511 h 4293412"/>
              <a:gd name="connsiteX573" fmla="*/ 1246073 w 5518799"/>
              <a:gd name="connsiteY573" fmla="*/ 2362944 h 4293412"/>
              <a:gd name="connsiteX574" fmla="*/ 1587932 w 5518799"/>
              <a:gd name="connsiteY574" fmla="*/ 2252614 h 4293412"/>
              <a:gd name="connsiteX575" fmla="*/ 1627024 w 5518799"/>
              <a:gd name="connsiteY575" fmla="*/ 2242078 h 4293412"/>
              <a:gd name="connsiteX576" fmla="*/ 1644909 w 5518799"/>
              <a:gd name="connsiteY576" fmla="*/ 2231145 h 4293412"/>
              <a:gd name="connsiteX577" fmla="*/ 1630601 w 5518799"/>
              <a:gd name="connsiteY577" fmla="*/ 2231145 h 4293412"/>
              <a:gd name="connsiteX578" fmla="*/ 1488032 w 5518799"/>
              <a:gd name="connsiteY578" fmla="*/ 2248837 h 4293412"/>
              <a:gd name="connsiteX579" fmla="*/ 1459927 w 5518799"/>
              <a:gd name="connsiteY579" fmla="*/ 2263349 h 4293412"/>
              <a:gd name="connsiteX580" fmla="*/ 1434632 w 5518799"/>
              <a:gd name="connsiteY580" fmla="*/ 2266927 h 4293412"/>
              <a:gd name="connsiteX581" fmla="*/ 1438465 w 5518799"/>
              <a:gd name="connsiteY581" fmla="*/ 2259771 h 4293412"/>
              <a:gd name="connsiteX582" fmla="*/ 1452773 w 5518799"/>
              <a:gd name="connsiteY582" fmla="*/ 2248837 h 4293412"/>
              <a:gd name="connsiteX583" fmla="*/ 1449196 w 5518799"/>
              <a:gd name="connsiteY583" fmla="*/ 2242078 h 4293412"/>
              <a:gd name="connsiteX584" fmla="*/ 1438465 w 5518799"/>
              <a:gd name="connsiteY584" fmla="*/ 2242078 h 4293412"/>
              <a:gd name="connsiteX585" fmla="*/ 1434632 w 5518799"/>
              <a:gd name="connsiteY585" fmla="*/ 2231145 h 4293412"/>
              <a:gd name="connsiteX586" fmla="*/ 1570047 w 5518799"/>
              <a:gd name="connsiteY586" fmla="*/ 2167134 h 4293412"/>
              <a:gd name="connsiteX587" fmla="*/ 1598663 w 5518799"/>
              <a:gd name="connsiteY587" fmla="*/ 2153019 h 4293412"/>
              <a:gd name="connsiteX588" fmla="*/ 1602240 w 5518799"/>
              <a:gd name="connsiteY588" fmla="*/ 2131550 h 4293412"/>
              <a:gd name="connsiteX589" fmla="*/ 1509749 w 5518799"/>
              <a:gd name="connsiteY589" fmla="*/ 2149242 h 4293412"/>
              <a:gd name="connsiteX590" fmla="*/ 1477556 w 5518799"/>
              <a:gd name="connsiteY590" fmla="*/ 2167134 h 4293412"/>
              <a:gd name="connsiteX591" fmla="*/ 1413426 w 5518799"/>
              <a:gd name="connsiteY591" fmla="*/ 2195561 h 4293412"/>
              <a:gd name="connsiteX592" fmla="*/ 1402950 w 5518799"/>
              <a:gd name="connsiteY592" fmla="*/ 2185025 h 4293412"/>
              <a:gd name="connsiteX593" fmla="*/ 1445619 w 5518799"/>
              <a:gd name="connsiteY593" fmla="*/ 2145664 h 4293412"/>
              <a:gd name="connsiteX594" fmla="*/ 1431311 w 5518799"/>
              <a:gd name="connsiteY594" fmla="*/ 2131550 h 4293412"/>
              <a:gd name="connsiteX595" fmla="*/ 1296151 w 5518799"/>
              <a:gd name="connsiteY595" fmla="*/ 2185025 h 4293412"/>
              <a:gd name="connsiteX596" fmla="*/ 1367180 w 5518799"/>
              <a:gd name="connsiteY596" fmla="*/ 2110080 h 4293412"/>
              <a:gd name="connsiteX597" fmla="*/ 1367180 w 5518799"/>
              <a:gd name="connsiteY597" fmla="*/ 2106502 h 4293412"/>
              <a:gd name="connsiteX598" fmla="*/ 184982 w 5518799"/>
              <a:gd name="connsiteY598" fmla="*/ 2533905 h 4293412"/>
              <a:gd name="connsiteX599" fmla="*/ 149723 w 5518799"/>
              <a:gd name="connsiteY599" fmla="*/ 2530525 h 4293412"/>
              <a:gd name="connsiteX600" fmla="*/ 156621 w 5518799"/>
              <a:gd name="connsiteY600" fmla="*/ 2516212 h 4293412"/>
              <a:gd name="connsiteX601" fmla="*/ 220752 w 5518799"/>
              <a:gd name="connsiteY601" fmla="*/ 2462737 h 4293412"/>
              <a:gd name="connsiteX602" fmla="*/ 220752 w 5518799"/>
              <a:gd name="connsiteY602" fmla="*/ 2459159 h 4293412"/>
              <a:gd name="connsiteX603" fmla="*/ 56976 w 5518799"/>
              <a:gd name="connsiteY603" fmla="*/ 2509056 h 4293412"/>
              <a:gd name="connsiteX604" fmla="*/ 28616 w 5518799"/>
              <a:gd name="connsiteY604" fmla="*/ 2509056 h 4293412"/>
              <a:gd name="connsiteX605" fmla="*/ 21206 w 5518799"/>
              <a:gd name="connsiteY605" fmla="*/ 2502098 h 4293412"/>
              <a:gd name="connsiteX606" fmla="*/ 56976 w 5518799"/>
              <a:gd name="connsiteY606" fmla="*/ 2476852 h 4293412"/>
              <a:gd name="connsiteX607" fmla="*/ 1217457 w 5518799"/>
              <a:gd name="connsiteY607" fmla="*/ 2046069 h 4293412"/>
              <a:gd name="connsiteX608" fmla="*/ 1206982 w 5518799"/>
              <a:gd name="connsiteY608" fmla="*/ 2028178 h 4293412"/>
              <a:gd name="connsiteX609" fmla="*/ 331128 w 5518799"/>
              <a:gd name="connsiteY609" fmla="*/ 2320402 h 4293412"/>
              <a:gd name="connsiteX610" fmla="*/ 284882 w 5518799"/>
              <a:gd name="connsiteY610" fmla="*/ 2305890 h 4293412"/>
              <a:gd name="connsiteX611" fmla="*/ 338282 w 5518799"/>
              <a:gd name="connsiteY611" fmla="*/ 2256192 h 4293412"/>
              <a:gd name="connsiteX612" fmla="*/ 10731 w 5518799"/>
              <a:gd name="connsiteY612" fmla="*/ 2370100 h 4293412"/>
              <a:gd name="connsiteX613" fmla="*/ 327551 w 5518799"/>
              <a:gd name="connsiteY613" fmla="*/ 2231145 h 4293412"/>
              <a:gd name="connsiteX614" fmla="*/ 241958 w 5518799"/>
              <a:gd name="connsiteY614" fmla="*/ 2245657 h 4293412"/>
              <a:gd name="connsiteX615" fmla="*/ 373796 w 5518799"/>
              <a:gd name="connsiteY615" fmla="*/ 2185025 h 4293412"/>
              <a:gd name="connsiteX616" fmla="*/ 309921 w 5518799"/>
              <a:gd name="connsiteY616" fmla="*/ 2170712 h 4293412"/>
              <a:gd name="connsiteX617" fmla="*/ 1022000 w 5518799"/>
              <a:gd name="connsiteY617" fmla="*/ 1921427 h 4293412"/>
              <a:gd name="connsiteX618" fmla="*/ 1025321 w 5518799"/>
              <a:gd name="connsiteY618" fmla="*/ 1921427 h 4293412"/>
              <a:gd name="connsiteX619" fmla="*/ 1036052 w 5518799"/>
              <a:gd name="connsiteY619" fmla="*/ 1900156 h 4293412"/>
              <a:gd name="connsiteX620" fmla="*/ 1022000 w 5518799"/>
              <a:gd name="connsiteY620" fmla="*/ 1857217 h 4293412"/>
              <a:gd name="connsiteX621" fmla="*/ 996705 w 5518799"/>
              <a:gd name="connsiteY621" fmla="*/ 1850259 h 4293412"/>
              <a:gd name="connsiteX622" fmla="*/ 658679 w 5518799"/>
              <a:gd name="connsiteY622" fmla="*/ 1928583 h 4293412"/>
              <a:gd name="connsiteX623" fmla="*/ 683718 w 5518799"/>
              <a:gd name="connsiteY623" fmla="*/ 1903734 h 4293412"/>
              <a:gd name="connsiteX624" fmla="*/ 680141 w 5518799"/>
              <a:gd name="connsiteY624" fmla="*/ 1892801 h 4293412"/>
              <a:gd name="connsiteX625" fmla="*/ 662256 w 5518799"/>
              <a:gd name="connsiteY625" fmla="*/ 1889223 h 4293412"/>
              <a:gd name="connsiteX626" fmla="*/ 641049 w 5518799"/>
              <a:gd name="connsiteY626" fmla="*/ 1892801 h 4293412"/>
              <a:gd name="connsiteX627" fmla="*/ 590971 w 5518799"/>
              <a:gd name="connsiteY627" fmla="*/ 1871530 h 4293412"/>
              <a:gd name="connsiteX628" fmla="*/ 584073 w 5518799"/>
              <a:gd name="connsiteY628" fmla="*/ 1857217 h 4293412"/>
              <a:gd name="connsiteX629" fmla="*/ 633895 w 5518799"/>
              <a:gd name="connsiteY629" fmla="*/ 1810899 h 4293412"/>
              <a:gd name="connsiteX630" fmla="*/ 623164 w 5518799"/>
              <a:gd name="connsiteY630" fmla="*/ 1800164 h 4293412"/>
              <a:gd name="connsiteX631" fmla="*/ 259843 w 5518799"/>
              <a:gd name="connsiteY631" fmla="*/ 1871530 h 4293412"/>
              <a:gd name="connsiteX632" fmla="*/ 259843 w 5518799"/>
              <a:gd name="connsiteY632" fmla="*/ 1867952 h 4293412"/>
              <a:gd name="connsiteX633" fmla="*/ 516365 w 5518799"/>
              <a:gd name="connsiteY633" fmla="*/ 1746888 h 4293412"/>
              <a:gd name="connsiteX634" fmla="*/ 516365 w 5518799"/>
              <a:gd name="connsiteY634" fmla="*/ 1743111 h 4293412"/>
              <a:gd name="connsiteX635" fmla="*/ 470120 w 5518799"/>
              <a:gd name="connsiteY635" fmla="*/ 1714683 h 4293412"/>
              <a:gd name="connsiteX636" fmla="*/ 470120 w 5518799"/>
              <a:gd name="connsiteY636" fmla="*/ 1707726 h 4293412"/>
              <a:gd name="connsiteX637" fmla="*/ 1061091 w 5518799"/>
              <a:gd name="connsiteY637" fmla="*/ 1504759 h 4293412"/>
              <a:gd name="connsiteX638" fmla="*/ 1061091 w 5518799"/>
              <a:gd name="connsiteY638" fmla="*/ 1497603 h 4293412"/>
              <a:gd name="connsiteX639" fmla="*/ 1053682 w 5518799"/>
              <a:gd name="connsiteY639" fmla="*/ 1497603 h 4293412"/>
              <a:gd name="connsiteX640" fmla="*/ 1050360 w 5518799"/>
              <a:gd name="connsiteY640" fmla="*/ 1494024 h 4293412"/>
              <a:gd name="connsiteX641" fmla="*/ 1182198 w 5518799"/>
              <a:gd name="connsiteY641" fmla="*/ 1426236 h 4293412"/>
              <a:gd name="connsiteX642" fmla="*/ 1210559 w 5518799"/>
              <a:gd name="connsiteY642" fmla="*/ 1404767 h 4293412"/>
              <a:gd name="connsiteX643" fmla="*/ 1203405 w 5518799"/>
              <a:gd name="connsiteY643" fmla="*/ 1397610 h 4293412"/>
              <a:gd name="connsiteX644" fmla="*/ 726131 w 5518799"/>
              <a:gd name="connsiteY644" fmla="*/ 1458242 h 4293412"/>
              <a:gd name="connsiteX645" fmla="*/ 1239175 w 5518799"/>
              <a:gd name="connsiteY645" fmla="*/ 1283702 h 4293412"/>
              <a:gd name="connsiteX646" fmla="*/ 630318 w 5518799"/>
              <a:gd name="connsiteY646" fmla="*/ 1372761 h 4293412"/>
              <a:gd name="connsiteX647" fmla="*/ 847493 w 5518799"/>
              <a:gd name="connsiteY647" fmla="*/ 1287281 h 4293412"/>
              <a:gd name="connsiteX648" fmla="*/ 861546 w 5518799"/>
              <a:gd name="connsiteY648" fmla="*/ 1266010 h 4293412"/>
              <a:gd name="connsiteX649" fmla="*/ 804825 w 5518799"/>
              <a:gd name="connsiteY649" fmla="*/ 1258853 h 4293412"/>
              <a:gd name="connsiteX650" fmla="*/ 815300 w 5518799"/>
              <a:gd name="connsiteY650" fmla="*/ 1219691 h 4293412"/>
              <a:gd name="connsiteX651" fmla="*/ 808146 w 5518799"/>
              <a:gd name="connsiteY651" fmla="*/ 1212535 h 4293412"/>
              <a:gd name="connsiteX652" fmla="*/ 801248 w 5518799"/>
              <a:gd name="connsiteY652" fmla="*/ 1198421 h 4293412"/>
              <a:gd name="connsiteX653" fmla="*/ 772632 w 5518799"/>
              <a:gd name="connsiteY653" fmla="*/ 1191264 h 4293412"/>
              <a:gd name="connsiteX654" fmla="*/ 744271 w 5518799"/>
              <a:gd name="connsiteY654" fmla="*/ 1194842 h 4293412"/>
              <a:gd name="connsiteX655" fmla="*/ 740694 w 5518799"/>
              <a:gd name="connsiteY655" fmla="*/ 1187686 h 4293412"/>
              <a:gd name="connsiteX656" fmla="*/ 1078721 w 5518799"/>
              <a:gd name="connsiteY656" fmla="*/ 1034417 h 4293412"/>
              <a:gd name="connsiteX657" fmla="*/ 1075399 w 5518799"/>
              <a:gd name="connsiteY657" fmla="*/ 1027460 h 4293412"/>
              <a:gd name="connsiteX658" fmla="*/ 1025321 w 5518799"/>
              <a:gd name="connsiteY658" fmla="*/ 1027460 h 4293412"/>
              <a:gd name="connsiteX659" fmla="*/ 1014846 w 5518799"/>
              <a:gd name="connsiteY659" fmla="*/ 1016725 h 4293412"/>
              <a:gd name="connsiteX660" fmla="*/ 1036052 w 5518799"/>
              <a:gd name="connsiteY660" fmla="*/ 963250 h 4293412"/>
              <a:gd name="connsiteX661" fmla="*/ 1028898 w 5518799"/>
              <a:gd name="connsiteY661" fmla="*/ 956093 h 4293412"/>
              <a:gd name="connsiteX662" fmla="*/ 965023 w 5518799"/>
              <a:gd name="connsiteY662" fmla="*/ 970605 h 4293412"/>
              <a:gd name="connsiteX663" fmla="*/ 950715 w 5518799"/>
              <a:gd name="connsiteY663" fmla="*/ 959672 h 4293412"/>
              <a:gd name="connsiteX664" fmla="*/ 914945 w 5518799"/>
              <a:gd name="connsiteY664" fmla="*/ 934823 h 4293412"/>
              <a:gd name="connsiteX665" fmla="*/ 886585 w 5518799"/>
              <a:gd name="connsiteY665" fmla="*/ 931244 h 4293412"/>
              <a:gd name="connsiteX666" fmla="*/ 427196 w 5518799"/>
              <a:gd name="connsiteY666" fmla="*/ 809981 h 4293412"/>
              <a:gd name="connsiteX667" fmla="*/ 445081 w 5518799"/>
              <a:gd name="connsiteY667" fmla="*/ 785132 h 4293412"/>
              <a:gd name="connsiteX668" fmla="*/ 384527 w 5518799"/>
              <a:gd name="connsiteY668" fmla="*/ 781554 h 4293412"/>
              <a:gd name="connsiteX669" fmla="*/ 373796 w 5518799"/>
              <a:gd name="connsiteY669" fmla="*/ 777976 h 4293412"/>
              <a:gd name="connsiteX670" fmla="*/ 405734 w 5518799"/>
              <a:gd name="connsiteY670" fmla="*/ 753127 h 4293412"/>
              <a:gd name="connsiteX671" fmla="*/ 430773 w 5518799"/>
              <a:gd name="connsiteY671" fmla="*/ 720922 h 4293412"/>
              <a:gd name="connsiteX672" fmla="*/ 352590 w 5518799"/>
              <a:gd name="connsiteY672" fmla="*/ 617749 h 4293412"/>
              <a:gd name="connsiteX673" fmla="*/ 366898 w 5518799"/>
              <a:gd name="connsiteY673" fmla="*/ 607015 h 4293412"/>
              <a:gd name="connsiteX674" fmla="*/ 459133 w 5518799"/>
              <a:gd name="connsiteY674" fmla="*/ 592900 h 4293412"/>
              <a:gd name="connsiteX675" fmla="*/ 484172 w 5518799"/>
              <a:gd name="connsiteY675" fmla="*/ 571630 h 4293412"/>
              <a:gd name="connsiteX676" fmla="*/ 505379 w 5518799"/>
              <a:gd name="connsiteY676" fmla="*/ 560696 h 4293412"/>
              <a:gd name="connsiteX677" fmla="*/ 512533 w 5518799"/>
              <a:gd name="connsiteY677" fmla="*/ 549961 h 4293412"/>
              <a:gd name="connsiteX678" fmla="*/ 2837583 w 5518799"/>
              <a:gd name="connsiteY678" fmla="*/ 54969 h 4293412"/>
              <a:gd name="connsiteX679" fmla="*/ 3952073 w 5518799"/>
              <a:gd name="connsiteY679" fmla="*/ 1693 h 4293412"/>
              <a:gd name="connsiteX680" fmla="*/ 4153152 w 5518799"/>
              <a:gd name="connsiteY680" fmla="*/ 103 h 4293412"/>
              <a:gd name="connsiteX681" fmla="*/ 4276151 w 5518799"/>
              <a:gd name="connsiteY681" fmla="*/ 100 h 42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5518799" h="4293412">
                <a:moveTo>
                  <a:pt x="5066564" y="2469894"/>
                </a:moveTo>
                <a:cubicBezTo>
                  <a:pt x="5045102" y="2477050"/>
                  <a:pt x="5020319" y="2484207"/>
                  <a:pt x="4998857" y="2491363"/>
                </a:cubicBezTo>
                <a:cubicBezTo>
                  <a:pt x="4995280" y="2491363"/>
                  <a:pt x="4995280" y="2491165"/>
                  <a:pt x="4998857" y="2487785"/>
                </a:cubicBezTo>
                <a:cubicBezTo>
                  <a:pt x="5002434" y="2487785"/>
                  <a:pt x="5006266" y="2487785"/>
                  <a:pt x="5009843" y="2487785"/>
                </a:cubicBezTo>
                <a:cubicBezTo>
                  <a:pt x="5013420" y="2484207"/>
                  <a:pt x="5020319" y="2480430"/>
                  <a:pt x="5023896" y="2480430"/>
                </a:cubicBezTo>
                <a:cubicBezTo>
                  <a:pt x="5023896" y="2476852"/>
                  <a:pt x="5027473" y="2476852"/>
                  <a:pt x="5031050" y="2476852"/>
                </a:cubicBezTo>
                <a:cubicBezTo>
                  <a:pt x="5038204" y="2473273"/>
                  <a:pt x="5045358" y="2473671"/>
                  <a:pt x="5052256" y="2473671"/>
                </a:cubicBezTo>
                <a:lnTo>
                  <a:pt x="5057877" y="2470888"/>
                </a:lnTo>
                <a:close/>
                <a:moveTo>
                  <a:pt x="5319254" y="2242078"/>
                </a:moveTo>
                <a:lnTo>
                  <a:pt x="5311078" y="2244464"/>
                </a:lnTo>
                <a:lnTo>
                  <a:pt x="5305201" y="2245657"/>
                </a:lnTo>
                <a:cubicBezTo>
                  <a:pt x="5308778" y="2245657"/>
                  <a:pt x="5315677" y="2245657"/>
                  <a:pt x="5319254" y="2242078"/>
                </a:cubicBezTo>
                <a:close/>
                <a:moveTo>
                  <a:pt x="4475593" y="1982058"/>
                </a:moveTo>
                <a:cubicBezTo>
                  <a:pt x="4450554" y="1992594"/>
                  <a:pt x="4429347" y="2003329"/>
                  <a:pt x="4404308" y="2014064"/>
                </a:cubicBezTo>
                <a:cubicBezTo>
                  <a:pt x="4400731" y="2014064"/>
                  <a:pt x="4393577" y="2014064"/>
                  <a:pt x="4393577" y="2010486"/>
                </a:cubicBezTo>
                <a:cubicBezTo>
                  <a:pt x="4393577" y="2010486"/>
                  <a:pt x="4397154" y="2006907"/>
                  <a:pt x="4400731" y="2006907"/>
                </a:cubicBezTo>
                <a:cubicBezTo>
                  <a:pt x="4425770" y="1996173"/>
                  <a:pt x="4450554" y="1989016"/>
                  <a:pt x="4475593" y="1982058"/>
                </a:cubicBezTo>
                <a:close/>
                <a:moveTo>
                  <a:pt x="4276151" y="100"/>
                </a:moveTo>
                <a:cubicBezTo>
                  <a:pt x="4385305" y="463"/>
                  <a:pt x="4450554" y="1693"/>
                  <a:pt x="4450554" y="1693"/>
                </a:cubicBezTo>
                <a:cubicBezTo>
                  <a:pt x="4450554" y="1693"/>
                  <a:pt x="4450554" y="1693"/>
                  <a:pt x="4450554" y="5271"/>
                </a:cubicBezTo>
                <a:cubicBezTo>
                  <a:pt x="4454131" y="5271"/>
                  <a:pt x="4468439" y="1693"/>
                  <a:pt x="4472016" y="5271"/>
                </a:cubicBezTo>
                <a:cubicBezTo>
                  <a:pt x="4475593" y="5271"/>
                  <a:pt x="4472016" y="12229"/>
                  <a:pt x="4475593" y="12229"/>
                </a:cubicBezTo>
                <a:cubicBezTo>
                  <a:pt x="4486324" y="15807"/>
                  <a:pt x="4486324" y="15807"/>
                  <a:pt x="4486324" y="15807"/>
                </a:cubicBezTo>
                <a:cubicBezTo>
                  <a:pt x="4484535" y="15807"/>
                  <a:pt x="4480958" y="15807"/>
                  <a:pt x="4475593" y="15807"/>
                </a:cubicBezTo>
                <a:cubicBezTo>
                  <a:pt x="4468439" y="19386"/>
                  <a:pt x="4461285" y="26542"/>
                  <a:pt x="4454131" y="26542"/>
                </a:cubicBezTo>
                <a:cubicBezTo>
                  <a:pt x="4450554" y="30120"/>
                  <a:pt x="4450554" y="30120"/>
                  <a:pt x="4454131" y="30120"/>
                </a:cubicBezTo>
                <a:cubicBezTo>
                  <a:pt x="4464862" y="33699"/>
                  <a:pt x="4472016" y="33699"/>
                  <a:pt x="4479170" y="33699"/>
                </a:cubicBezTo>
                <a:cubicBezTo>
                  <a:pt x="4457708" y="33699"/>
                  <a:pt x="4436246" y="37078"/>
                  <a:pt x="4415039" y="40656"/>
                </a:cubicBezTo>
                <a:cubicBezTo>
                  <a:pt x="4411462" y="40656"/>
                  <a:pt x="4404308" y="40656"/>
                  <a:pt x="4400731" y="40656"/>
                </a:cubicBezTo>
                <a:cubicBezTo>
                  <a:pt x="4397154" y="40656"/>
                  <a:pt x="4393577" y="40656"/>
                  <a:pt x="4393577" y="40656"/>
                </a:cubicBezTo>
                <a:cubicBezTo>
                  <a:pt x="4386423" y="40656"/>
                  <a:pt x="4382846" y="44235"/>
                  <a:pt x="4382846" y="44235"/>
                </a:cubicBezTo>
                <a:cubicBezTo>
                  <a:pt x="4382846" y="44235"/>
                  <a:pt x="4382846" y="44235"/>
                  <a:pt x="4386423" y="44235"/>
                </a:cubicBezTo>
                <a:cubicBezTo>
                  <a:pt x="4390000" y="44235"/>
                  <a:pt x="4390000" y="47813"/>
                  <a:pt x="4390000" y="51391"/>
                </a:cubicBezTo>
                <a:cubicBezTo>
                  <a:pt x="4390000" y="51391"/>
                  <a:pt x="4393577" y="54969"/>
                  <a:pt x="4397154" y="51391"/>
                </a:cubicBezTo>
                <a:cubicBezTo>
                  <a:pt x="4400731" y="51391"/>
                  <a:pt x="4404564" y="51391"/>
                  <a:pt x="4407885" y="51391"/>
                </a:cubicBezTo>
                <a:cubicBezTo>
                  <a:pt x="4407885" y="51391"/>
                  <a:pt x="4568084" y="47813"/>
                  <a:pt x="4646522" y="47813"/>
                </a:cubicBezTo>
                <a:cubicBezTo>
                  <a:pt x="4660830" y="47813"/>
                  <a:pt x="4681781" y="47813"/>
                  <a:pt x="4681781" y="47813"/>
                </a:cubicBezTo>
                <a:cubicBezTo>
                  <a:pt x="4685358" y="47813"/>
                  <a:pt x="4692768" y="47813"/>
                  <a:pt x="4699922" y="47813"/>
                </a:cubicBezTo>
                <a:cubicBezTo>
                  <a:pt x="4699922" y="44235"/>
                  <a:pt x="4703499" y="44235"/>
                  <a:pt x="4707076" y="44235"/>
                </a:cubicBezTo>
                <a:cubicBezTo>
                  <a:pt x="4710653" y="44235"/>
                  <a:pt x="4713974" y="47813"/>
                  <a:pt x="4713974" y="47813"/>
                </a:cubicBezTo>
                <a:cubicBezTo>
                  <a:pt x="4713974" y="51391"/>
                  <a:pt x="4710653" y="51391"/>
                  <a:pt x="4707076" y="51391"/>
                </a:cubicBezTo>
                <a:cubicBezTo>
                  <a:pt x="4699922" y="51391"/>
                  <a:pt x="4692768" y="54969"/>
                  <a:pt x="4689191" y="54969"/>
                </a:cubicBezTo>
                <a:cubicBezTo>
                  <a:pt x="4685614" y="58548"/>
                  <a:pt x="4685614" y="58746"/>
                  <a:pt x="4689191" y="58746"/>
                </a:cubicBezTo>
                <a:cubicBezTo>
                  <a:pt x="4692768" y="58746"/>
                  <a:pt x="4692768" y="58746"/>
                  <a:pt x="4692768" y="58746"/>
                </a:cubicBezTo>
                <a:lnTo>
                  <a:pt x="4703499" y="58746"/>
                </a:lnTo>
                <a:cubicBezTo>
                  <a:pt x="4703499" y="62126"/>
                  <a:pt x="4699922" y="62325"/>
                  <a:pt x="4699922" y="62325"/>
                </a:cubicBezTo>
                <a:cubicBezTo>
                  <a:pt x="4689191" y="65903"/>
                  <a:pt x="4682037" y="69084"/>
                  <a:pt x="4674883" y="69084"/>
                </a:cubicBezTo>
                <a:cubicBezTo>
                  <a:pt x="4674883" y="69084"/>
                  <a:pt x="4674883" y="69084"/>
                  <a:pt x="4671306" y="69084"/>
                </a:cubicBezTo>
                <a:cubicBezTo>
                  <a:pt x="4667729" y="69084"/>
                  <a:pt x="4664152" y="69282"/>
                  <a:pt x="4660575" y="72861"/>
                </a:cubicBezTo>
                <a:cubicBezTo>
                  <a:pt x="4653421" y="72861"/>
                  <a:pt x="4639368" y="80017"/>
                  <a:pt x="4635791" y="80017"/>
                </a:cubicBezTo>
                <a:cubicBezTo>
                  <a:pt x="4632214" y="83595"/>
                  <a:pt x="4632214" y="83595"/>
                  <a:pt x="4632214" y="87174"/>
                </a:cubicBezTo>
                <a:cubicBezTo>
                  <a:pt x="4632214" y="87174"/>
                  <a:pt x="4632214" y="87174"/>
                  <a:pt x="4625316" y="90752"/>
                </a:cubicBezTo>
                <a:cubicBezTo>
                  <a:pt x="4621739" y="90752"/>
                  <a:pt x="4621483" y="94131"/>
                  <a:pt x="4617906" y="94131"/>
                </a:cubicBezTo>
                <a:cubicBezTo>
                  <a:pt x="4621483" y="94131"/>
                  <a:pt x="4625060" y="94131"/>
                  <a:pt x="4632214" y="94131"/>
                </a:cubicBezTo>
                <a:cubicBezTo>
                  <a:pt x="4625060" y="97710"/>
                  <a:pt x="4625316" y="97710"/>
                  <a:pt x="4625316" y="97710"/>
                </a:cubicBezTo>
                <a:cubicBezTo>
                  <a:pt x="4639368" y="101288"/>
                  <a:pt x="4674883" y="115601"/>
                  <a:pt x="4685614" y="104866"/>
                </a:cubicBezTo>
                <a:cubicBezTo>
                  <a:pt x="4674883" y="115601"/>
                  <a:pt x="4667729" y="112023"/>
                  <a:pt x="4656998" y="119179"/>
                </a:cubicBezTo>
                <a:cubicBezTo>
                  <a:pt x="4656998" y="129914"/>
                  <a:pt x="4674883" y="126137"/>
                  <a:pt x="4674883" y="133293"/>
                </a:cubicBezTo>
                <a:cubicBezTo>
                  <a:pt x="4657253" y="136872"/>
                  <a:pt x="4646267" y="144028"/>
                  <a:pt x="4632214" y="150986"/>
                </a:cubicBezTo>
                <a:cubicBezTo>
                  <a:pt x="4639113" y="154564"/>
                  <a:pt x="4649844" y="161919"/>
                  <a:pt x="4660575" y="169076"/>
                </a:cubicBezTo>
                <a:cubicBezTo>
                  <a:pt x="4625060" y="183389"/>
                  <a:pt x="4585969" y="197503"/>
                  <a:pt x="4557353" y="222352"/>
                </a:cubicBezTo>
                <a:cubicBezTo>
                  <a:pt x="4578815" y="215394"/>
                  <a:pt x="4607431" y="211617"/>
                  <a:pt x="4625316" y="208039"/>
                </a:cubicBezTo>
                <a:cubicBezTo>
                  <a:pt x="4561185" y="232888"/>
                  <a:pt x="4475593" y="247400"/>
                  <a:pt x="4418616" y="279405"/>
                </a:cubicBezTo>
                <a:cubicBezTo>
                  <a:pt x="4407885" y="282984"/>
                  <a:pt x="4397154" y="286562"/>
                  <a:pt x="4386423" y="290140"/>
                </a:cubicBezTo>
                <a:cubicBezTo>
                  <a:pt x="4525415" y="286562"/>
                  <a:pt x="4664407" y="226129"/>
                  <a:pt x="4789091" y="233286"/>
                </a:cubicBezTo>
                <a:cubicBezTo>
                  <a:pt x="4767629" y="243822"/>
                  <a:pt x="4770951" y="254358"/>
                  <a:pt x="4749744" y="268671"/>
                </a:cubicBezTo>
                <a:cubicBezTo>
                  <a:pt x="4753321" y="275827"/>
                  <a:pt x="4760475" y="283182"/>
                  <a:pt x="4760475" y="290140"/>
                </a:cubicBezTo>
                <a:cubicBezTo>
                  <a:pt x="4764052" y="293718"/>
                  <a:pt x="4753321" y="297098"/>
                  <a:pt x="4753321" y="297098"/>
                </a:cubicBezTo>
                <a:cubicBezTo>
                  <a:pt x="4756898" y="300676"/>
                  <a:pt x="4763797" y="300676"/>
                  <a:pt x="4767374" y="304254"/>
                </a:cubicBezTo>
                <a:cubicBezTo>
                  <a:pt x="4745912" y="314989"/>
                  <a:pt x="4717551" y="322146"/>
                  <a:pt x="4692768" y="329302"/>
                </a:cubicBezTo>
                <a:cubicBezTo>
                  <a:pt x="4713974" y="325724"/>
                  <a:pt x="4739013" y="322344"/>
                  <a:pt x="4760475" y="318766"/>
                </a:cubicBezTo>
                <a:cubicBezTo>
                  <a:pt x="4764052" y="318766"/>
                  <a:pt x="4767374" y="321947"/>
                  <a:pt x="4767374" y="321947"/>
                </a:cubicBezTo>
                <a:cubicBezTo>
                  <a:pt x="4763797" y="325525"/>
                  <a:pt x="4763797" y="325724"/>
                  <a:pt x="4763797" y="325724"/>
                </a:cubicBezTo>
                <a:cubicBezTo>
                  <a:pt x="4763797" y="329103"/>
                  <a:pt x="4756898" y="332880"/>
                  <a:pt x="4756898" y="332880"/>
                </a:cubicBezTo>
                <a:cubicBezTo>
                  <a:pt x="4753321" y="336459"/>
                  <a:pt x="4753321" y="336459"/>
                  <a:pt x="4753321" y="340037"/>
                </a:cubicBezTo>
                <a:cubicBezTo>
                  <a:pt x="4753321" y="340037"/>
                  <a:pt x="4753321" y="350573"/>
                  <a:pt x="4749744" y="354151"/>
                </a:cubicBezTo>
                <a:cubicBezTo>
                  <a:pt x="4746167" y="354151"/>
                  <a:pt x="4746167" y="357729"/>
                  <a:pt x="4749744" y="357729"/>
                </a:cubicBezTo>
                <a:cubicBezTo>
                  <a:pt x="4749744" y="357729"/>
                  <a:pt x="4749744" y="357729"/>
                  <a:pt x="4746167" y="361308"/>
                </a:cubicBezTo>
                <a:cubicBezTo>
                  <a:pt x="4735436" y="364886"/>
                  <a:pt x="4721384" y="364886"/>
                  <a:pt x="4707076" y="368464"/>
                </a:cubicBezTo>
                <a:cubicBezTo>
                  <a:pt x="4721384" y="372042"/>
                  <a:pt x="4735436" y="375422"/>
                  <a:pt x="4746167" y="379000"/>
                </a:cubicBezTo>
                <a:cubicBezTo>
                  <a:pt x="4742590" y="386157"/>
                  <a:pt x="4735692" y="404247"/>
                  <a:pt x="4735692" y="404247"/>
                </a:cubicBezTo>
                <a:cubicBezTo>
                  <a:pt x="4678715" y="443409"/>
                  <a:pt x="4621483" y="443210"/>
                  <a:pt x="4557353" y="450367"/>
                </a:cubicBezTo>
                <a:cubicBezTo>
                  <a:pt x="4582392" y="443210"/>
                  <a:pt x="4607175" y="439831"/>
                  <a:pt x="4639368" y="432674"/>
                </a:cubicBezTo>
                <a:cubicBezTo>
                  <a:pt x="4614329" y="436252"/>
                  <a:pt x="4592867" y="436054"/>
                  <a:pt x="4575238" y="439632"/>
                </a:cubicBezTo>
                <a:cubicBezTo>
                  <a:pt x="4582136" y="432475"/>
                  <a:pt x="4596444" y="432674"/>
                  <a:pt x="4607175" y="429096"/>
                </a:cubicBezTo>
                <a:cubicBezTo>
                  <a:pt x="4575238" y="432674"/>
                  <a:pt x="4543300" y="436054"/>
                  <a:pt x="4511107" y="439632"/>
                </a:cubicBezTo>
                <a:cubicBezTo>
                  <a:pt x="4550454" y="425319"/>
                  <a:pt x="4589290" y="418162"/>
                  <a:pt x="4632214" y="411204"/>
                </a:cubicBezTo>
                <a:cubicBezTo>
                  <a:pt x="4557353" y="411204"/>
                  <a:pt x="4479170" y="418361"/>
                  <a:pt x="4400731" y="432674"/>
                </a:cubicBezTo>
                <a:cubicBezTo>
                  <a:pt x="4447232" y="418361"/>
                  <a:pt x="4497055" y="400470"/>
                  <a:pt x="4543300" y="389735"/>
                </a:cubicBezTo>
                <a:cubicBezTo>
                  <a:pt x="4543300" y="389735"/>
                  <a:pt x="4543300" y="389735"/>
                  <a:pt x="4539723" y="389735"/>
                </a:cubicBezTo>
                <a:cubicBezTo>
                  <a:pt x="4532569" y="389735"/>
                  <a:pt x="4521838" y="393313"/>
                  <a:pt x="4514684" y="393313"/>
                </a:cubicBezTo>
                <a:cubicBezTo>
                  <a:pt x="4507786" y="396891"/>
                  <a:pt x="4500376" y="397090"/>
                  <a:pt x="4496799" y="397090"/>
                </a:cubicBezTo>
                <a:cubicBezTo>
                  <a:pt x="4404308" y="414783"/>
                  <a:pt x="4233634" y="489529"/>
                  <a:pt x="4133734" y="471637"/>
                </a:cubicBezTo>
                <a:cubicBezTo>
                  <a:pt x="4158773" y="475216"/>
                  <a:pt x="4190710" y="478794"/>
                  <a:pt x="4222648" y="475216"/>
                </a:cubicBezTo>
                <a:cubicBezTo>
                  <a:pt x="4204763" y="482372"/>
                  <a:pt x="4190710" y="486149"/>
                  <a:pt x="4169248" y="489727"/>
                </a:cubicBezTo>
                <a:cubicBezTo>
                  <a:pt x="4176402" y="496884"/>
                  <a:pt x="4194287" y="503842"/>
                  <a:pt x="4205018" y="507420"/>
                </a:cubicBezTo>
                <a:cubicBezTo>
                  <a:pt x="4158773" y="521733"/>
                  <a:pt x="4123258" y="543004"/>
                  <a:pt x="4105373" y="571630"/>
                </a:cubicBezTo>
                <a:cubicBezTo>
                  <a:pt x="4144465" y="585744"/>
                  <a:pt x="4208595" y="578587"/>
                  <a:pt x="4258418" y="578587"/>
                </a:cubicBezTo>
                <a:cubicBezTo>
                  <a:pt x="4169248" y="610593"/>
                  <a:pt x="4059128" y="678182"/>
                  <a:pt x="3969958" y="720922"/>
                </a:cubicBezTo>
                <a:cubicBezTo>
                  <a:pt x="4173081" y="692495"/>
                  <a:pt x="4621483" y="617749"/>
                  <a:pt x="4781682" y="568051"/>
                </a:cubicBezTo>
                <a:cubicBezTo>
                  <a:pt x="4785259" y="564473"/>
                  <a:pt x="4795990" y="564473"/>
                  <a:pt x="4799567" y="564473"/>
                </a:cubicBezTo>
                <a:cubicBezTo>
                  <a:pt x="4810042" y="564473"/>
                  <a:pt x="4824606" y="564473"/>
                  <a:pt x="4838658" y="564473"/>
                </a:cubicBezTo>
                <a:cubicBezTo>
                  <a:pt x="4842235" y="564473"/>
                  <a:pt x="4842491" y="567853"/>
                  <a:pt x="4842491" y="574810"/>
                </a:cubicBezTo>
                <a:cubicBezTo>
                  <a:pt x="4842491" y="578389"/>
                  <a:pt x="4845812" y="582166"/>
                  <a:pt x="4845812" y="582166"/>
                </a:cubicBezTo>
                <a:cubicBezTo>
                  <a:pt x="4845812" y="592702"/>
                  <a:pt x="4845812" y="596479"/>
                  <a:pt x="4838658" y="600057"/>
                </a:cubicBezTo>
                <a:cubicBezTo>
                  <a:pt x="4828183" y="610792"/>
                  <a:pt x="4813619" y="621129"/>
                  <a:pt x="4799567" y="631864"/>
                </a:cubicBezTo>
                <a:cubicBezTo>
                  <a:pt x="4795990" y="635442"/>
                  <a:pt x="4799567" y="639020"/>
                  <a:pt x="4803144" y="639020"/>
                </a:cubicBezTo>
                <a:cubicBezTo>
                  <a:pt x="4810298" y="642598"/>
                  <a:pt x="4820773" y="646375"/>
                  <a:pt x="4831504" y="653532"/>
                </a:cubicBezTo>
                <a:cubicBezTo>
                  <a:pt x="4835081" y="649954"/>
                  <a:pt x="4842235" y="635442"/>
                  <a:pt x="4845812" y="635442"/>
                </a:cubicBezTo>
                <a:cubicBezTo>
                  <a:pt x="4845812" y="639020"/>
                  <a:pt x="4845812" y="642797"/>
                  <a:pt x="4845812" y="646177"/>
                </a:cubicBezTo>
                <a:cubicBezTo>
                  <a:pt x="4842235" y="649755"/>
                  <a:pt x="4842235" y="657110"/>
                  <a:pt x="4845812" y="657110"/>
                </a:cubicBezTo>
                <a:cubicBezTo>
                  <a:pt x="4845812" y="660689"/>
                  <a:pt x="4845812" y="660291"/>
                  <a:pt x="4845812" y="660291"/>
                </a:cubicBezTo>
                <a:cubicBezTo>
                  <a:pt x="4849134" y="660291"/>
                  <a:pt x="4849134" y="664068"/>
                  <a:pt x="4845812" y="667646"/>
                </a:cubicBezTo>
                <a:cubicBezTo>
                  <a:pt x="4831504" y="685339"/>
                  <a:pt x="4817452" y="703230"/>
                  <a:pt x="4803144" y="720922"/>
                </a:cubicBezTo>
                <a:cubicBezTo>
                  <a:pt x="4799567" y="720922"/>
                  <a:pt x="4795990" y="720922"/>
                  <a:pt x="4795990" y="717344"/>
                </a:cubicBezTo>
                <a:cubicBezTo>
                  <a:pt x="4799567" y="713766"/>
                  <a:pt x="4799567" y="706808"/>
                  <a:pt x="4799567" y="699652"/>
                </a:cubicBezTo>
                <a:cubicBezTo>
                  <a:pt x="4803144" y="696073"/>
                  <a:pt x="4799567" y="696073"/>
                  <a:pt x="4795990" y="696073"/>
                </a:cubicBezTo>
                <a:cubicBezTo>
                  <a:pt x="4785259" y="706808"/>
                  <a:pt x="4774528" y="717543"/>
                  <a:pt x="4763797" y="728079"/>
                </a:cubicBezTo>
                <a:cubicBezTo>
                  <a:pt x="4760220" y="735235"/>
                  <a:pt x="4756898" y="742392"/>
                  <a:pt x="4753321" y="749549"/>
                </a:cubicBezTo>
                <a:cubicBezTo>
                  <a:pt x="4746167" y="760084"/>
                  <a:pt x="4739013" y="767241"/>
                  <a:pt x="4728282" y="777976"/>
                </a:cubicBezTo>
                <a:cubicBezTo>
                  <a:pt x="4728282" y="785132"/>
                  <a:pt x="4728538" y="792289"/>
                  <a:pt x="4731859" y="792289"/>
                </a:cubicBezTo>
                <a:cubicBezTo>
                  <a:pt x="4735436" y="795867"/>
                  <a:pt x="4739013" y="799246"/>
                  <a:pt x="4739013" y="802825"/>
                </a:cubicBezTo>
                <a:cubicBezTo>
                  <a:pt x="4742335" y="806403"/>
                  <a:pt x="4742335" y="810180"/>
                  <a:pt x="4739013" y="813560"/>
                </a:cubicBezTo>
                <a:cubicBezTo>
                  <a:pt x="4731859" y="827873"/>
                  <a:pt x="4724705" y="838607"/>
                  <a:pt x="4717551" y="852920"/>
                </a:cubicBezTo>
                <a:cubicBezTo>
                  <a:pt x="4731859" y="849342"/>
                  <a:pt x="4742590" y="845764"/>
                  <a:pt x="4753321" y="842186"/>
                </a:cubicBezTo>
                <a:cubicBezTo>
                  <a:pt x="4753321" y="845764"/>
                  <a:pt x="4753321" y="852920"/>
                  <a:pt x="4753321" y="856499"/>
                </a:cubicBezTo>
                <a:cubicBezTo>
                  <a:pt x="4749744" y="860077"/>
                  <a:pt x="4749744" y="867035"/>
                  <a:pt x="4753321" y="867035"/>
                </a:cubicBezTo>
                <a:cubicBezTo>
                  <a:pt x="4756898" y="874191"/>
                  <a:pt x="4760220" y="863456"/>
                  <a:pt x="4763797" y="863456"/>
                </a:cubicBezTo>
                <a:cubicBezTo>
                  <a:pt x="4767374" y="863456"/>
                  <a:pt x="4767374" y="863456"/>
                  <a:pt x="4770951" y="867035"/>
                </a:cubicBezTo>
                <a:cubicBezTo>
                  <a:pt x="4543045" y="941780"/>
                  <a:pt x="4279880" y="970406"/>
                  <a:pt x="3998574" y="1034417"/>
                </a:cubicBezTo>
                <a:cubicBezTo>
                  <a:pt x="3702961" y="1098627"/>
                  <a:pt x="3375155" y="1180529"/>
                  <a:pt x="3047604" y="1305172"/>
                </a:cubicBezTo>
                <a:cubicBezTo>
                  <a:pt x="3040450" y="1305172"/>
                  <a:pt x="3040705" y="1308949"/>
                  <a:pt x="3040705" y="1308949"/>
                </a:cubicBezTo>
                <a:cubicBezTo>
                  <a:pt x="3044282" y="1308949"/>
                  <a:pt x="3051436" y="1308750"/>
                  <a:pt x="3054758" y="1305172"/>
                </a:cubicBezTo>
                <a:cubicBezTo>
                  <a:pt x="3378987" y="1187686"/>
                  <a:pt x="3702961" y="1102205"/>
                  <a:pt x="3998574" y="1045152"/>
                </a:cubicBezTo>
                <a:cubicBezTo>
                  <a:pt x="4222903" y="998834"/>
                  <a:pt x="4415039" y="966828"/>
                  <a:pt x="4607175" y="924088"/>
                </a:cubicBezTo>
                <a:cubicBezTo>
                  <a:pt x="4667729" y="909775"/>
                  <a:pt x="4724705" y="895661"/>
                  <a:pt x="4774528" y="877769"/>
                </a:cubicBezTo>
                <a:cubicBezTo>
                  <a:pt x="4774528" y="884926"/>
                  <a:pt x="4781937" y="885125"/>
                  <a:pt x="4785259" y="885125"/>
                </a:cubicBezTo>
                <a:cubicBezTo>
                  <a:pt x="4810298" y="881546"/>
                  <a:pt x="4835081" y="877769"/>
                  <a:pt x="4860120" y="874191"/>
                </a:cubicBezTo>
                <a:cubicBezTo>
                  <a:pt x="4863697" y="874191"/>
                  <a:pt x="4863697" y="877769"/>
                  <a:pt x="4860120" y="877769"/>
                </a:cubicBezTo>
                <a:cubicBezTo>
                  <a:pt x="4842235" y="888504"/>
                  <a:pt x="4828183" y="899239"/>
                  <a:pt x="4813875" y="906395"/>
                </a:cubicBezTo>
                <a:cubicBezTo>
                  <a:pt x="4810298" y="909974"/>
                  <a:pt x="4810298" y="913353"/>
                  <a:pt x="4810298" y="916931"/>
                </a:cubicBezTo>
                <a:cubicBezTo>
                  <a:pt x="4813875" y="916931"/>
                  <a:pt x="4817196" y="920510"/>
                  <a:pt x="4820773" y="924088"/>
                </a:cubicBezTo>
                <a:cubicBezTo>
                  <a:pt x="4824350" y="924088"/>
                  <a:pt x="4824350" y="931244"/>
                  <a:pt x="4824350" y="931244"/>
                </a:cubicBezTo>
                <a:cubicBezTo>
                  <a:pt x="4824350" y="931244"/>
                  <a:pt x="4827927" y="931244"/>
                  <a:pt x="4831504" y="931244"/>
                </a:cubicBezTo>
                <a:cubicBezTo>
                  <a:pt x="4852966" y="927666"/>
                  <a:pt x="4878005" y="924088"/>
                  <a:pt x="4899467" y="920510"/>
                </a:cubicBezTo>
                <a:cubicBezTo>
                  <a:pt x="4903044" y="920510"/>
                  <a:pt x="4903044" y="924088"/>
                  <a:pt x="4899467" y="924088"/>
                </a:cubicBezTo>
                <a:cubicBezTo>
                  <a:pt x="4895890" y="927666"/>
                  <a:pt x="4888481" y="934823"/>
                  <a:pt x="4884904" y="938401"/>
                </a:cubicBezTo>
                <a:cubicBezTo>
                  <a:pt x="4820773" y="963449"/>
                  <a:pt x="4749744" y="988099"/>
                  <a:pt x="4674883" y="1009568"/>
                </a:cubicBezTo>
                <a:cubicBezTo>
                  <a:pt x="4457708" y="1077158"/>
                  <a:pt x="4247431" y="1109362"/>
                  <a:pt x="4001896" y="1166415"/>
                </a:cubicBezTo>
                <a:cubicBezTo>
                  <a:pt x="3895097" y="1191264"/>
                  <a:pt x="3784976" y="1219890"/>
                  <a:pt x="3671023" y="1251896"/>
                </a:cubicBezTo>
                <a:cubicBezTo>
                  <a:pt x="3596162" y="1266209"/>
                  <a:pt x="3517723" y="1283901"/>
                  <a:pt x="3435708" y="1305172"/>
                </a:cubicBezTo>
                <a:cubicBezTo>
                  <a:pt x="3539185" y="1273166"/>
                  <a:pt x="3638830" y="1248317"/>
                  <a:pt x="3731321" y="1219691"/>
                </a:cubicBezTo>
                <a:cubicBezTo>
                  <a:pt x="3944919" y="1162837"/>
                  <a:pt x="4137311" y="1109163"/>
                  <a:pt x="4318971" y="1066423"/>
                </a:cubicBezTo>
                <a:cubicBezTo>
                  <a:pt x="4350909" y="1059465"/>
                  <a:pt x="4372371" y="1048730"/>
                  <a:pt x="4372371" y="1037996"/>
                </a:cubicBezTo>
                <a:cubicBezTo>
                  <a:pt x="4372371" y="1030839"/>
                  <a:pt x="4350909" y="1027261"/>
                  <a:pt x="4322548" y="1034417"/>
                </a:cubicBezTo>
                <a:cubicBezTo>
                  <a:pt x="4133734" y="1070001"/>
                  <a:pt x="3938021" y="1119898"/>
                  <a:pt x="3720846" y="1180529"/>
                </a:cubicBezTo>
                <a:cubicBezTo>
                  <a:pt x="3428810" y="1262432"/>
                  <a:pt x="3108413" y="1344334"/>
                  <a:pt x="2762977" y="1444128"/>
                </a:cubicBezTo>
                <a:cubicBezTo>
                  <a:pt x="2378449" y="1551078"/>
                  <a:pt x="1961729" y="1686455"/>
                  <a:pt x="1523802" y="1878687"/>
                </a:cubicBezTo>
                <a:cubicBezTo>
                  <a:pt x="1499018" y="1885843"/>
                  <a:pt x="1484710" y="1896578"/>
                  <a:pt x="1488032" y="1900156"/>
                </a:cubicBezTo>
                <a:cubicBezTo>
                  <a:pt x="1491609" y="1903536"/>
                  <a:pt x="1516903" y="1899957"/>
                  <a:pt x="1534533" y="1892801"/>
                </a:cubicBezTo>
                <a:cubicBezTo>
                  <a:pt x="1530956" y="1892801"/>
                  <a:pt x="1527379" y="1892801"/>
                  <a:pt x="1523802" y="1892801"/>
                </a:cubicBezTo>
                <a:cubicBezTo>
                  <a:pt x="1769592" y="1814477"/>
                  <a:pt x="2011551" y="1728996"/>
                  <a:pt x="2235880" y="1654052"/>
                </a:cubicBezTo>
                <a:cubicBezTo>
                  <a:pt x="2317896" y="1643516"/>
                  <a:pt x="2399656" y="1625823"/>
                  <a:pt x="2485248" y="1607932"/>
                </a:cubicBezTo>
                <a:cubicBezTo>
                  <a:pt x="2406810" y="1632781"/>
                  <a:pt x="2321473" y="1657630"/>
                  <a:pt x="2235880" y="1686256"/>
                </a:cubicBezTo>
                <a:cubicBezTo>
                  <a:pt x="1983191" y="1775315"/>
                  <a:pt x="1751707" y="1878488"/>
                  <a:pt x="1506172" y="1995974"/>
                </a:cubicBezTo>
                <a:cubicBezTo>
                  <a:pt x="1502595" y="2003130"/>
                  <a:pt x="1506172" y="2003329"/>
                  <a:pt x="1509749" y="2006907"/>
                </a:cubicBezTo>
                <a:cubicBezTo>
                  <a:pt x="1499018" y="2010486"/>
                  <a:pt x="1499018" y="2014064"/>
                  <a:pt x="1509749" y="2014064"/>
                </a:cubicBezTo>
                <a:cubicBezTo>
                  <a:pt x="1520480" y="2014064"/>
                  <a:pt x="1534788" y="2006907"/>
                  <a:pt x="1541942" y="2003329"/>
                </a:cubicBezTo>
                <a:cubicBezTo>
                  <a:pt x="2193467" y="1743309"/>
                  <a:pt x="2777285" y="1565192"/>
                  <a:pt x="3282919" y="1408544"/>
                </a:cubicBezTo>
                <a:cubicBezTo>
                  <a:pt x="3282919" y="1408544"/>
                  <a:pt x="3286241" y="1408345"/>
                  <a:pt x="3289818" y="1404767"/>
                </a:cubicBezTo>
                <a:cubicBezTo>
                  <a:pt x="3382309" y="1379918"/>
                  <a:pt x="3475055" y="1355069"/>
                  <a:pt x="3560647" y="1333798"/>
                </a:cubicBezTo>
                <a:cubicBezTo>
                  <a:pt x="3574955" y="1330220"/>
                  <a:pt x="3592329" y="1322864"/>
                  <a:pt x="3592329" y="1319286"/>
                </a:cubicBezTo>
                <a:cubicBezTo>
                  <a:pt x="3592329" y="1315907"/>
                  <a:pt x="3585431" y="1315708"/>
                  <a:pt x="3585431" y="1315708"/>
                </a:cubicBezTo>
                <a:cubicBezTo>
                  <a:pt x="3621201" y="1305172"/>
                  <a:pt x="3656715" y="1291058"/>
                  <a:pt x="3688653" y="1280323"/>
                </a:cubicBezTo>
                <a:cubicBezTo>
                  <a:pt x="3702961" y="1276745"/>
                  <a:pt x="3713692" y="1269588"/>
                  <a:pt x="3720846" y="1266010"/>
                </a:cubicBezTo>
                <a:cubicBezTo>
                  <a:pt x="3791875" y="1251697"/>
                  <a:pt x="3856005" y="1240962"/>
                  <a:pt x="3919880" y="1230227"/>
                </a:cubicBezTo>
                <a:cubicBezTo>
                  <a:pt x="3902251" y="1237384"/>
                  <a:pt x="3877467" y="1244739"/>
                  <a:pt x="3856005" y="1248317"/>
                </a:cubicBezTo>
                <a:cubicBezTo>
                  <a:pt x="3467901" y="1358647"/>
                  <a:pt x="3040450" y="1511717"/>
                  <a:pt x="2638293" y="1696991"/>
                </a:cubicBezTo>
                <a:cubicBezTo>
                  <a:pt x="2631139" y="1700569"/>
                  <a:pt x="2631139" y="1704147"/>
                  <a:pt x="2634716" y="1704147"/>
                </a:cubicBezTo>
                <a:cubicBezTo>
                  <a:pt x="2641870" y="1704147"/>
                  <a:pt x="2649024" y="1704147"/>
                  <a:pt x="2656178" y="1700569"/>
                </a:cubicBezTo>
                <a:cubicBezTo>
                  <a:pt x="3047859" y="1536765"/>
                  <a:pt x="3424977" y="1404966"/>
                  <a:pt x="3781144" y="1305172"/>
                </a:cubicBezTo>
                <a:cubicBezTo>
                  <a:pt x="3909405" y="1291058"/>
                  <a:pt x="4062449" y="1248317"/>
                  <a:pt x="4194032" y="1216113"/>
                </a:cubicBezTo>
                <a:cubicBezTo>
                  <a:pt x="4208340" y="1212535"/>
                  <a:pt x="4219071" y="1205378"/>
                  <a:pt x="4222648" y="1201800"/>
                </a:cubicBezTo>
                <a:cubicBezTo>
                  <a:pt x="4222648" y="1198222"/>
                  <a:pt x="4211917" y="1194842"/>
                  <a:pt x="4197864" y="1198421"/>
                </a:cubicBezTo>
                <a:cubicBezTo>
                  <a:pt x="4147786" y="1209155"/>
                  <a:pt x="4101796" y="1219691"/>
                  <a:pt x="4051974" y="1230227"/>
                </a:cubicBezTo>
                <a:cubicBezTo>
                  <a:pt x="4112527" y="1216113"/>
                  <a:pt x="4172825" y="1201999"/>
                  <a:pt x="4233379" y="1187686"/>
                </a:cubicBezTo>
                <a:cubicBezTo>
                  <a:pt x="4265572" y="1184108"/>
                  <a:pt x="4297509" y="1180529"/>
                  <a:pt x="4329447" y="1176951"/>
                </a:cubicBezTo>
                <a:cubicBezTo>
                  <a:pt x="4340178" y="1176951"/>
                  <a:pt x="4354486" y="1173572"/>
                  <a:pt x="4358063" y="1166415"/>
                </a:cubicBezTo>
                <a:cubicBezTo>
                  <a:pt x="4361384" y="1162837"/>
                  <a:pt x="4361640" y="1162837"/>
                  <a:pt x="4361640" y="1162837"/>
                </a:cubicBezTo>
                <a:cubicBezTo>
                  <a:pt x="4550199" y="1120097"/>
                  <a:pt x="4724705" y="1084314"/>
                  <a:pt x="4884904" y="1041574"/>
                </a:cubicBezTo>
                <a:cubicBezTo>
                  <a:pt x="4892058" y="1045152"/>
                  <a:pt x="4899212" y="1052507"/>
                  <a:pt x="4909943" y="1056086"/>
                </a:cubicBezTo>
                <a:cubicBezTo>
                  <a:pt x="4913520" y="1056086"/>
                  <a:pt x="4913520" y="1055688"/>
                  <a:pt x="4909943" y="1059266"/>
                </a:cubicBezTo>
                <a:cubicBezTo>
                  <a:pt x="4884904" y="1077158"/>
                  <a:pt x="4863697" y="1091669"/>
                  <a:pt x="4838658" y="1109362"/>
                </a:cubicBezTo>
                <a:cubicBezTo>
                  <a:pt x="4838658" y="1112940"/>
                  <a:pt x="4838914" y="1119898"/>
                  <a:pt x="4842491" y="1119898"/>
                </a:cubicBezTo>
                <a:cubicBezTo>
                  <a:pt x="4842491" y="1123476"/>
                  <a:pt x="4845812" y="1123476"/>
                  <a:pt x="4845812" y="1123476"/>
                </a:cubicBezTo>
                <a:cubicBezTo>
                  <a:pt x="4849134" y="1127054"/>
                  <a:pt x="4845812" y="1130633"/>
                  <a:pt x="4845812" y="1130633"/>
                </a:cubicBezTo>
                <a:cubicBezTo>
                  <a:pt x="4838658" y="1141367"/>
                  <a:pt x="4835081" y="1148524"/>
                  <a:pt x="4831504" y="1159259"/>
                </a:cubicBezTo>
                <a:cubicBezTo>
                  <a:pt x="4827927" y="1162837"/>
                  <a:pt x="4827927" y="1162837"/>
                  <a:pt x="4831504" y="1162837"/>
                </a:cubicBezTo>
                <a:cubicBezTo>
                  <a:pt x="4842235" y="1159259"/>
                  <a:pt x="4852966" y="1159259"/>
                  <a:pt x="4863697" y="1159259"/>
                </a:cubicBezTo>
                <a:cubicBezTo>
                  <a:pt x="4867274" y="1152102"/>
                  <a:pt x="4874173" y="1151903"/>
                  <a:pt x="4877750" y="1151903"/>
                </a:cubicBezTo>
                <a:cubicBezTo>
                  <a:pt x="4877750" y="1169795"/>
                  <a:pt x="4881327" y="1180728"/>
                  <a:pt x="4884904" y="1194842"/>
                </a:cubicBezTo>
                <a:cubicBezTo>
                  <a:pt x="4888481" y="1194842"/>
                  <a:pt x="4892313" y="1198222"/>
                  <a:pt x="4895635" y="1201800"/>
                </a:cubicBezTo>
                <a:cubicBezTo>
                  <a:pt x="4902789" y="1208957"/>
                  <a:pt x="4913520" y="1216312"/>
                  <a:pt x="4924251" y="1223468"/>
                </a:cubicBezTo>
                <a:cubicBezTo>
                  <a:pt x="4924251" y="1223468"/>
                  <a:pt x="4924251" y="1223468"/>
                  <a:pt x="4920674" y="1223468"/>
                </a:cubicBezTo>
                <a:cubicBezTo>
                  <a:pt x="4906366" y="1237583"/>
                  <a:pt x="4888736" y="1255275"/>
                  <a:pt x="4870851" y="1269588"/>
                </a:cubicBezTo>
                <a:cubicBezTo>
                  <a:pt x="4867274" y="1266010"/>
                  <a:pt x="4863697" y="1269588"/>
                  <a:pt x="4860120" y="1273166"/>
                </a:cubicBezTo>
                <a:cubicBezTo>
                  <a:pt x="4831504" y="1308750"/>
                  <a:pt x="4806721" y="1340756"/>
                  <a:pt x="4781682" y="1372761"/>
                </a:cubicBezTo>
                <a:cubicBezTo>
                  <a:pt x="4774783" y="1376339"/>
                  <a:pt x="4774783" y="1379918"/>
                  <a:pt x="4781682" y="1379918"/>
                </a:cubicBezTo>
                <a:cubicBezTo>
                  <a:pt x="4785259" y="1379918"/>
                  <a:pt x="4788836" y="1379918"/>
                  <a:pt x="4795990" y="1379918"/>
                </a:cubicBezTo>
                <a:cubicBezTo>
                  <a:pt x="4795990" y="1383496"/>
                  <a:pt x="4795734" y="1383496"/>
                  <a:pt x="4792413" y="1383496"/>
                </a:cubicBezTo>
                <a:cubicBezTo>
                  <a:pt x="4788836" y="1387074"/>
                  <a:pt x="4785259" y="1387273"/>
                  <a:pt x="4785259" y="1390652"/>
                </a:cubicBezTo>
                <a:cubicBezTo>
                  <a:pt x="4781937" y="1394231"/>
                  <a:pt x="4781937" y="1397610"/>
                  <a:pt x="4785259" y="1397610"/>
                </a:cubicBezTo>
                <a:cubicBezTo>
                  <a:pt x="4788836" y="1397610"/>
                  <a:pt x="4792413" y="1397610"/>
                  <a:pt x="4795990" y="1397610"/>
                </a:cubicBezTo>
                <a:cubicBezTo>
                  <a:pt x="4799567" y="1397610"/>
                  <a:pt x="4803144" y="1397610"/>
                  <a:pt x="4806721" y="1397610"/>
                </a:cubicBezTo>
                <a:cubicBezTo>
                  <a:pt x="4831504" y="1394032"/>
                  <a:pt x="4860120" y="1390652"/>
                  <a:pt x="4884904" y="1383496"/>
                </a:cubicBezTo>
                <a:cubicBezTo>
                  <a:pt x="4888481" y="1383496"/>
                  <a:pt x="4892058" y="1387273"/>
                  <a:pt x="4888481" y="1390652"/>
                </a:cubicBezTo>
                <a:cubicBezTo>
                  <a:pt x="4888481" y="1394231"/>
                  <a:pt x="4888481" y="1397610"/>
                  <a:pt x="4888481" y="1397610"/>
                </a:cubicBezTo>
                <a:cubicBezTo>
                  <a:pt x="4884904" y="1401188"/>
                  <a:pt x="4881327" y="1404767"/>
                  <a:pt x="4877750" y="1404767"/>
                </a:cubicBezTo>
                <a:cubicBezTo>
                  <a:pt x="4831504" y="1426236"/>
                  <a:pt x="4788836" y="1451284"/>
                  <a:pt x="4739013" y="1472555"/>
                </a:cubicBezTo>
                <a:cubicBezTo>
                  <a:pt x="4735436" y="1476133"/>
                  <a:pt x="4731859" y="1479512"/>
                  <a:pt x="4724705" y="1483091"/>
                </a:cubicBezTo>
                <a:cubicBezTo>
                  <a:pt x="4617906" y="1550879"/>
                  <a:pt x="4507530" y="1629402"/>
                  <a:pt x="4393577" y="1704147"/>
                </a:cubicBezTo>
                <a:cubicBezTo>
                  <a:pt x="4390000" y="1704147"/>
                  <a:pt x="4383102" y="1707527"/>
                  <a:pt x="4375948" y="1711105"/>
                </a:cubicBezTo>
                <a:cubicBezTo>
                  <a:pt x="4336856" y="1732575"/>
                  <a:pt x="4287034" y="1750267"/>
                  <a:pt x="4244110" y="1771737"/>
                </a:cubicBezTo>
                <a:cubicBezTo>
                  <a:pt x="4240788" y="1775315"/>
                  <a:pt x="4233379" y="1775315"/>
                  <a:pt x="4229802" y="1778893"/>
                </a:cubicBezTo>
                <a:cubicBezTo>
                  <a:pt x="4205018" y="1796784"/>
                  <a:pt x="4179979" y="1818055"/>
                  <a:pt x="4158773" y="1835946"/>
                </a:cubicBezTo>
                <a:cubicBezTo>
                  <a:pt x="4151619" y="1835946"/>
                  <a:pt x="4151619" y="1839525"/>
                  <a:pt x="4158773" y="1839525"/>
                </a:cubicBezTo>
                <a:cubicBezTo>
                  <a:pt x="4165927" y="1835946"/>
                  <a:pt x="4176658" y="1835946"/>
                  <a:pt x="4187133" y="1835946"/>
                </a:cubicBezTo>
                <a:cubicBezTo>
                  <a:pt x="4162350" y="1843103"/>
                  <a:pt x="4140888" y="1853639"/>
                  <a:pt x="4119426" y="1867952"/>
                </a:cubicBezTo>
                <a:cubicBezTo>
                  <a:pt x="4112272" y="1867952"/>
                  <a:pt x="4108695" y="1871530"/>
                  <a:pt x="4108695" y="1875108"/>
                </a:cubicBezTo>
                <a:cubicBezTo>
                  <a:pt x="4105118" y="1878687"/>
                  <a:pt x="4108695" y="1882066"/>
                  <a:pt x="4112272" y="1882066"/>
                </a:cubicBezTo>
                <a:cubicBezTo>
                  <a:pt x="4137311" y="1878488"/>
                  <a:pt x="4158773" y="1875108"/>
                  <a:pt x="4187133" y="1871530"/>
                </a:cubicBezTo>
                <a:cubicBezTo>
                  <a:pt x="4190710" y="1871530"/>
                  <a:pt x="4201441" y="1871530"/>
                  <a:pt x="4205018" y="1867952"/>
                </a:cubicBezTo>
                <a:cubicBezTo>
                  <a:pt x="4393577" y="1818055"/>
                  <a:pt x="4575238" y="1775514"/>
                  <a:pt x="4742590" y="1732773"/>
                </a:cubicBezTo>
                <a:cubicBezTo>
                  <a:pt x="4746167" y="1732773"/>
                  <a:pt x="4753321" y="1729195"/>
                  <a:pt x="4756898" y="1729195"/>
                </a:cubicBezTo>
                <a:cubicBezTo>
                  <a:pt x="4849389" y="1700569"/>
                  <a:pt x="4938303" y="1679100"/>
                  <a:pt x="5020319" y="1657630"/>
                </a:cubicBezTo>
                <a:cubicBezTo>
                  <a:pt x="5023896" y="1654251"/>
                  <a:pt x="5031050" y="1654052"/>
                  <a:pt x="5031050" y="1654052"/>
                </a:cubicBezTo>
                <a:cubicBezTo>
                  <a:pt x="5102334" y="1636359"/>
                  <a:pt x="5169786" y="1622046"/>
                  <a:pt x="5233917" y="1604354"/>
                </a:cubicBezTo>
                <a:cubicBezTo>
                  <a:pt x="5237494" y="1604354"/>
                  <a:pt x="5237494" y="1604354"/>
                  <a:pt x="5233917" y="1607932"/>
                </a:cubicBezTo>
                <a:cubicBezTo>
                  <a:pt x="5233917" y="1611510"/>
                  <a:pt x="5230340" y="1615089"/>
                  <a:pt x="5233917" y="1618667"/>
                </a:cubicBezTo>
                <a:cubicBezTo>
                  <a:pt x="5237494" y="1622245"/>
                  <a:pt x="5237494" y="1622245"/>
                  <a:pt x="5237494" y="1622245"/>
                </a:cubicBezTo>
                <a:cubicBezTo>
                  <a:pt x="5241071" y="1625823"/>
                  <a:pt x="5241071" y="1629203"/>
                  <a:pt x="5237494" y="1632781"/>
                </a:cubicBezTo>
                <a:cubicBezTo>
                  <a:pt x="5226763" y="1639938"/>
                  <a:pt x="5216032" y="1643715"/>
                  <a:pt x="5205301" y="1650871"/>
                </a:cubicBezTo>
                <a:cubicBezTo>
                  <a:pt x="5205301" y="1654449"/>
                  <a:pt x="5205301" y="1657630"/>
                  <a:pt x="5208878" y="1657630"/>
                </a:cubicBezTo>
                <a:cubicBezTo>
                  <a:pt x="5269431" y="1647094"/>
                  <a:pt x="5322831" y="1636359"/>
                  <a:pt x="5379807" y="1629203"/>
                </a:cubicBezTo>
                <a:cubicBezTo>
                  <a:pt x="5355024" y="1643516"/>
                  <a:pt x="5333562" y="1657829"/>
                  <a:pt x="5312100" y="1672142"/>
                </a:cubicBezTo>
                <a:cubicBezTo>
                  <a:pt x="5351191" y="1679298"/>
                  <a:pt x="5380063" y="1696991"/>
                  <a:pt x="5390794" y="1746888"/>
                </a:cubicBezTo>
                <a:cubicBezTo>
                  <a:pt x="5383640" y="1761002"/>
                  <a:pt x="5386961" y="1768158"/>
                  <a:pt x="5394115" y="1775315"/>
                </a:cubicBezTo>
                <a:cubicBezTo>
                  <a:pt x="5390538" y="1782471"/>
                  <a:pt x="5383384" y="1789628"/>
                  <a:pt x="5376230" y="1789628"/>
                </a:cubicBezTo>
                <a:cubicBezTo>
                  <a:pt x="5379807" y="1789628"/>
                  <a:pt x="5379807" y="1789628"/>
                  <a:pt x="5379807" y="1789628"/>
                </a:cubicBezTo>
                <a:cubicBezTo>
                  <a:pt x="5386961" y="1796784"/>
                  <a:pt x="5394115" y="1800363"/>
                  <a:pt x="5401269" y="1807320"/>
                </a:cubicBezTo>
                <a:cubicBezTo>
                  <a:pt x="5404846" y="1803742"/>
                  <a:pt x="5408423" y="1807320"/>
                  <a:pt x="5408423" y="1807320"/>
                </a:cubicBezTo>
                <a:cubicBezTo>
                  <a:pt x="5412000" y="1810899"/>
                  <a:pt x="5412000" y="1814676"/>
                  <a:pt x="5412000" y="1814676"/>
                </a:cubicBezTo>
                <a:cubicBezTo>
                  <a:pt x="5415577" y="1818055"/>
                  <a:pt x="5412000" y="1818254"/>
                  <a:pt x="5412000" y="1821832"/>
                </a:cubicBezTo>
                <a:cubicBezTo>
                  <a:pt x="5191248" y="1893000"/>
                  <a:pt x="4949290" y="1963968"/>
                  <a:pt x="4678460" y="2049449"/>
                </a:cubicBezTo>
                <a:cubicBezTo>
                  <a:pt x="4678460" y="2049449"/>
                  <a:pt x="4671306" y="2049449"/>
                  <a:pt x="4667729" y="2049449"/>
                </a:cubicBezTo>
                <a:cubicBezTo>
                  <a:pt x="4656998" y="2053027"/>
                  <a:pt x="4646267" y="2053027"/>
                  <a:pt x="4635791" y="2056605"/>
                </a:cubicBezTo>
                <a:cubicBezTo>
                  <a:pt x="4632214" y="2056605"/>
                  <a:pt x="4632214" y="2053027"/>
                  <a:pt x="4635791" y="2053027"/>
                </a:cubicBezTo>
                <a:cubicBezTo>
                  <a:pt x="4639368" y="2049449"/>
                  <a:pt x="4639368" y="2049449"/>
                  <a:pt x="4639368" y="2049449"/>
                </a:cubicBezTo>
                <a:cubicBezTo>
                  <a:pt x="4642945" y="2045871"/>
                  <a:pt x="4642945" y="2046069"/>
                  <a:pt x="4639368" y="2042491"/>
                </a:cubicBezTo>
                <a:cubicBezTo>
                  <a:pt x="4635791" y="2042491"/>
                  <a:pt x="4635791" y="2042491"/>
                  <a:pt x="4632214" y="2042491"/>
                </a:cubicBezTo>
                <a:cubicBezTo>
                  <a:pt x="4625060" y="2042491"/>
                  <a:pt x="4625060" y="2042491"/>
                  <a:pt x="4632214" y="2038913"/>
                </a:cubicBezTo>
                <a:cubicBezTo>
                  <a:pt x="4671306" y="2031756"/>
                  <a:pt x="4710397" y="2017642"/>
                  <a:pt x="4749744" y="2006907"/>
                </a:cubicBezTo>
                <a:cubicBezTo>
                  <a:pt x="4753321" y="2006907"/>
                  <a:pt x="4756898" y="2003130"/>
                  <a:pt x="4760475" y="1995974"/>
                </a:cubicBezTo>
                <a:cubicBezTo>
                  <a:pt x="4760475" y="1995974"/>
                  <a:pt x="4760475" y="1992396"/>
                  <a:pt x="4753321" y="1992396"/>
                </a:cubicBezTo>
                <a:cubicBezTo>
                  <a:pt x="4639368" y="2024600"/>
                  <a:pt x="4511363" y="2053027"/>
                  <a:pt x="4379525" y="2081653"/>
                </a:cubicBezTo>
                <a:cubicBezTo>
                  <a:pt x="4436501" y="2060184"/>
                  <a:pt x="4496799" y="2038913"/>
                  <a:pt x="4553776" y="2014064"/>
                </a:cubicBezTo>
                <a:cubicBezTo>
                  <a:pt x="4560930" y="2014064"/>
                  <a:pt x="4568084" y="2017642"/>
                  <a:pt x="4568084" y="2017642"/>
                </a:cubicBezTo>
                <a:cubicBezTo>
                  <a:pt x="4571661" y="2021220"/>
                  <a:pt x="4575238" y="2021220"/>
                  <a:pt x="4575238" y="2017642"/>
                </a:cubicBezTo>
                <a:cubicBezTo>
                  <a:pt x="4575238" y="2014064"/>
                  <a:pt x="4578815" y="2010486"/>
                  <a:pt x="4582392" y="2006907"/>
                </a:cubicBezTo>
                <a:cubicBezTo>
                  <a:pt x="4607175" y="2003329"/>
                  <a:pt x="4635791" y="1992793"/>
                  <a:pt x="4660575" y="1989215"/>
                </a:cubicBezTo>
                <a:cubicBezTo>
                  <a:pt x="4664152" y="1985637"/>
                  <a:pt x="4671306" y="1982058"/>
                  <a:pt x="4674883" y="1982058"/>
                </a:cubicBezTo>
                <a:cubicBezTo>
                  <a:pt x="4692768" y="1974902"/>
                  <a:pt x="4710653" y="1967745"/>
                  <a:pt x="4728282" y="1960589"/>
                </a:cubicBezTo>
                <a:cubicBezTo>
                  <a:pt x="4696345" y="1960589"/>
                  <a:pt x="4664152" y="1963968"/>
                  <a:pt x="4632214" y="1967547"/>
                </a:cubicBezTo>
                <a:cubicBezTo>
                  <a:pt x="4625060" y="1967547"/>
                  <a:pt x="4617906" y="1971125"/>
                  <a:pt x="4614329" y="1974703"/>
                </a:cubicBezTo>
                <a:cubicBezTo>
                  <a:pt x="4603598" y="1974703"/>
                  <a:pt x="4592867" y="1974902"/>
                  <a:pt x="4582392" y="1978281"/>
                </a:cubicBezTo>
                <a:cubicBezTo>
                  <a:pt x="4617906" y="1967745"/>
                  <a:pt x="4656998" y="1960589"/>
                  <a:pt x="4692768" y="1949854"/>
                </a:cubicBezTo>
                <a:cubicBezTo>
                  <a:pt x="4696345" y="1949854"/>
                  <a:pt x="4699922" y="1946276"/>
                  <a:pt x="4699922" y="1942698"/>
                </a:cubicBezTo>
                <a:cubicBezTo>
                  <a:pt x="4703499" y="1942698"/>
                  <a:pt x="4699922" y="1939119"/>
                  <a:pt x="4696345" y="1939119"/>
                </a:cubicBezTo>
                <a:cubicBezTo>
                  <a:pt x="4632214" y="1953234"/>
                  <a:pt x="4560930" y="1964167"/>
                  <a:pt x="4493222" y="1978281"/>
                </a:cubicBezTo>
                <a:cubicBezTo>
                  <a:pt x="4489645" y="1981860"/>
                  <a:pt x="4479170" y="1982058"/>
                  <a:pt x="4475593" y="1982058"/>
                </a:cubicBezTo>
                <a:cubicBezTo>
                  <a:pt x="4479170" y="1978480"/>
                  <a:pt x="4486324" y="1974703"/>
                  <a:pt x="4486324" y="1974703"/>
                </a:cubicBezTo>
                <a:cubicBezTo>
                  <a:pt x="4489901" y="1971125"/>
                  <a:pt x="4486324" y="1967547"/>
                  <a:pt x="4479170" y="1967547"/>
                </a:cubicBezTo>
                <a:cubicBezTo>
                  <a:pt x="4464862" y="1971125"/>
                  <a:pt x="4447232" y="1974703"/>
                  <a:pt x="4429347" y="1974703"/>
                </a:cubicBezTo>
                <a:cubicBezTo>
                  <a:pt x="4425770" y="1978281"/>
                  <a:pt x="4425770" y="1978281"/>
                  <a:pt x="4425770" y="1974703"/>
                </a:cubicBezTo>
                <a:cubicBezTo>
                  <a:pt x="4425770" y="1974703"/>
                  <a:pt x="4422193" y="1978281"/>
                  <a:pt x="4418616" y="1978281"/>
                </a:cubicBezTo>
                <a:cubicBezTo>
                  <a:pt x="4407885" y="1981860"/>
                  <a:pt x="4400731" y="1982058"/>
                  <a:pt x="4390000" y="1985637"/>
                </a:cubicBezTo>
                <a:cubicBezTo>
                  <a:pt x="4386423" y="1985637"/>
                  <a:pt x="4382846" y="1985438"/>
                  <a:pt x="4382846" y="1982058"/>
                </a:cubicBezTo>
                <a:cubicBezTo>
                  <a:pt x="4382846" y="1982058"/>
                  <a:pt x="4382846" y="1978281"/>
                  <a:pt x="4390000" y="1978281"/>
                </a:cubicBezTo>
                <a:cubicBezTo>
                  <a:pt x="4457708" y="1949854"/>
                  <a:pt x="4525415" y="1921427"/>
                  <a:pt x="4593123" y="1896379"/>
                </a:cubicBezTo>
                <a:cubicBezTo>
                  <a:pt x="4571661" y="1896379"/>
                  <a:pt x="4553776" y="1900156"/>
                  <a:pt x="4532569" y="1900156"/>
                </a:cubicBezTo>
                <a:cubicBezTo>
                  <a:pt x="4528992" y="1900156"/>
                  <a:pt x="4521583" y="1903734"/>
                  <a:pt x="4518006" y="1903734"/>
                </a:cubicBezTo>
                <a:cubicBezTo>
                  <a:pt x="4354230" y="1957011"/>
                  <a:pt x="4176658" y="2017443"/>
                  <a:pt x="3994997" y="2077876"/>
                </a:cubicBezTo>
                <a:cubicBezTo>
                  <a:pt x="3987843" y="2077876"/>
                  <a:pt x="3984266" y="2081653"/>
                  <a:pt x="3984266" y="2081653"/>
                </a:cubicBezTo>
                <a:cubicBezTo>
                  <a:pt x="3984266" y="2085033"/>
                  <a:pt x="3987843" y="2085033"/>
                  <a:pt x="3991420" y="2081653"/>
                </a:cubicBezTo>
                <a:cubicBezTo>
                  <a:pt x="3994997" y="2085033"/>
                  <a:pt x="4001896" y="2088810"/>
                  <a:pt x="4005473" y="2088810"/>
                </a:cubicBezTo>
                <a:cubicBezTo>
                  <a:pt x="4012627" y="2088810"/>
                  <a:pt x="4019781" y="2085231"/>
                  <a:pt x="4023358" y="2085231"/>
                </a:cubicBezTo>
                <a:cubicBezTo>
                  <a:pt x="4034089" y="2081653"/>
                  <a:pt x="4048141" y="2081454"/>
                  <a:pt x="4058872" y="2077876"/>
                </a:cubicBezTo>
                <a:cubicBezTo>
                  <a:pt x="4062449" y="2077876"/>
                  <a:pt x="4058872" y="2081653"/>
                  <a:pt x="4055295" y="2081653"/>
                </a:cubicBezTo>
                <a:cubicBezTo>
                  <a:pt x="4023102" y="2102924"/>
                  <a:pt x="3994997" y="2124393"/>
                  <a:pt x="3962804" y="2153019"/>
                </a:cubicBezTo>
                <a:cubicBezTo>
                  <a:pt x="3959227" y="2153019"/>
                  <a:pt x="3952073" y="2156598"/>
                  <a:pt x="3944919" y="2156598"/>
                </a:cubicBezTo>
                <a:cubicBezTo>
                  <a:pt x="3944919" y="2156598"/>
                  <a:pt x="3941598" y="2156598"/>
                  <a:pt x="3938021" y="2160176"/>
                </a:cubicBezTo>
                <a:cubicBezTo>
                  <a:pt x="3934444" y="2160176"/>
                  <a:pt x="3930867" y="2156399"/>
                  <a:pt x="3934444" y="2153019"/>
                </a:cubicBezTo>
                <a:cubicBezTo>
                  <a:pt x="3938021" y="2149441"/>
                  <a:pt x="3934444" y="2145863"/>
                  <a:pt x="3930867" y="2149242"/>
                </a:cubicBezTo>
                <a:cubicBezTo>
                  <a:pt x="3898674" y="2159977"/>
                  <a:pt x="3863159" y="2170712"/>
                  <a:pt x="3827645" y="2185025"/>
                </a:cubicBezTo>
                <a:cubicBezTo>
                  <a:pt x="3824068" y="2185025"/>
                  <a:pt x="3816658" y="2191983"/>
                  <a:pt x="3813081" y="2191983"/>
                </a:cubicBezTo>
                <a:cubicBezTo>
                  <a:pt x="3756105" y="2216832"/>
                  <a:pt x="3699384" y="2242078"/>
                  <a:pt x="3642407" y="2266927"/>
                </a:cubicBezTo>
                <a:cubicBezTo>
                  <a:pt x="3635253" y="2270505"/>
                  <a:pt x="3635253" y="2270505"/>
                  <a:pt x="3642407" y="2270505"/>
                </a:cubicBezTo>
                <a:cubicBezTo>
                  <a:pt x="3660292" y="2266927"/>
                  <a:pt x="3681499" y="2266927"/>
                  <a:pt x="3699128" y="2266927"/>
                </a:cubicBezTo>
                <a:cubicBezTo>
                  <a:pt x="3674345" y="2281240"/>
                  <a:pt x="3645729" y="2298933"/>
                  <a:pt x="3617368" y="2313047"/>
                </a:cubicBezTo>
                <a:cubicBezTo>
                  <a:pt x="3613791" y="2316625"/>
                  <a:pt x="3610214" y="2316625"/>
                  <a:pt x="3617368" y="2316625"/>
                </a:cubicBezTo>
                <a:cubicBezTo>
                  <a:pt x="3649306" y="2309668"/>
                  <a:pt x="3677922" y="2302511"/>
                  <a:pt x="3710115" y="2295354"/>
                </a:cubicBezTo>
                <a:cubicBezTo>
                  <a:pt x="3656715" y="2316824"/>
                  <a:pt x="3599483" y="2337896"/>
                  <a:pt x="3542507" y="2362944"/>
                </a:cubicBezTo>
                <a:cubicBezTo>
                  <a:pt x="3535608" y="2362944"/>
                  <a:pt x="3524877" y="2366522"/>
                  <a:pt x="3521300" y="2370100"/>
                </a:cubicBezTo>
                <a:cubicBezTo>
                  <a:pt x="3489363" y="2377257"/>
                  <a:pt x="3457425" y="2387992"/>
                  <a:pt x="3421656" y="2398527"/>
                </a:cubicBezTo>
                <a:cubicBezTo>
                  <a:pt x="3414502" y="2402106"/>
                  <a:pt x="3407348" y="2405883"/>
                  <a:pt x="3400194" y="2405883"/>
                </a:cubicBezTo>
                <a:cubicBezTo>
                  <a:pt x="3389463" y="2412841"/>
                  <a:pt x="3378732" y="2419997"/>
                  <a:pt x="3371578" y="2430732"/>
                </a:cubicBezTo>
                <a:cubicBezTo>
                  <a:pt x="3364424" y="2434310"/>
                  <a:pt x="3364424" y="2437888"/>
                  <a:pt x="3371578" y="2434310"/>
                </a:cubicBezTo>
                <a:cubicBezTo>
                  <a:pt x="3496261" y="2391570"/>
                  <a:pt x="3617368" y="2355986"/>
                  <a:pt x="3727744" y="2316625"/>
                </a:cubicBezTo>
                <a:cubicBezTo>
                  <a:pt x="3734898" y="2316625"/>
                  <a:pt x="3742052" y="2309469"/>
                  <a:pt x="3742052" y="2305890"/>
                </a:cubicBezTo>
                <a:cubicBezTo>
                  <a:pt x="3742052" y="2305890"/>
                  <a:pt x="3745885" y="2302511"/>
                  <a:pt x="3752783" y="2302511"/>
                </a:cubicBezTo>
                <a:cubicBezTo>
                  <a:pt x="3788553" y="2299132"/>
                  <a:pt x="3824068" y="2291776"/>
                  <a:pt x="3859582" y="2288198"/>
                </a:cubicBezTo>
                <a:cubicBezTo>
                  <a:pt x="3820491" y="2306089"/>
                  <a:pt x="3784976" y="2323782"/>
                  <a:pt x="3745629" y="2338095"/>
                </a:cubicBezTo>
                <a:cubicBezTo>
                  <a:pt x="3742052" y="2338095"/>
                  <a:pt x="3728000" y="2341673"/>
                  <a:pt x="3724423" y="2341673"/>
                </a:cubicBezTo>
                <a:cubicBezTo>
                  <a:pt x="3660292" y="2362944"/>
                  <a:pt x="3596162" y="2384413"/>
                  <a:pt x="3528454" y="2409461"/>
                </a:cubicBezTo>
                <a:cubicBezTo>
                  <a:pt x="3524877" y="2409461"/>
                  <a:pt x="3517723" y="2413039"/>
                  <a:pt x="3510569" y="2416618"/>
                </a:cubicBezTo>
                <a:cubicBezTo>
                  <a:pt x="3432131" y="2448623"/>
                  <a:pt x="3353948" y="2476852"/>
                  <a:pt x="3275765" y="2509056"/>
                </a:cubicBezTo>
                <a:cubicBezTo>
                  <a:pt x="3364679" y="2523170"/>
                  <a:pt x="3546339" y="2416618"/>
                  <a:pt x="3642407" y="2384413"/>
                </a:cubicBezTo>
                <a:cubicBezTo>
                  <a:pt x="4016459" y="2270505"/>
                  <a:pt x="4347332" y="2170513"/>
                  <a:pt x="4642945" y="2081653"/>
                </a:cubicBezTo>
                <a:cubicBezTo>
                  <a:pt x="4827927" y="2028178"/>
                  <a:pt x="4998857" y="1974902"/>
                  <a:pt x="5159055" y="1928583"/>
                </a:cubicBezTo>
                <a:cubicBezTo>
                  <a:pt x="5287316" y="1889421"/>
                  <a:pt x="5412000" y="1832169"/>
                  <a:pt x="5518799" y="1825013"/>
                </a:cubicBezTo>
                <a:cubicBezTo>
                  <a:pt x="5490439" y="1882066"/>
                  <a:pt x="5436784" y="1874910"/>
                  <a:pt x="5397692" y="1910493"/>
                </a:cubicBezTo>
                <a:cubicBezTo>
                  <a:pt x="5418899" y="1921228"/>
                  <a:pt x="5447515" y="1921427"/>
                  <a:pt x="5468977" y="1928583"/>
                </a:cubicBezTo>
                <a:cubicBezTo>
                  <a:pt x="5301624" y="1996173"/>
                  <a:pt x="5130695" y="2053027"/>
                  <a:pt x="4941880" y="2106502"/>
                </a:cubicBezTo>
                <a:cubicBezTo>
                  <a:pt x="4756898" y="2163357"/>
                  <a:pt x="4557608" y="2227765"/>
                  <a:pt x="4347332" y="2298933"/>
                </a:cubicBezTo>
                <a:cubicBezTo>
                  <a:pt x="4187133" y="2352408"/>
                  <a:pt x="4009305" y="2380835"/>
                  <a:pt x="3831222" y="2462737"/>
                </a:cubicBezTo>
                <a:cubicBezTo>
                  <a:pt x="3820491" y="2448623"/>
                  <a:pt x="3827389" y="2455581"/>
                  <a:pt x="3813081" y="2448424"/>
                </a:cubicBezTo>
                <a:cubicBezTo>
                  <a:pt x="3809760" y="2459159"/>
                  <a:pt x="3809760" y="2466117"/>
                  <a:pt x="3806183" y="2476852"/>
                </a:cubicBezTo>
                <a:cubicBezTo>
                  <a:pt x="3621201" y="2526748"/>
                  <a:pt x="3417823" y="2612428"/>
                  <a:pt x="3207802" y="2715601"/>
                </a:cubicBezTo>
                <a:cubicBezTo>
                  <a:pt x="3328909" y="2672860"/>
                  <a:pt x="3439541" y="2644433"/>
                  <a:pt x="3549916" y="2601693"/>
                </a:cubicBezTo>
                <a:cubicBezTo>
                  <a:pt x="3774245" y="2509056"/>
                  <a:pt x="3980434" y="2445045"/>
                  <a:pt x="4169248" y="2384413"/>
                </a:cubicBezTo>
                <a:cubicBezTo>
                  <a:pt x="4354486" y="2331137"/>
                  <a:pt x="4521838" y="2288198"/>
                  <a:pt x="4678460" y="2234922"/>
                </a:cubicBezTo>
                <a:cubicBezTo>
                  <a:pt x="4682037" y="2234922"/>
                  <a:pt x="4685614" y="2231145"/>
                  <a:pt x="4692768" y="2231145"/>
                </a:cubicBezTo>
                <a:cubicBezTo>
                  <a:pt x="4706820" y="2224187"/>
                  <a:pt x="4728282" y="2217030"/>
                  <a:pt x="4746167" y="2206296"/>
                </a:cubicBezTo>
                <a:cubicBezTo>
                  <a:pt x="4746167" y="2206296"/>
                  <a:pt x="4753321" y="2206296"/>
                  <a:pt x="4756898" y="2206296"/>
                </a:cubicBezTo>
                <a:cubicBezTo>
                  <a:pt x="4974073" y="2131550"/>
                  <a:pt x="5169786" y="2063762"/>
                  <a:pt x="5355024" y="2003329"/>
                </a:cubicBezTo>
                <a:cubicBezTo>
                  <a:pt x="5355024" y="2003329"/>
                  <a:pt x="5362178" y="2003329"/>
                  <a:pt x="5362178" y="2006907"/>
                </a:cubicBezTo>
                <a:cubicBezTo>
                  <a:pt x="5369332" y="2014064"/>
                  <a:pt x="5380063" y="2021022"/>
                  <a:pt x="5390794" y="2028178"/>
                </a:cubicBezTo>
                <a:cubicBezTo>
                  <a:pt x="5390794" y="2031756"/>
                  <a:pt x="5390794" y="2035335"/>
                  <a:pt x="5390794" y="2038913"/>
                </a:cubicBezTo>
                <a:cubicBezTo>
                  <a:pt x="5383640" y="2049648"/>
                  <a:pt x="5369076" y="2060382"/>
                  <a:pt x="5365499" y="2074696"/>
                </a:cubicBezTo>
                <a:cubicBezTo>
                  <a:pt x="5361922" y="2074696"/>
                  <a:pt x="5358601" y="2074696"/>
                  <a:pt x="5358601" y="2074696"/>
                </a:cubicBezTo>
                <a:cubicBezTo>
                  <a:pt x="5358601" y="2074696"/>
                  <a:pt x="5355024" y="2074497"/>
                  <a:pt x="5355024" y="2077876"/>
                </a:cubicBezTo>
                <a:cubicBezTo>
                  <a:pt x="5355024" y="2081454"/>
                  <a:pt x="5355024" y="2081653"/>
                  <a:pt x="5355024" y="2081653"/>
                </a:cubicBezTo>
                <a:cubicBezTo>
                  <a:pt x="5362178" y="2085033"/>
                  <a:pt x="5361922" y="2088810"/>
                  <a:pt x="5369076" y="2092388"/>
                </a:cubicBezTo>
                <a:cubicBezTo>
                  <a:pt x="5351447" y="2099544"/>
                  <a:pt x="5337139" y="2106502"/>
                  <a:pt x="5319254" y="2117237"/>
                </a:cubicBezTo>
                <a:cubicBezTo>
                  <a:pt x="5315677" y="2117237"/>
                  <a:pt x="5312100" y="2120815"/>
                  <a:pt x="5312100" y="2124393"/>
                </a:cubicBezTo>
                <a:cubicBezTo>
                  <a:pt x="5304946" y="2138706"/>
                  <a:pt x="5301624" y="2156399"/>
                  <a:pt x="5294470" y="2170712"/>
                </a:cubicBezTo>
                <a:cubicBezTo>
                  <a:pt x="5294470" y="2174290"/>
                  <a:pt x="5287316" y="2177868"/>
                  <a:pt x="5287316" y="2177868"/>
                </a:cubicBezTo>
                <a:cubicBezTo>
                  <a:pt x="5116387" y="2234723"/>
                  <a:pt x="4934982" y="2302511"/>
                  <a:pt x="4731859" y="2370100"/>
                </a:cubicBezTo>
                <a:cubicBezTo>
                  <a:pt x="4728538" y="2370100"/>
                  <a:pt x="4724705" y="2370100"/>
                  <a:pt x="4728282" y="2366522"/>
                </a:cubicBezTo>
                <a:cubicBezTo>
                  <a:pt x="4728282" y="2366522"/>
                  <a:pt x="4728282" y="2362944"/>
                  <a:pt x="4724705" y="2362944"/>
                </a:cubicBezTo>
                <a:cubicBezTo>
                  <a:pt x="4667729" y="2377257"/>
                  <a:pt x="4610752" y="2391570"/>
                  <a:pt x="4553776" y="2405883"/>
                </a:cubicBezTo>
                <a:cubicBezTo>
                  <a:pt x="4592867" y="2391570"/>
                  <a:pt x="4639368" y="2377257"/>
                  <a:pt x="4678460" y="2362944"/>
                </a:cubicBezTo>
                <a:cubicBezTo>
                  <a:pt x="4682037" y="2362944"/>
                  <a:pt x="4685614" y="2359564"/>
                  <a:pt x="4685614" y="2355986"/>
                </a:cubicBezTo>
                <a:cubicBezTo>
                  <a:pt x="4688935" y="2355986"/>
                  <a:pt x="4685358" y="2352408"/>
                  <a:pt x="4681781" y="2352408"/>
                </a:cubicBezTo>
                <a:cubicBezTo>
                  <a:pt x="4610752" y="2370299"/>
                  <a:pt x="4539723" y="2391570"/>
                  <a:pt x="4461285" y="2409461"/>
                </a:cubicBezTo>
                <a:cubicBezTo>
                  <a:pt x="4464862" y="2402305"/>
                  <a:pt x="4472016" y="2398527"/>
                  <a:pt x="4479170" y="2391371"/>
                </a:cubicBezTo>
                <a:cubicBezTo>
                  <a:pt x="4486324" y="2387793"/>
                  <a:pt x="4486324" y="2387992"/>
                  <a:pt x="4479170" y="2388190"/>
                </a:cubicBezTo>
                <a:cubicBezTo>
                  <a:pt x="4475593" y="2391570"/>
                  <a:pt x="4471760" y="2391371"/>
                  <a:pt x="4468439" y="2391371"/>
                </a:cubicBezTo>
                <a:cubicBezTo>
                  <a:pt x="4514684" y="2373679"/>
                  <a:pt x="4557353" y="2355787"/>
                  <a:pt x="4603598" y="2341673"/>
                </a:cubicBezTo>
                <a:cubicBezTo>
                  <a:pt x="4607175" y="2338095"/>
                  <a:pt x="4610752" y="2338095"/>
                  <a:pt x="4614329" y="2338095"/>
                </a:cubicBezTo>
                <a:cubicBezTo>
                  <a:pt x="4650099" y="2330938"/>
                  <a:pt x="4678460" y="2320203"/>
                  <a:pt x="4710397" y="2313047"/>
                </a:cubicBezTo>
                <a:cubicBezTo>
                  <a:pt x="4713974" y="2313047"/>
                  <a:pt x="4717551" y="2309469"/>
                  <a:pt x="4717551" y="2305890"/>
                </a:cubicBezTo>
                <a:cubicBezTo>
                  <a:pt x="4721128" y="2305890"/>
                  <a:pt x="4717551" y="2302511"/>
                  <a:pt x="4713974" y="2302511"/>
                </a:cubicBezTo>
                <a:cubicBezTo>
                  <a:pt x="4674883" y="2309668"/>
                  <a:pt x="4632214" y="2316824"/>
                  <a:pt x="4589546" y="2323981"/>
                </a:cubicBezTo>
                <a:cubicBezTo>
                  <a:pt x="4585969" y="2323981"/>
                  <a:pt x="4578559" y="2327559"/>
                  <a:pt x="4575238" y="2327559"/>
                </a:cubicBezTo>
                <a:cubicBezTo>
                  <a:pt x="4361384" y="2402305"/>
                  <a:pt x="4126580" y="2484207"/>
                  <a:pt x="3873890" y="2573266"/>
                </a:cubicBezTo>
                <a:cubicBezTo>
                  <a:pt x="3870313" y="2573266"/>
                  <a:pt x="3870313" y="2573266"/>
                  <a:pt x="3870313" y="2573266"/>
                </a:cubicBezTo>
                <a:cubicBezTo>
                  <a:pt x="3752783" y="2612428"/>
                  <a:pt x="3624522" y="2654969"/>
                  <a:pt x="3492940" y="2701288"/>
                </a:cubicBezTo>
                <a:cubicBezTo>
                  <a:pt x="3528454" y="2690553"/>
                  <a:pt x="3563969" y="2680216"/>
                  <a:pt x="3599739" y="2669481"/>
                </a:cubicBezTo>
                <a:cubicBezTo>
                  <a:pt x="3560392" y="2683794"/>
                  <a:pt x="3521300" y="2697709"/>
                  <a:pt x="3485530" y="2712022"/>
                </a:cubicBezTo>
                <a:cubicBezTo>
                  <a:pt x="3478632" y="2715601"/>
                  <a:pt x="3475055" y="2715601"/>
                  <a:pt x="3475055" y="2712022"/>
                </a:cubicBezTo>
                <a:cubicBezTo>
                  <a:pt x="3475055" y="2712022"/>
                  <a:pt x="3478376" y="2704866"/>
                  <a:pt x="3481953" y="2704866"/>
                </a:cubicBezTo>
                <a:cubicBezTo>
                  <a:pt x="3368001" y="2744028"/>
                  <a:pt x="3250726" y="2783190"/>
                  <a:pt x="3129619" y="2822352"/>
                </a:cubicBezTo>
                <a:cubicBezTo>
                  <a:pt x="3126042" y="2825930"/>
                  <a:pt x="3115311" y="2829707"/>
                  <a:pt x="3108157" y="2833285"/>
                </a:cubicBezTo>
                <a:cubicBezTo>
                  <a:pt x="3101259" y="2843821"/>
                  <a:pt x="3097682" y="2857936"/>
                  <a:pt x="3090528" y="2872249"/>
                </a:cubicBezTo>
                <a:cubicBezTo>
                  <a:pt x="3083374" y="2872249"/>
                  <a:pt x="3072898" y="2875827"/>
                  <a:pt x="3065744" y="2879405"/>
                </a:cubicBezTo>
                <a:cubicBezTo>
                  <a:pt x="3012345" y="2900875"/>
                  <a:pt x="2958945" y="2922145"/>
                  <a:pt x="2905546" y="2943615"/>
                </a:cubicBezTo>
                <a:cubicBezTo>
                  <a:pt x="2898392" y="2943615"/>
                  <a:pt x="2890982" y="2947193"/>
                  <a:pt x="2883828" y="2950771"/>
                </a:cubicBezTo>
                <a:cubicBezTo>
                  <a:pt x="2844737" y="2972241"/>
                  <a:pt x="2812799" y="2996891"/>
                  <a:pt x="2780606" y="3018361"/>
                </a:cubicBezTo>
                <a:cubicBezTo>
                  <a:pt x="2777029" y="3021939"/>
                  <a:pt x="2766554" y="3025517"/>
                  <a:pt x="2759400" y="3029095"/>
                </a:cubicBezTo>
                <a:cubicBezTo>
                  <a:pt x="2731039" y="3039830"/>
                  <a:pt x="2702423" y="3050565"/>
                  <a:pt x="2670230" y="3061101"/>
                </a:cubicBezTo>
                <a:cubicBezTo>
                  <a:pt x="2663076" y="3064679"/>
                  <a:pt x="2652601" y="3071836"/>
                  <a:pt x="2645447" y="3075215"/>
                </a:cubicBezTo>
                <a:cubicBezTo>
                  <a:pt x="2638293" y="3082372"/>
                  <a:pt x="2627562" y="3093106"/>
                  <a:pt x="2620408" y="3103841"/>
                </a:cubicBezTo>
                <a:cubicBezTo>
                  <a:pt x="2613509" y="3107419"/>
                  <a:pt x="2613254" y="3110998"/>
                  <a:pt x="2616831" y="3110998"/>
                </a:cubicBezTo>
                <a:cubicBezTo>
                  <a:pt x="2623985" y="3110998"/>
                  <a:pt x="2631139" y="3110998"/>
                  <a:pt x="2634716" y="3110998"/>
                </a:cubicBezTo>
                <a:cubicBezTo>
                  <a:pt x="2641870" y="3110998"/>
                  <a:pt x="2641870" y="3114576"/>
                  <a:pt x="2631394" y="3118154"/>
                </a:cubicBezTo>
                <a:cubicBezTo>
                  <a:pt x="2584893" y="3146582"/>
                  <a:pt x="2531494" y="3175208"/>
                  <a:pt x="2481671" y="3203635"/>
                </a:cubicBezTo>
                <a:cubicBezTo>
                  <a:pt x="2488825" y="3203635"/>
                  <a:pt x="2495724" y="3203635"/>
                  <a:pt x="2502878" y="3207213"/>
                </a:cubicBezTo>
                <a:cubicBezTo>
                  <a:pt x="2510032" y="3200057"/>
                  <a:pt x="2520763" y="3196478"/>
                  <a:pt x="2527917" y="3192900"/>
                </a:cubicBezTo>
                <a:cubicBezTo>
                  <a:pt x="2527917" y="3192900"/>
                  <a:pt x="2930074" y="3028897"/>
                  <a:pt x="3129619" y="2957729"/>
                </a:cubicBezTo>
                <a:cubicBezTo>
                  <a:pt x="3517723" y="2815195"/>
                  <a:pt x="4144465" y="2587579"/>
                  <a:pt x="4144465" y="2587579"/>
                </a:cubicBezTo>
                <a:cubicBezTo>
                  <a:pt x="4148042" y="2584000"/>
                  <a:pt x="4155196" y="2580422"/>
                  <a:pt x="4158773" y="2580422"/>
                </a:cubicBezTo>
                <a:cubicBezTo>
                  <a:pt x="4179979" y="2573266"/>
                  <a:pt x="4208595" y="2569489"/>
                  <a:pt x="4229802" y="2562332"/>
                </a:cubicBezTo>
                <a:cubicBezTo>
                  <a:pt x="4233379" y="2562332"/>
                  <a:pt x="4240788" y="2558953"/>
                  <a:pt x="4244110" y="2555374"/>
                </a:cubicBezTo>
                <a:cubicBezTo>
                  <a:pt x="4294188" y="2537682"/>
                  <a:pt x="4347332" y="2523170"/>
                  <a:pt x="4390000" y="2509056"/>
                </a:cubicBezTo>
                <a:cubicBezTo>
                  <a:pt x="4568084" y="2448424"/>
                  <a:pt x="4731859" y="2391570"/>
                  <a:pt x="4884904" y="2341673"/>
                </a:cubicBezTo>
                <a:cubicBezTo>
                  <a:pt x="5031050" y="2291776"/>
                  <a:pt x="5166209" y="2241879"/>
                  <a:pt x="5294470" y="2195561"/>
                </a:cubicBezTo>
                <a:cubicBezTo>
                  <a:pt x="5294470" y="2223988"/>
                  <a:pt x="5312355" y="2231145"/>
                  <a:pt x="5337394" y="2231145"/>
                </a:cubicBezTo>
                <a:cubicBezTo>
                  <a:pt x="5337394" y="2231145"/>
                  <a:pt x="5337394" y="2231145"/>
                  <a:pt x="5333817" y="2231145"/>
                </a:cubicBezTo>
                <a:cubicBezTo>
                  <a:pt x="5330240" y="2231145"/>
                  <a:pt x="5330240" y="2231145"/>
                  <a:pt x="5330240" y="2231145"/>
                </a:cubicBezTo>
                <a:cubicBezTo>
                  <a:pt x="5330240" y="2234723"/>
                  <a:pt x="5326408" y="2234922"/>
                  <a:pt x="5326408" y="2234922"/>
                </a:cubicBezTo>
                <a:cubicBezTo>
                  <a:pt x="5326408" y="2234922"/>
                  <a:pt x="5322831" y="2238500"/>
                  <a:pt x="5319254" y="2238500"/>
                </a:cubicBezTo>
                <a:cubicBezTo>
                  <a:pt x="5301624" y="2245458"/>
                  <a:pt x="5280162" y="2252614"/>
                  <a:pt x="5262277" y="2259771"/>
                </a:cubicBezTo>
                <a:lnTo>
                  <a:pt x="5311078" y="2244464"/>
                </a:lnTo>
                <a:lnTo>
                  <a:pt x="5394115" y="2231145"/>
                </a:lnTo>
                <a:cubicBezTo>
                  <a:pt x="5287316" y="2266927"/>
                  <a:pt x="5173363" y="2313047"/>
                  <a:pt x="5055833" y="2362944"/>
                </a:cubicBezTo>
                <a:cubicBezTo>
                  <a:pt x="5080872" y="2359365"/>
                  <a:pt x="5095180" y="2355986"/>
                  <a:pt x="5113065" y="2352408"/>
                </a:cubicBezTo>
                <a:cubicBezTo>
                  <a:pt x="5002689" y="2384413"/>
                  <a:pt x="4881582" y="2430732"/>
                  <a:pt x="4756898" y="2484008"/>
                </a:cubicBezTo>
                <a:cubicBezTo>
                  <a:pt x="4902789" y="2444846"/>
                  <a:pt x="5045102" y="2387992"/>
                  <a:pt x="5176940" y="2341673"/>
                </a:cubicBezTo>
                <a:cubicBezTo>
                  <a:pt x="5159055" y="2345251"/>
                  <a:pt x="5141170" y="2348830"/>
                  <a:pt x="5123541" y="2348830"/>
                </a:cubicBezTo>
                <a:cubicBezTo>
                  <a:pt x="5176940" y="2334516"/>
                  <a:pt x="5233917" y="2316625"/>
                  <a:pt x="5287316" y="2305890"/>
                </a:cubicBezTo>
                <a:cubicBezTo>
                  <a:pt x="5283739" y="2313047"/>
                  <a:pt x="5273008" y="2316824"/>
                  <a:pt x="5269431" y="2320402"/>
                </a:cubicBezTo>
                <a:cubicBezTo>
                  <a:pt x="5273008" y="2320402"/>
                  <a:pt x="5276841" y="2320402"/>
                  <a:pt x="5280418" y="2320402"/>
                </a:cubicBezTo>
                <a:cubicBezTo>
                  <a:pt x="5276841" y="2323782"/>
                  <a:pt x="5265854" y="2327559"/>
                  <a:pt x="5258700" y="2331137"/>
                </a:cubicBezTo>
                <a:cubicBezTo>
                  <a:pt x="5258700" y="2331137"/>
                  <a:pt x="5262277" y="2338095"/>
                  <a:pt x="5258700" y="2338095"/>
                </a:cubicBezTo>
                <a:cubicBezTo>
                  <a:pt x="5233917" y="2355787"/>
                  <a:pt x="5205301" y="2370299"/>
                  <a:pt x="5180517" y="2384413"/>
                </a:cubicBezTo>
                <a:cubicBezTo>
                  <a:pt x="5226763" y="2387992"/>
                  <a:pt x="5280162" y="2373679"/>
                  <a:pt x="5326408" y="2370100"/>
                </a:cubicBezTo>
                <a:cubicBezTo>
                  <a:pt x="5290893" y="2384413"/>
                  <a:pt x="5251546" y="2402106"/>
                  <a:pt x="5205301" y="2419997"/>
                </a:cubicBezTo>
                <a:cubicBezTo>
                  <a:pt x="5208878" y="2426955"/>
                  <a:pt x="5208878" y="2427154"/>
                  <a:pt x="5212455" y="2427154"/>
                </a:cubicBezTo>
                <a:cubicBezTo>
                  <a:pt x="5184094" y="2437690"/>
                  <a:pt x="5155478" y="2444846"/>
                  <a:pt x="5127118" y="2455581"/>
                </a:cubicBezTo>
                <a:cubicBezTo>
                  <a:pt x="5109233" y="2459159"/>
                  <a:pt x="5091348" y="2466514"/>
                  <a:pt x="5070141" y="2469894"/>
                </a:cubicBezTo>
                <a:cubicBezTo>
                  <a:pt x="5070141" y="2469894"/>
                  <a:pt x="5070141" y="2469894"/>
                  <a:pt x="5066564" y="2469894"/>
                </a:cubicBezTo>
                <a:cubicBezTo>
                  <a:pt x="5062987" y="2469894"/>
                  <a:pt x="5059666" y="2469894"/>
                  <a:pt x="5059666" y="2469894"/>
                </a:cubicBezTo>
                <a:lnTo>
                  <a:pt x="5057877" y="2470888"/>
                </a:lnTo>
                <a:lnTo>
                  <a:pt x="5027473" y="2473671"/>
                </a:lnTo>
                <a:cubicBezTo>
                  <a:pt x="5048935" y="2455780"/>
                  <a:pt x="5080872" y="2444846"/>
                  <a:pt x="5102079" y="2430732"/>
                </a:cubicBezTo>
                <a:cubicBezTo>
                  <a:pt x="5045102" y="2444846"/>
                  <a:pt x="4984804" y="2462737"/>
                  <a:pt x="4924251" y="2484008"/>
                </a:cubicBezTo>
                <a:cubicBezTo>
                  <a:pt x="4945713" y="2484008"/>
                  <a:pt x="4963342" y="2484008"/>
                  <a:pt x="4981227" y="2484008"/>
                </a:cubicBezTo>
                <a:cubicBezTo>
                  <a:pt x="4945713" y="2494743"/>
                  <a:pt x="4878005" y="2491363"/>
                  <a:pt x="4842491" y="2519791"/>
                </a:cubicBezTo>
                <a:cubicBezTo>
                  <a:pt x="4852966" y="2519791"/>
                  <a:pt x="4863442" y="2516212"/>
                  <a:pt x="4874173" y="2516212"/>
                </a:cubicBezTo>
                <a:cubicBezTo>
                  <a:pt x="4788836" y="2533905"/>
                  <a:pt x="4692768" y="2580422"/>
                  <a:pt x="4596700" y="2616006"/>
                </a:cubicBezTo>
                <a:cubicBezTo>
                  <a:pt x="4514684" y="2644632"/>
                  <a:pt x="4365217" y="2701486"/>
                  <a:pt x="4290355" y="2690752"/>
                </a:cubicBezTo>
                <a:cubicBezTo>
                  <a:pt x="4336601" y="2669282"/>
                  <a:pt x="4379269" y="2651590"/>
                  <a:pt x="4422193" y="2633698"/>
                </a:cubicBezTo>
                <a:cubicBezTo>
                  <a:pt x="4386423" y="2633698"/>
                  <a:pt x="4347332" y="2644234"/>
                  <a:pt x="4304663" y="2647813"/>
                </a:cubicBezTo>
                <a:cubicBezTo>
                  <a:pt x="4340178" y="2633698"/>
                  <a:pt x="4375948" y="2619584"/>
                  <a:pt x="4407885" y="2605271"/>
                </a:cubicBezTo>
                <a:cubicBezTo>
                  <a:pt x="4404564" y="2601693"/>
                  <a:pt x="4411207" y="2598115"/>
                  <a:pt x="4411207" y="2598115"/>
                </a:cubicBezTo>
                <a:cubicBezTo>
                  <a:pt x="4404308" y="2594536"/>
                  <a:pt x="4397154" y="2594536"/>
                  <a:pt x="4390000" y="2594536"/>
                </a:cubicBezTo>
                <a:cubicBezTo>
                  <a:pt x="4457708" y="2537483"/>
                  <a:pt x="4557608" y="2519791"/>
                  <a:pt x="4625316" y="2491363"/>
                </a:cubicBezTo>
                <a:cubicBezTo>
                  <a:pt x="4621739" y="2487785"/>
                  <a:pt x="4614329" y="2487785"/>
                  <a:pt x="4607175" y="2487785"/>
                </a:cubicBezTo>
                <a:cubicBezTo>
                  <a:pt x="4617906" y="2484207"/>
                  <a:pt x="4639368" y="2473472"/>
                  <a:pt x="4646522" y="2469894"/>
                </a:cubicBezTo>
                <a:cubicBezTo>
                  <a:pt x="4589546" y="2477050"/>
                  <a:pt x="4521838" y="2494743"/>
                  <a:pt x="4461285" y="2509056"/>
                </a:cubicBezTo>
                <a:cubicBezTo>
                  <a:pt x="4454386" y="2509056"/>
                  <a:pt x="4450554" y="2512634"/>
                  <a:pt x="4443400" y="2512634"/>
                </a:cubicBezTo>
                <a:cubicBezTo>
                  <a:pt x="4407885" y="2526748"/>
                  <a:pt x="4375948" y="2537682"/>
                  <a:pt x="4340178" y="2548218"/>
                </a:cubicBezTo>
                <a:cubicBezTo>
                  <a:pt x="4329447" y="2548218"/>
                  <a:pt x="4326125" y="2551796"/>
                  <a:pt x="4318971" y="2551796"/>
                </a:cubicBezTo>
                <a:cubicBezTo>
                  <a:pt x="4233379" y="2584000"/>
                  <a:pt x="4137311" y="2615807"/>
                  <a:pt x="4044820" y="2644234"/>
                </a:cubicBezTo>
                <a:cubicBezTo>
                  <a:pt x="4034089" y="2647813"/>
                  <a:pt x="4026935" y="2647813"/>
                  <a:pt x="4023358" y="2647813"/>
                </a:cubicBezTo>
                <a:cubicBezTo>
                  <a:pt x="4005728" y="2651391"/>
                  <a:pt x="3987843" y="2655168"/>
                  <a:pt x="3969958" y="2658746"/>
                </a:cubicBezTo>
                <a:cubicBezTo>
                  <a:pt x="3966381" y="2662126"/>
                  <a:pt x="3959227" y="2662324"/>
                  <a:pt x="3955650" y="2665903"/>
                </a:cubicBezTo>
                <a:cubicBezTo>
                  <a:pt x="3773990" y="2733492"/>
                  <a:pt x="3578277" y="2804659"/>
                  <a:pt x="3378732" y="2882983"/>
                </a:cubicBezTo>
                <a:cubicBezTo>
                  <a:pt x="3371833" y="2882983"/>
                  <a:pt x="3364679" y="2890339"/>
                  <a:pt x="3361102" y="2893718"/>
                </a:cubicBezTo>
                <a:cubicBezTo>
                  <a:pt x="3361102" y="2897296"/>
                  <a:pt x="3353948" y="2904254"/>
                  <a:pt x="3346794" y="2904254"/>
                </a:cubicBezTo>
                <a:cubicBezTo>
                  <a:pt x="3300549" y="2922145"/>
                  <a:pt x="3250726" y="2939838"/>
                  <a:pt x="3204481" y="2957729"/>
                </a:cubicBezTo>
                <a:cubicBezTo>
                  <a:pt x="3197327" y="2961307"/>
                  <a:pt x="3190173" y="2964886"/>
                  <a:pt x="3183019" y="2964886"/>
                </a:cubicBezTo>
                <a:cubicBezTo>
                  <a:pt x="3168711" y="2964886"/>
                  <a:pt x="3154658" y="2964886"/>
                  <a:pt x="3136773" y="2968464"/>
                </a:cubicBezTo>
                <a:cubicBezTo>
                  <a:pt x="3133196" y="2972042"/>
                  <a:pt x="3126042" y="2975620"/>
                  <a:pt x="3126042" y="2975620"/>
                </a:cubicBezTo>
                <a:cubicBezTo>
                  <a:pt x="3126042" y="2979199"/>
                  <a:pt x="3126042" y="2979397"/>
                  <a:pt x="3133196" y="2979397"/>
                </a:cubicBezTo>
                <a:cubicBezTo>
                  <a:pt x="3136773" y="2982777"/>
                  <a:pt x="3136773" y="2986156"/>
                  <a:pt x="3129619" y="2986156"/>
                </a:cubicBezTo>
                <a:cubicBezTo>
                  <a:pt x="3122465" y="2986156"/>
                  <a:pt x="3115311" y="2986156"/>
                  <a:pt x="3111990" y="2986156"/>
                </a:cubicBezTo>
                <a:cubicBezTo>
                  <a:pt x="3108413" y="2982578"/>
                  <a:pt x="3097682" y="2982578"/>
                  <a:pt x="3094105" y="2986156"/>
                </a:cubicBezTo>
                <a:cubicBezTo>
                  <a:pt x="2948214" y="3050366"/>
                  <a:pt x="2802068" y="3117955"/>
                  <a:pt x="2649024" y="3189322"/>
                </a:cubicBezTo>
                <a:cubicBezTo>
                  <a:pt x="2641870" y="3189322"/>
                  <a:pt x="2631139" y="3192900"/>
                  <a:pt x="2624240" y="3196478"/>
                </a:cubicBezTo>
                <a:cubicBezTo>
                  <a:pt x="2602778" y="3203635"/>
                  <a:pt x="2584893" y="3214171"/>
                  <a:pt x="2567008" y="3221327"/>
                </a:cubicBezTo>
                <a:cubicBezTo>
                  <a:pt x="2560110" y="3224906"/>
                  <a:pt x="2560110" y="3228484"/>
                  <a:pt x="2567008" y="3224906"/>
                </a:cubicBezTo>
                <a:cubicBezTo>
                  <a:pt x="2577739" y="3224906"/>
                  <a:pt x="2588470" y="3225104"/>
                  <a:pt x="2599201" y="3228484"/>
                </a:cubicBezTo>
                <a:cubicBezTo>
                  <a:pt x="2606355" y="3221526"/>
                  <a:pt x="2620663" y="3217749"/>
                  <a:pt x="2627817" y="3214171"/>
                </a:cubicBezTo>
                <a:cubicBezTo>
                  <a:pt x="2702423" y="3182165"/>
                  <a:pt x="2770131" y="3153738"/>
                  <a:pt x="2841415" y="3118154"/>
                </a:cubicBezTo>
                <a:cubicBezTo>
                  <a:pt x="2851891" y="3118154"/>
                  <a:pt x="2851891" y="3118154"/>
                  <a:pt x="2844992" y="3121733"/>
                </a:cubicBezTo>
                <a:cubicBezTo>
                  <a:pt x="2830684" y="3136046"/>
                  <a:pt x="2819953" y="3143202"/>
                  <a:pt x="2809222" y="3153937"/>
                </a:cubicBezTo>
                <a:cubicBezTo>
                  <a:pt x="2802068" y="3153937"/>
                  <a:pt x="2791337" y="3160696"/>
                  <a:pt x="2784183" y="3160696"/>
                </a:cubicBezTo>
                <a:cubicBezTo>
                  <a:pt x="2709577" y="3192900"/>
                  <a:pt x="2634716" y="3228683"/>
                  <a:pt x="2556277" y="3260688"/>
                </a:cubicBezTo>
                <a:cubicBezTo>
                  <a:pt x="2545546" y="3264266"/>
                  <a:pt x="2535071" y="3267646"/>
                  <a:pt x="2527917" y="3274802"/>
                </a:cubicBezTo>
                <a:cubicBezTo>
                  <a:pt x="2463786" y="3306808"/>
                  <a:pt x="2392757" y="3342590"/>
                  <a:pt x="2325050" y="3378174"/>
                </a:cubicBezTo>
                <a:cubicBezTo>
                  <a:pt x="2317896" y="3381752"/>
                  <a:pt x="2317896" y="3385132"/>
                  <a:pt x="2321473" y="3385132"/>
                </a:cubicBezTo>
                <a:cubicBezTo>
                  <a:pt x="2328627" y="3385132"/>
                  <a:pt x="2328627" y="3388710"/>
                  <a:pt x="2321473" y="3392288"/>
                </a:cubicBezTo>
                <a:cubicBezTo>
                  <a:pt x="1815838" y="3634616"/>
                  <a:pt x="1242752" y="3908949"/>
                  <a:pt x="584073" y="4225823"/>
                </a:cubicBezTo>
                <a:cubicBezTo>
                  <a:pt x="573342" y="4229401"/>
                  <a:pt x="555457" y="4236359"/>
                  <a:pt x="544726" y="4239937"/>
                </a:cubicBezTo>
                <a:cubicBezTo>
                  <a:pt x="494903" y="4257828"/>
                  <a:pt x="434350" y="4279099"/>
                  <a:pt x="380950" y="4293412"/>
                </a:cubicBezTo>
                <a:cubicBezTo>
                  <a:pt x="452235" y="4247094"/>
                  <a:pt x="544726" y="4193619"/>
                  <a:pt x="626741" y="4150878"/>
                </a:cubicBezTo>
                <a:cubicBezTo>
                  <a:pt x="559034" y="4179504"/>
                  <a:pt x="491326" y="4204353"/>
                  <a:pt x="420297" y="4232781"/>
                </a:cubicBezTo>
                <a:cubicBezTo>
                  <a:pt x="498480" y="4186462"/>
                  <a:pt x="584073" y="4140144"/>
                  <a:pt x="665833" y="4090446"/>
                </a:cubicBezTo>
                <a:cubicBezTo>
                  <a:pt x="594804" y="4108138"/>
                  <a:pt x="544726" y="4136764"/>
                  <a:pt x="491326" y="4133186"/>
                </a:cubicBezTo>
                <a:cubicBezTo>
                  <a:pt x="523519" y="4115493"/>
                  <a:pt x="555201" y="4094024"/>
                  <a:pt x="587394" y="4079910"/>
                </a:cubicBezTo>
                <a:cubicBezTo>
                  <a:pt x="2470940" y="3185744"/>
                  <a:pt x="2470940" y="3185744"/>
                  <a:pt x="2470940" y="3185744"/>
                </a:cubicBezTo>
                <a:cubicBezTo>
                  <a:pt x="2474517" y="3182165"/>
                  <a:pt x="2488825" y="3175208"/>
                  <a:pt x="2492402" y="3171629"/>
                </a:cubicBezTo>
                <a:cubicBezTo>
                  <a:pt x="2563687" y="3121733"/>
                  <a:pt x="2627562" y="3078992"/>
                  <a:pt x="2691692" y="3036252"/>
                </a:cubicBezTo>
                <a:cubicBezTo>
                  <a:pt x="2702423" y="3032674"/>
                  <a:pt x="2706000" y="3021939"/>
                  <a:pt x="2702423" y="3021939"/>
                </a:cubicBezTo>
                <a:cubicBezTo>
                  <a:pt x="2691692" y="3021939"/>
                  <a:pt x="2684538" y="3021939"/>
                  <a:pt x="2677384" y="3025517"/>
                </a:cubicBezTo>
                <a:cubicBezTo>
                  <a:pt x="2570585" y="3078992"/>
                  <a:pt x="2460209" y="3128690"/>
                  <a:pt x="2342679" y="3185744"/>
                </a:cubicBezTo>
                <a:cubicBezTo>
                  <a:pt x="2335525" y="3189322"/>
                  <a:pt x="2325050" y="3192900"/>
                  <a:pt x="2317896" y="3192900"/>
                </a:cubicBezTo>
                <a:cubicBezTo>
                  <a:pt x="2310742" y="3192900"/>
                  <a:pt x="2300011" y="3196478"/>
                  <a:pt x="2292857" y="3200057"/>
                </a:cubicBezTo>
                <a:cubicBezTo>
                  <a:pt x="2097144" y="3296272"/>
                  <a:pt x="1894021" y="3392288"/>
                  <a:pt x="1684000" y="3499040"/>
                </a:cubicBezTo>
                <a:cubicBezTo>
                  <a:pt x="1676846" y="3502618"/>
                  <a:pt x="1662538" y="3509973"/>
                  <a:pt x="1651807" y="3513551"/>
                </a:cubicBezTo>
                <a:cubicBezTo>
                  <a:pt x="1370757" y="3631037"/>
                  <a:pt x="1061091" y="3759059"/>
                  <a:pt x="733540" y="3894437"/>
                </a:cubicBezTo>
                <a:cubicBezTo>
                  <a:pt x="726386" y="3901593"/>
                  <a:pt x="704924" y="3908949"/>
                  <a:pt x="697770" y="3912527"/>
                </a:cubicBezTo>
                <a:cubicBezTo>
                  <a:pt x="655102" y="3926641"/>
                  <a:pt x="612433" y="3940755"/>
                  <a:pt x="573342" y="3955068"/>
                </a:cubicBezTo>
                <a:cubicBezTo>
                  <a:pt x="559034" y="3958647"/>
                  <a:pt x="548303" y="3962225"/>
                  <a:pt x="548303" y="3958647"/>
                </a:cubicBezTo>
                <a:cubicBezTo>
                  <a:pt x="544726" y="3958647"/>
                  <a:pt x="573342" y="3940954"/>
                  <a:pt x="576919" y="3933798"/>
                </a:cubicBezTo>
                <a:cubicBezTo>
                  <a:pt x="584073" y="3930219"/>
                  <a:pt x="580240" y="3926641"/>
                  <a:pt x="565932" y="3930219"/>
                </a:cubicBezTo>
                <a:cubicBezTo>
                  <a:pt x="544726" y="3937376"/>
                  <a:pt x="519942" y="3944334"/>
                  <a:pt x="498480" y="3951490"/>
                </a:cubicBezTo>
                <a:cubicBezTo>
                  <a:pt x="484172" y="3955068"/>
                  <a:pt x="491582" y="3937376"/>
                  <a:pt x="502057" y="3930219"/>
                </a:cubicBezTo>
                <a:cubicBezTo>
                  <a:pt x="512788" y="3923063"/>
                  <a:pt x="523519" y="3919683"/>
                  <a:pt x="527096" y="3919683"/>
                </a:cubicBezTo>
                <a:cubicBezTo>
                  <a:pt x="527096" y="3919683"/>
                  <a:pt x="527096" y="3915906"/>
                  <a:pt x="523519" y="3908949"/>
                </a:cubicBezTo>
                <a:cubicBezTo>
                  <a:pt x="516365" y="3905370"/>
                  <a:pt x="544726" y="3891057"/>
                  <a:pt x="544726" y="3891057"/>
                </a:cubicBezTo>
                <a:cubicBezTo>
                  <a:pt x="533995" y="3887678"/>
                  <a:pt x="491326" y="3887479"/>
                  <a:pt x="494903" y="3883901"/>
                </a:cubicBezTo>
                <a:cubicBezTo>
                  <a:pt x="494903" y="3876744"/>
                  <a:pt x="505634" y="3866208"/>
                  <a:pt x="512533" y="3859052"/>
                </a:cubicBezTo>
                <a:cubicBezTo>
                  <a:pt x="512533" y="3859052"/>
                  <a:pt x="512533" y="3859052"/>
                  <a:pt x="512533" y="3855474"/>
                </a:cubicBezTo>
                <a:cubicBezTo>
                  <a:pt x="523264" y="3848317"/>
                  <a:pt x="519687" y="3844739"/>
                  <a:pt x="508956" y="3848317"/>
                </a:cubicBezTo>
                <a:cubicBezTo>
                  <a:pt x="466287" y="3859052"/>
                  <a:pt x="423619" y="3869588"/>
                  <a:pt x="384527" y="3880323"/>
                </a:cubicBezTo>
                <a:cubicBezTo>
                  <a:pt x="398835" y="3851895"/>
                  <a:pt x="445081" y="3791463"/>
                  <a:pt x="491326" y="3777149"/>
                </a:cubicBezTo>
                <a:cubicBezTo>
                  <a:pt x="466543" y="3784306"/>
                  <a:pt x="434350" y="3795041"/>
                  <a:pt x="409566" y="3805577"/>
                </a:cubicBezTo>
                <a:cubicBezTo>
                  <a:pt x="445081" y="3780728"/>
                  <a:pt x="491326" y="3759258"/>
                  <a:pt x="527096" y="3734210"/>
                </a:cubicBezTo>
                <a:cubicBezTo>
                  <a:pt x="494903" y="3734210"/>
                  <a:pt x="459389" y="3744945"/>
                  <a:pt x="420297" y="3755680"/>
                </a:cubicBezTo>
                <a:cubicBezTo>
                  <a:pt x="409566" y="3762638"/>
                  <a:pt x="409566" y="3759059"/>
                  <a:pt x="420297" y="3751903"/>
                </a:cubicBezTo>
                <a:cubicBezTo>
                  <a:pt x="445081" y="3734210"/>
                  <a:pt x="470120" y="3720096"/>
                  <a:pt x="498480" y="3702205"/>
                </a:cubicBezTo>
                <a:cubicBezTo>
                  <a:pt x="509211" y="3691470"/>
                  <a:pt x="530418" y="3684512"/>
                  <a:pt x="537572" y="3677356"/>
                </a:cubicBezTo>
                <a:cubicBezTo>
                  <a:pt x="922099" y="3502817"/>
                  <a:pt x="1274689" y="3338813"/>
                  <a:pt x="1602240" y="3189322"/>
                </a:cubicBezTo>
                <a:cubicBezTo>
                  <a:pt x="1224611" y="3331657"/>
                  <a:pt x="808146" y="3484925"/>
                  <a:pt x="356167" y="3652308"/>
                </a:cubicBezTo>
                <a:cubicBezTo>
                  <a:pt x="377373" y="3641772"/>
                  <a:pt x="398835" y="3631037"/>
                  <a:pt x="420297" y="3616724"/>
                </a:cubicBezTo>
                <a:cubicBezTo>
                  <a:pt x="434605" y="3613146"/>
                  <a:pt x="431028" y="3609568"/>
                  <a:pt x="420297" y="3613146"/>
                </a:cubicBezTo>
                <a:cubicBezTo>
                  <a:pt x="388104" y="3623881"/>
                  <a:pt x="146146" y="3663043"/>
                  <a:pt x="149723" y="3656085"/>
                </a:cubicBezTo>
                <a:cubicBezTo>
                  <a:pt x="149723" y="3648929"/>
                  <a:pt x="188815" y="3627459"/>
                  <a:pt x="195969" y="3620303"/>
                </a:cubicBezTo>
                <a:cubicBezTo>
                  <a:pt x="181661" y="3620303"/>
                  <a:pt x="131583" y="3627459"/>
                  <a:pt x="124429" y="3623881"/>
                </a:cubicBezTo>
                <a:cubicBezTo>
                  <a:pt x="160199" y="3570406"/>
                  <a:pt x="199545" y="3527864"/>
                  <a:pt x="277728" y="3488702"/>
                </a:cubicBezTo>
                <a:cubicBezTo>
                  <a:pt x="245791" y="3485124"/>
                  <a:pt x="210021" y="3492082"/>
                  <a:pt x="160199" y="3499040"/>
                </a:cubicBezTo>
                <a:cubicBezTo>
                  <a:pt x="156621" y="3495660"/>
                  <a:pt x="202867" y="3477769"/>
                  <a:pt x="184982" y="3477769"/>
                </a:cubicBezTo>
                <a:cubicBezTo>
                  <a:pt x="106799" y="3506395"/>
                  <a:pt x="46246" y="3513551"/>
                  <a:pt x="0" y="3488702"/>
                </a:cubicBezTo>
                <a:cubicBezTo>
                  <a:pt x="17885" y="3470811"/>
                  <a:pt x="64130" y="3449540"/>
                  <a:pt x="74606" y="3435227"/>
                </a:cubicBezTo>
                <a:cubicBezTo>
                  <a:pt x="74606" y="3431649"/>
                  <a:pt x="85337" y="3428071"/>
                  <a:pt x="96068" y="3424493"/>
                </a:cubicBezTo>
                <a:cubicBezTo>
                  <a:pt x="103222" y="3424493"/>
                  <a:pt x="110376" y="3417336"/>
                  <a:pt x="106799" y="3417336"/>
                </a:cubicBezTo>
                <a:cubicBezTo>
                  <a:pt x="106799" y="3410180"/>
                  <a:pt x="113953" y="3403023"/>
                  <a:pt x="128005" y="3395867"/>
                </a:cubicBezTo>
                <a:cubicBezTo>
                  <a:pt x="149467" y="3385331"/>
                  <a:pt x="170929" y="3378174"/>
                  <a:pt x="199545" y="3367439"/>
                </a:cubicBezTo>
                <a:cubicBezTo>
                  <a:pt x="203123" y="3367439"/>
                  <a:pt x="203123" y="3367439"/>
                  <a:pt x="203123" y="3367439"/>
                </a:cubicBezTo>
                <a:cubicBezTo>
                  <a:pt x="199545" y="3367439"/>
                  <a:pt x="185237" y="3377975"/>
                  <a:pt x="188559" y="3381554"/>
                </a:cubicBezTo>
                <a:cubicBezTo>
                  <a:pt x="199290" y="3385132"/>
                  <a:pt x="213598" y="3381752"/>
                  <a:pt x="220752" y="3378174"/>
                </a:cubicBezTo>
                <a:cubicBezTo>
                  <a:pt x="224329" y="3378174"/>
                  <a:pt x="231227" y="3371018"/>
                  <a:pt x="234804" y="3367439"/>
                </a:cubicBezTo>
                <a:cubicBezTo>
                  <a:pt x="238381" y="3363861"/>
                  <a:pt x="252689" y="3360283"/>
                  <a:pt x="259843" y="3360283"/>
                </a:cubicBezTo>
                <a:cubicBezTo>
                  <a:pt x="263420" y="3360283"/>
                  <a:pt x="295613" y="3346169"/>
                  <a:pt x="309921" y="3342590"/>
                </a:cubicBezTo>
                <a:cubicBezTo>
                  <a:pt x="320652" y="3339012"/>
                  <a:pt x="309666" y="3335434"/>
                  <a:pt x="295358" y="3339012"/>
                </a:cubicBezTo>
                <a:cubicBezTo>
                  <a:pt x="288459" y="3346169"/>
                  <a:pt x="284882" y="3338813"/>
                  <a:pt x="295358" y="3331856"/>
                </a:cubicBezTo>
                <a:cubicBezTo>
                  <a:pt x="327551" y="3306808"/>
                  <a:pt x="356167" y="3281959"/>
                  <a:pt x="384527" y="3253532"/>
                </a:cubicBezTo>
                <a:cubicBezTo>
                  <a:pt x="395258" y="3246375"/>
                  <a:pt x="412888" y="3235640"/>
                  <a:pt x="423619" y="3232261"/>
                </a:cubicBezTo>
                <a:cubicBezTo>
                  <a:pt x="466287" y="3217948"/>
                  <a:pt x="505634" y="3199858"/>
                  <a:pt x="544726" y="3185744"/>
                </a:cubicBezTo>
                <a:cubicBezTo>
                  <a:pt x="559034" y="3182165"/>
                  <a:pt x="573342" y="3171430"/>
                  <a:pt x="584073" y="3164473"/>
                </a:cubicBezTo>
                <a:cubicBezTo>
                  <a:pt x="637472" y="3128690"/>
                  <a:pt x="683462" y="3096884"/>
                  <a:pt x="733540" y="3061101"/>
                </a:cubicBezTo>
                <a:cubicBezTo>
                  <a:pt x="744016" y="3057722"/>
                  <a:pt x="762156" y="3050366"/>
                  <a:pt x="776209" y="3046788"/>
                </a:cubicBezTo>
                <a:cubicBezTo>
                  <a:pt x="776209" y="3046788"/>
                  <a:pt x="775953" y="3046788"/>
                  <a:pt x="779530" y="3043210"/>
                </a:cubicBezTo>
                <a:cubicBezTo>
                  <a:pt x="790261" y="3043210"/>
                  <a:pt x="808146" y="3036252"/>
                  <a:pt x="815300" y="3029095"/>
                </a:cubicBezTo>
                <a:cubicBezTo>
                  <a:pt x="911368" y="2972042"/>
                  <a:pt x="1011013" y="2918766"/>
                  <a:pt x="1114491" y="2868869"/>
                </a:cubicBezTo>
                <a:cubicBezTo>
                  <a:pt x="829608" y="2961506"/>
                  <a:pt x="530418" y="3043408"/>
                  <a:pt x="206444" y="3139425"/>
                </a:cubicBezTo>
                <a:cubicBezTo>
                  <a:pt x="195713" y="3143003"/>
                  <a:pt x="195713" y="3143003"/>
                  <a:pt x="206444" y="3135847"/>
                </a:cubicBezTo>
                <a:cubicBezTo>
                  <a:pt x="644371" y="2993512"/>
                  <a:pt x="1036308" y="2826129"/>
                  <a:pt x="1402950" y="2697908"/>
                </a:cubicBezTo>
                <a:cubicBezTo>
                  <a:pt x="1388642" y="2715799"/>
                  <a:pt x="1367436" y="2740648"/>
                  <a:pt x="1349551" y="2754961"/>
                </a:cubicBezTo>
                <a:cubicBezTo>
                  <a:pt x="1488287" y="2729914"/>
                  <a:pt x="1662794" y="2626542"/>
                  <a:pt x="1783900" y="2562332"/>
                </a:cubicBezTo>
                <a:cubicBezTo>
                  <a:pt x="1758861" y="2569489"/>
                  <a:pt x="1726924" y="2562531"/>
                  <a:pt x="1691154" y="2576844"/>
                </a:cubicBezTo>
                <a:cubicBezTo>
                  <a:pt x="1716193" y="2558953"/>
                  <a:pt x="1740976" y="2544640"/>
                  <a:pt x="1769592" y="2533905"/>
                </a:cubicBezTo>
                <a:cubicBezTo>
                  <a:pt x="1691154" y="2569489"/>
                  <a:pt x="1623447" y="2587579"/>
                  <a:pt x="1605817" y="2523369"/>
                </a:cubicBezTo>
                <a:cubicBezTo>
                  <a:pt x="1619870" y="2512634"/>
                  <a:pt x="1634433" y="2501899"/>
                  <a:pt x="1648486" y="2491363"/>
                </a:cubicBezTo>
                <a:cubicBezTo>
                  <a:pt x="1566726" y="2445045"/>
                  <a:pt x="1342141" y="2491165"/>
                  <a:pt x="1221290" y="2533905"/>
                </a:cubicBezTo>
                <a:cubicBezTo>
                  <a:pt x="1249650" y="2519592"/>
                  <a:pt x="1281588" y="2498321"/>
                  <a:pt x="1303050" y="2484008"/>
                </a:cubicBezTo>
                <a:cubicBezTo>
                  <a:pt x="1256804" y="2501899"/>
                  <a:pt x="1199828" y="2512833"/>
                  <a:pt x="1153582" y="2530525"/>
                </a:cubicBezTo>
                <a:cubicBezTo>
                  <a:pt x="1217713" y="2487785"/>
                  <a:pt x="1292574" y="2437888"/>
                  <a:pt x="1345974" y="2388190"/>
                </a:cubicBezTo>
                <a:cubicBezTo>
                  <a:pt x="1257060" y="2430931"/>
                  <a:pt x="1160736" y="2469894"/>
                  <a:pt x="1061091" y="2462737"/>
                </a:cubicBezTo>
                <a:cubicBezTo>
                  <a:pt x="1181943" y="2380835"/>
                  <a:pt x="1392219" y="2345251"/>
                  <a:pt x="1534533" y="2302511"/>
                </a:cubicBezTo>
                <a:cubicBezTo>
                  <a:pt x="1442042" y="2323981"/>
                  <a:pt x="1338564" y="2345052"/>
                  <a:pt x="1246073" y="2362944"/>
                </a:cubicBezTo>
                <a:cubicBezTo>
                  <a:pt x="1360026" y="2327360"/>
                  <a:pt x="1477556" y="2291776"/>
                  <a:pt x="1587932" y="2252614"/>
                </a:cubicBezTo>
                <a:cubicBezTo>
                  <a:pt x="1595086" y="2252614"/>
                  <a:pt x="1619870" y="2245657"/>
                  <a:pt x="1627024" y="2242078"/>
                </a:cubicBezTo>
                <a:cubicBezTo>
                  <a:pt x="1634178" y="2238500"/>
                  <a:pt x="1641332" y="2234723"/>
                  <a:pt x="1644909" y="2231145"/>
                </a:cubicBezTo>
                <a:cubicBezTo>
                  <a:pt x="1648486" y="2227765"/>
                  <a:pt x="1641332" y="2227765"/>
                  <a:pt x="1630601" y="2231145"/>
                </a:cubicBezTo>
                <a:cubicBezTo>
                  <a:pt x="1584355" y="2238301"/>
                  <a:pt x="1538110" y="2241879"/>
                  <a:pt x="1488032" y="2248837"/>
                </a:cubicBezTo>
                <a:cubicBezTo>
                  <a:pt x="1477556" y="2252415"/>
                  <a:pt x="1467081" y="2263349"/>
                  <a:pt x="1459927" y="2263349"/>
                </a:cubicBezTo>
                <a:cubicBezTo>
                  <a:pt x="1452773" y="2266927"/>
                  <a:pt x="1441786" y="2270505"/>
                  <a:pt x="1434632" y="2266927"/>
                </a:cubicBezTo>
                <a:cubicBezTo>
                  <a:pt x="1427734" y="2266927"/>
                  <a:pt x="1431311" y="2263349"/>
                  <a:pt x="1438465" y="2259771"/>
                </a:cubicBezTo>
                <a:cubicBezTo>
                  <a:pt x="1441786" y="2256192"/>
                  <a:pt x="1449196" y="2252415"/>
                  <a:pt x="1452773" y="2248837"/>
                </a:cubicBezTo>
                <a:cubicBezTo>
                  <a:pt x="1459927" y="2241879"/>
                  <a:pt x="1459927" y="2238500"/>
                  <a:pt x="1449196" y="2242078"/>
                </a:cubicBezTo>
                <a:cubicBezTo>
                  <a:pt x="1445619" y="2242078"/>
                  <a:pt x="1441786" y="2242078"/>
                  <a:pt x="1438465" y="2242078"/>
                </a:cubicBezTo>
                <a:cubicBezTo>
                  <a:pt x="1427734" y="2242078"/>
                  <a:pt x="1427734" y="2238301"/>
                  <a:pt x="1434632" y="2231145"/>
                </a:cubicBezTo>
                <a:cubicBezTo>
                  <a:pt x="1481133" y="2209874"/>
                  <a:pt x="1527379" y="2188404"/>
                  <a:pt x="1570047" y="2167134"/>
                </a:cubicBezTo>
                <a:cubicBezTo>
                  <a:pt x="1577201" y="2159977"/>
                  <a:pt x="1587932" y="2153019"/>
                  <a:pt x="1598663" y="2153019"/>
                </a:cubicBezTo>
                <a:cubicBezTo>
                  <a:pt x="1605562" y="2149441"/>
                  <a:pt x="1602240" y="2135128"/>
                  <a:pt x="1602240" y="2131550"/>
                </a:cubicBezTo>
                <a:cubicBezTo>
                  <a:pt x="1509494" y="2149441"/>
                  <a:pt x="1509749" y="2149242"/>
                  <a:pt x="1509749" y="2149242"/>
                </a:cubicBezTo>
                <a:cubicBezTo>
                  <a:pt x="1499018" y="2152821"/>
                  <a:pt x="1488287" y="2159977"/>
                  <a:pt x="1477556" y="2167134"/>
                </a:cubicBezTo>
                <a:cubicBezTo>
                  <a:pt x="1456350" y="2177670"/>
                  <a:pt x="1434888" y="2184826"/>
                  <a:pt x="1413426" y="2195561"/>
                </a:cubicBezTo>
                <a:cubicBezTo>
                  <a:pt x="1402695" y="2199139"/>
                  <a:pt x="1399373" y="2192181"/>
                  <a:pt x="1402950" y="2185025"/>
                </a:cubicBezTo>
                <a:cubicBezTo>
                  <a:pt x="1417258" y="2170712"/>
                  <a:pt x="1431311" y="2159977"/>
                  <a:pt x="1445619" y="2145664"/>
                </a:cubicBezTo>
                <a:cubicBezTo>
                  <a:pt x="1449196" y="2135128"/>
                  <a:pt x="1442042" y="2128170"/>
                  <a:pt x="1431311" y="2131550"/>
                </a:cubicBezTo>
                <a:cubicBezTo>
                  <a:pt x="1388642" y="2153019"/>
                  <a:pt x="1338820" y="2167134"/>
                  <a:pt x="1296151" y="2185025"/>
                </a:cubicBezTo>
                <a:cubicBezTo>
                  <a:pt x="1317613" y="2160176"/>
                  <a:pt x="1342397" y="2134929"/>
                  <a:pt x="1367180" y="2110080"/>
                </a:cubicBezTo>
                <a:cubicBezTo>
                  <a:pt x="1377911" y="2106502"/>
                  <a:pt x="1374334" y="2102924"/>
                  <a:pt x="1367180" y="2106502"/>
                </a:cubicBezTo>
                <a:cubicBezTo>
                  <a:pt x="1000538" y="2238301"/>
                  <a:pt x="608856" y="2380636"/>
                  <a:pt x="184982" y="2533905"/>
                </a:cubicBezTo>
                <a:cubicBezTo>
                  <a:pt x="170929" y="2537483"/>
                  <a:pt x="153300" y="2537682"/>
                  <a:pt x="149723" y="2530525"/>
                </a:cubicBezTo>
                <a:cubicBezTo>
                  <a:pt x="142569" y="2526947"/>
                  <a:pt x="145891" y="2519791"/>
                  <a:pt x="156621" y="2516212"/>
                </a:cubicBezTo>
                <a:cubicBezTo>
                  <a:pt x="181405" y="2498321"/>
                  <a:pt x="202867" y="2480629"/>
                  <a:pt x="220752" y="2462737"/>
                </a:cubicBezTo>
                <a:cubicBezTo>
                  <a:pt x="235060" y="2455581"/>
                  <a:pt x="231483" y="2455581"/>
                  <a:pt x="220752" y="2459159"/>
                </a:cubicBezTo>
                <a:cubicBezTo>
                  <a:pt x="163775" y="2477050"/>
                  <a:pt x="110376" y="2494743"/>
                  <a:pt x="56976" y="2509056"/>
                </a:cubicBezTo>
                <a:cubicBezTo>
                  <a:pt x="46246" y="2516014"/>
                  <a:pt x="35514" y="2516014"/>
                  <a:pt x="28616" y="2509056"/>
                </a:cubicBezTo>
                <a:cubicBezTo>
                  <a:pt x="21462" y="2505478"/>
                  <a:pt x="21206" y="2502098"/>
                  <a:pt x="21206" y="2502098"/>
                </a:cubicBezTo>
                <a:cubicBezTo>
                  <a:pt x="31938" y="2494942"/>
                  <a:pt x="42668" y="2484008"/>
                  <a:pt x="56976" y="2476852"/>
                </a:cubicBezTo>
                <a:cubicBezTo>
                  <a:pt x="455812" y="2316625"/>
                  <a:pt x="900637" y="2224187"/>
                  <a:pt x="1217457" y="2046069"/>
                </a:cubicBezTo>
                <a:cubicBezTo>
                  <a:pt x="1217457" y="2039112"/>
                  <a:pt x="1210559" y="2031756"/>
                  <a:pt x="1206982" y="2028178"/>
                </a:cubicBezTo>
                <a:cubicBezTo>
                  <a:pt x="950715" y="2067340"/>
                  <a:pt x="612433" y="2217030"/>
                  <a:pt x="331128" y="2320402"/>
                </a:cubicBezTo>
                <a:cubicBezTo>
                  <a:pt x="327551" y="2323782"/>
                  <a:pt x="281305" y="2309469"/>
                  <a:pt x="284882" y="2305890"/>
                </a:cubicBezTo>
                <a:cubicBezTo>
                  <a:pt x="299190" y="2291577"/>
                  <a:pt x="320652" y="2270307"/>
                  <a:pt x="338282" y="2256192"/>
                </a:cubicBezTo>
                <a:cubicBezTo>
                  <a:pt x="224329" y="2288198"/>
                  <a:pt x="117530" y="2327360"/>
                  <a:pt x="10731" y="2370100"/>
                </a:cubicBezTo>
                <a:cubicBezTo>
                  <a:pt x="113953" y="2323782"/>
                  <a:pt x="220752" y="2277463"/>
                  <a:pt x="327551" y="2231145"/>
                </a:cubicBezTo>
                <a:cubicBezTo>
                  <a:pt x="295613" y="2238301"/>
                  <a:pt x="270574" y="2245657"/>
                  <a:pt x="241958" y="2245657"/>
                </a:cubicBezTo>
                <a:cubicBezTo>
                  <a:pt x="284882" y="2227765"/>
                  <a:pt x="338282" y="2199338"/>
                  <a:pt x="373796" y="2185025"/>
                </a:cubicBezTo>
                <a:cubicBezTo>
                  <a:pt x="363065" y="2181447"/>
                  <a:pt x="327551" y="2174290"/>
                  <a:pt x="309921" y="2170712"/>
                </a:cubicBezTo>
                <a:cubicBezTo>
                  <a:pt x="559034" y="2081653"/>
                  <a:pt x="801248" y="1996173"/>
                  <a:pt x="1022000" y="1921427"/>
                </a:cubicBezTo>
                <a:cubicBezTo>
                  <a:pt x="1025577" y="1921427"/>
                  <a:pt x="1025321" y="1921427"/>
                  <a:pt x="1025321" y="1921427"/>
                </a:cubicBezTo>
                <a:cubicBezTo>
                  <a:pt x="1036052" y="1917849"/>
                  <a:pt x="1039629" y="1907114"/>
                  <a:pt x="1036052" y="1900156"/>
                </a:cubicBezTo>
                <a:cubicBezTo>
                  <a:pt x="1032475" y="1889421"/>
                  <a:pt x="1025577" y="1874910"/>
                  <a:pt x="1022000" y="1857217"/>
                </a:cubicBezTo>
                <a:cubicBezTo>
                  <a:pt x="1018423" y="1850061"/>
                  <a:pt x="1007436" y="1846681"/>
                  <a:pt x="996705" y="1850259"/>
                </a:cubicBezTo>
                <a:cubicBezTo>
                  <a:pt x="886329" y="1878687"/>
                  <a:pt x="779786" y="1903536"/>
                  <a:pt x="658679" y="1928583"/>
                </a:cubicBezTo>
                <a:cubicBezTo>
                  <a:pt x="665833" y="1921427"/>
                  <a:pt x="676564" y="1914270"/>
                  <a:pt x="683718" y="1903734"/>
                </a:cubicBezTo>
                <a:cubicBezTo>
                  <a:pt x="694193" y="1900156"/>
                  <a:pt x="690616" y="1892801"/>
                  <a:pt x="680141" y="1892801"/>
                </a:cubicBezTo>
                <a:cubicBezTo>
                  <a:pt x="669410" y="1892801"/>
                  <a:pt x="662256" y="1889223"/>
                  <a:pt x="662256" y="1889223"/>
                </a:cubicBezTo>
                <a:cubicBezTo>
                  <a:pt x="662256" y="1885644"/>
                  <a:pt x="655357" y="1889223"/>
                  <a:pt x="641049" y="1892801"/>
                </a:cubicBezTo>
                <a:cubicBezTo>
                  <a:pt x="626741" y="1885843"/>
                  <a:pt x="605279" y="1878687"/>
                  <a:pt x="590971" y="1871530"/>
                </a:cubicBezTo>
                <a:cubicBezTo>
                  <a:pt x="576663" y="1871530"/>
                  <a:pt x="573342" y="1867952"/>
                  <a:pt x="584073" y="1857217"/>
                </a:cubicBezTo>
                <a:cubicBezTo>
                  <a:pt x="598381" y="1842904"/>
                  <a:pt x="616010" y="1828790"/>
                  <a:pt x="633895" y="1810899"/>
                </a:cubicBezTo>
                <a:cubicBezTo>
                  <a:pt x="641049" y="1803941"/>
                  <a:pt x="633640" y="1800164"/>
                  <a:pt x="623164" y="1800164"/>
                </a:cubicBezTo>
                <a:cubicBezTo>
                  <a:pt x="505634" y="1825212"/>
                  <a:pt x="387849" y="1846681"/>
                  <a:pt x="259843" y="1871530"/>
                </a:cubicBezTo>
                <a:cubicBezTo>
                  <a:pt x="249112" y="1875108"/>
                  <a:pt x="245535" y="1875108"/>
                  <a:pt x="259843" y="1867952"/>
                </a:cubicBezTo>
                <a:cubicBezTo>
                  <a:pt x="348757" y="1825212"/>
                  <a:pt x="434350" y="1786050"/>
                  <a:pt x="516365" y="1746888"/>
                </a:cubicBezTo>
                <a:cubicBezTo>
                  <a:pt x="526841" y="1743309"/>
                  <a:pt x="526841" y="1743111"/>
                  <a:pt x="516365" y="1743111"/>
                </a:cubicBezTo>
                <a:cubicBezTo>
                  <a:pt x="502057" y="1736153"/>
                  <a:pt x="487749" y="1728996"/>
                  <a:pt x="470120" y="1714683"/>
                </a:cubicBezTo>
                <a:cubicBezTo>
                  <a:pt x="459389" y="1714683"/>
                  <a:pt x="459389" y="1711304"/>
                  <a:pt x="470120" y="1707726"/>
                </a:cubicBezTo>
                <a:cubicBezTo>
                  <a:pt x="676564" y="1640136"/>
                  <a:pt x="875854" y="1568770"/>
                  <a:pt x="1061091" y="1504759"/>
                </a:cubicBezTo>
                <a:cubicBezTo>
                  <a:pt x="1075144" y="1501181"/>
                  <a:pt x="1075144" y="1497603"/>
                  <a:pt x="1061091" y="1497603"/>
                </a:cubicBezTo>
                <a:cubicBezTo>
                  <a:pt x="1057514" y="1497603"/>
                  <a:pt x="1053682" y="1497603"/>
                  <a:pt x="1053682" y="1497603"/>
                </a:cubicBezTo>
                <a:cubicBezTo>
                  <a:pt x="1039629" y="1497603"/>
                  <a:pt x="1039885" y="1497603"/>
                  <a:pt x="1050360" y="1494024"/>
                </a:cubicBezTo>
                <a:cubicBezTo>
                  <a:pt x="1096861" y="1472555"/>
                  <a:pt x="1139530" y="1451085"/>
                  <a:pt x="1182198" y="1426236"/>
                </a:cubicBezTo>
                <a:cubicBezTo>
                  <a:pt x="1192929" y="1422658"/>
                  <a:pt x="1203660" y="1411923"/>
                  <a:pt x="1210559" y="1404767"/>
                </a:cubicBezTo>
                <a:cubicBezTo>
                  <a:pt x="1221290" y="1401387"/>
                  <a:pt x="1217713" y="1394032"/>
                  <a:pt x="1203405" y="1397610"/>
                </a:cubicBezTo>
                <a:cubicBezTo>
                  <a:pt x="1046783" y="1415501"/>
                  <a:pt x="889906" y="1440350"/>
                  <a:pt x="726131" y="1458242"/>
                </a:cubicBezTo>
                <a:cubicBezTo>
                  <a:pt x="900637" y="1397610"/>
                  <a:pt x="1075399" y="1340756"/>
                  <a:pt x="1239175" y="1283702"/>
                </a:cubicBezTo>
                <a:cubicBezTo>
                  <a:pt x="1043206" y="1315708"/>
                  <a:pt x="843916" y="1344334"/>
                  <a:pt x="630318" y="1372761"/>
                </a:cubicBezTo>
                <a:cubicBezTo>
                  <a:pt x="701347" y="1344334"/>
                  <a:pt x="776209" y="1319286"/>
                  <a:pt x="847493" y="1287281"/>
                </a:cubicBezTo>
                <a:cubicBezTo>
                  <a:pt x="857969" y="1283702"/>
                  <a:pt x="865123" y="1276745"/>
                  <a:pt x="861546" y="1266010"/>
                </a:cubicBezTo>
                <a:cubicBezTo>
                  <a:pt x="843661" y="1266010"/>
                  <a:pt x="822710" y="1262432"/>
                  <a:pt x="804825" y="1258853"/>
                </a:cubicBezTo>
                <a:cubicBezTo>
                  <a:pt x="808402" y="1251697"/>
                  <a:pt x="808146" y="1226848"/>
                  <a:pt x="815300" y="1219691"/>
                </a:cubicBezTo>
                <a:cubicBezTo>
                  <a:pt x="822454" y="1216312"/>
                  <a:pt x="811723" y="1212535"/>
                  <a:pt x="808146" y="1212535"/>
                </a:cubicBezTo>
                <a:cubicBezTo>
                  <a:pt x="800992" y="1216113"/>
                  <a:pt x="801248" y="1205577"/>
                  <a:pt x="801248" y="1198421"/>
                </a:cubicBezTo>
                <a:cubicBezTo>
                  <a:pt x="797671" y="1194842"/>
                  <a:pt x="786940" y="1191264"/>
                  <a:pt x="772632" y="1191264"/>
                </a:cubicBezTo>
                <a:cubicBezTo>
                  <a:pt x="758579" y="1191264"/>
                  <a:pt x="751425" y="1194842"/>
                  <a:pt x="744271" y="1194842"/>
                </a:cubicBezTo>
                <a:cubicBezTo>
                  <a:pt x="729963" y="1194842"/>
                  <a:pt x="729963" y="1191264"/>
                  <a:pt x="740694" y="1187686"/>
                </a:cubicBezTo>
                <a:cubicBezTo>
                  <a:pt x="858224" y="1134211"/>
                  <a:pt x="968345" y="1084314"/>
                  <a:pt x="1078721" y="1034417"/>
                </a:cubicBezTo>
                <a:cubicBezTo>
                  <a:pt x="1089452" y="1030839"/>
                  <a:pt x="1086130" y="1027460"/>
                  <a:pt x="1075399" y="1027460"/>
                </a:cubicBezTo>
                <a:cubicBezTo>
                  <a:pt x="1057514" y="1027460"/>
                  <a:pt x="1039629" y="1027460"/>
                  <a:pt x="1025321" y="1027460"/>
                </a:cubicBezTo>
                <a:cubicBezTo>
                  <a:pt x="1011013" y="1027460"/>
                  <a:pt x="1007692" y="1023881"/>
                  <a:pt x="1014846" y="1016725"/>
                </a:cubicBezTo>
                <a:cubicBezTo>
                  <a:pt x="1022000" y="995255"/>
                  <a:pt x="1028898" y="981141"/>
                  <a:pt x="1036052" y="963250"/>
                </a:cubicBezTo>
                <a:cubicBezTo>
                  <a:pt x="1043206" y="956292"/>
                  <a:pt x="1039629" y="952515"/>
                  <a:pt x="1028898" y="956093"/>
                </a:cubicBezTo>
                <a:cubicBezTo>
                  <a:pt x="1007436" y="959672"/>
                  <a:pt x="986230" y="967027"/>
                  <a:pt x="965023" y="970605"/>
                </a:cubicBezTo>
                <a:cubicBezTo>
                  <a:pt x="954292" y="970605"/>
                  <a:pt x="947138" y="966828"/>
                  <a:pt x="950715" y="959672"/>
                </a:cubicBezTo>
                <a:cubicBezTo>
                  <a:pt x="939984" y="952515"/>
                  <a:pt x="929253" y="945557"/>
                  <a:pt x="914945" y="934823"/>
                </a:cubicBezTo>
                <a:cubicBezTo>
                  <a:pt x="911368" y="927666"/>
                  <a:pt x="897316" y="924088"/>
                  <a:pt x="886585" y="931244"/>
                </a:cubicBezTo>
                <a:cubicBezTo>
                  <a:pt x="544981" y="1052309"/>
                  <a:pt x="213598" y="1201800"/>
                  <a:pt x="427196" y="809981"/>
                </a:cubicBezTo>
                <a:cubicBezTo>
                  <a:pt x="430773" y="806403"/>
                  <a:pt x="445081" y="785132"/>
                  <a:pt x="445081" y="785132"/>
                </a:cubicBezTo>
                <a:cubicBezTo>
                  <a:pt x="423874" y="785132"/>
                  <a:pt x="405989" y="781554"/>
                  <a:pt x="384527" y="781554"/>
                </a:cubicBezTo>
                <a:cubicBezTo>
                  <a:pt x="380950" y="788711"/>
                  <a:pt x="373796" y="788711"/>
                  <a:pt x="373796" y="777976"/>
                </a:cubicBezTo>
                <a:cubicBezTo>
                  <a:pt x="384527" y="770819"/>
                  <a:pt x="395258" y="760283"/>
                  <a:pt x="405734" y="753127"/>
                </a:cubicBezTo>
                <a:cubicBezTo>
                  <a:pt x="412888" y="745970"/>
                  <a:pt x="427196" y="728079"/>
                  <a:pt x="430773" y="720922"/>
                </a:cubicBezTo>
                <a:cubicBezTo>
                  <a:pt x="405734" y="685339"/>
                  <a:pt x="380950" y="653333"/>
                  <a:pt x="352590" y="617749"/>
                </a:cubicBezTo>
                <a:cubicBezTo>
                  <a:pt x="345436" y="607015"/>
                  <a:pt x="352590" y="603436"/>
                  <a:pt x="366898" y="607015"/>
                </a:cubicBezTo>
                <a:cubicBezTo>
                  <a:pt x="398835" y="599858"/>
                  <a:pt x="427196" y="596479"/>
                  <a:pt x="459133" y="592900"/>
                </a:cubicBezTo>
                <a:cubicBezTo>
                  <a:pt x="469864" y="592900"/>
                  <a:pt x="484172" y="578786"/>
                  <a:pt x="484172" y="571630"/>
                </a:cubicBezTo>
                <a:cubicBezTo>
                  <a:pt x="484172" y="568051"/>
                  <a:pt x="491326" y="564274"/>
                  <a:pt x="505379" y="560696"/>
                </a:cubicBezTo>
                <a:cubicBezTo>
                  <a:pt x="505379" y="557317"/>
                  <a:pt x="512533" y="553540"/>
                  <a:pt x="512533" y="549961"/>
                </a:cubicBezTo>
                <a:cubicBezTo>
                  <a:pt x="512533" y="549961"/>
                  <a:pt x="2018705" y="140450"/>
                  <a:pt x="2837583" y="54969"/>
                </a:cubicBezTo>
                <a:cubicBezTo>
                  <a:pt x="3193750" y="15807"/>
                  <a:pt x="3635253" y="1693"/>
                  <a:pt x="3952073" y="1693"/>
                </a:cubicBezTo>
                <a:cubicBezTo>
                  <a:pt x="4025146" y="699"/>
                  <a:pt x="4092854" y="103"/>
                  <a:pt x="4153152" y="103"/>
                </a:cubicBezTo>
                <a:cubicBezTo>
                  <a:pt x="4198503" y="-46"/>
                  <a:pt x="4239767" y="-22"/>
                  <a:pt x="427615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626E95A-5EAE-4020-B3B9-3965A02403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r="7200"/>
          <a:stretch>
            <a:fillRect/>
          </a:stretch>
        </p:blipFill>
        <p:spPr/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635FFE-C617-46B7-A6D5-8DD50721BB92}"/>
              </a:ext>
            </a:extLst>
          </p:cNvPr>
          <p:cNvSpPr txBox="1"/>
          <p:nvPr/>
        </p:nvSpPr>
        <p:spPr>
          <a:xfrm>
            <a:off x="6724212" y="2430523"/>
            <a:ext cx="4368510" cy="1328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Montserrat" panose="00000500000000000000" pitchFamily="2" charset="0"/>
                <a:ea typeface="Montserrat Semi" charset="0"/>
                <a:cs typeface="Montserrat Semi" charset="0"/>
              </a:rPr>
              <a:t>TOGETHER WE MAKE THE DIFFERENCE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EC5E4-9133-4CBF-9B25-CDA1A01BE0A0}"/>
              </a:ext>
            </a:extLst>
          </p:cNvPr>
          <p:cNvSpPr txBox="1"/>
          <p:nvPr/>
        </p:nvSpPr>
        <p:spPr>
          <a:xfrm>
            <a:off x="6724211" y="4161176"/>
            <a:ext cx="4856242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6054B1-835E-474A-9174-DA5A036E15CD}"/>
              </a:ext>
            </a:extLst>
          </p:cNvPr>
          <p:cNvSpPr txBox="1"/>
          <p:nvPr/>
        </p:nvSpPr>
        <p:spPr>
          <a:xfrm>
            <a:off x="6724211" y="1566710"/>
            <a:ext cx="213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</p:spTree>
    <p:extLst>
      <p:ext uri="{BB962C8B-B14F-4D97-AF65-F5344CB8AC3E}">
        <p14:creationId xmlns:p14="http://schemas.microsoft.com/office/powerpoint/2010/main" val="288886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893" y="0"/>
            <a:ext cx="12712634" cy="3754315"/>
          </a:xfrm>
          <a:custGeom>
            <a:avLst/>
            <a:gdLst>
              <a:gd name="connsiteX0" fmla="*/ 0 w 12188107"/>
              <a:gd name="connsiteY0" fmla="*/ 0 h 3599411"/>
              <a:gd name="connsiteX1" fmla="*/ 12188107 w 12188107"/>
              <a:gd name="connsiteY1" fmla="*/ 0 h 3599411"/>
              <a:gd name="connsiteX2" fmla="*/ 0 w 12188107"/>
              <a:gd name="connsiteY2" fmla="*/ 0 h 35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88107" h="3599411">
                <a:moveTo>
                  <a:pt x="0" y="0"/>
                </a:moveTo>
                <a:lnTo>
                  <a:pt x="12188107" y="0"/>
                </a:lnTo>
                <a:cubicBezTo>
                  <a:pt x="12188107" y="0"/>
                  <a:pt x="0" y="809867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C2B3A74-B991-45CB-882B-EB5ADA7A2E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8" b="27838"/>
          <a:stretch>
            <a:fillRect/>
          </a:stretch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28FDBE-E14C-46ED-B84F-7DC1BC27E372}"/>
              </a:ext>
            </a:extLst>
          </p:cNvPr>
          <p:cNvSpPr txBox="1"/>
          <p:nvPr/>
        </p:nvSpPr>
        <p:spPr>
          <a:xfrm>
            <a:off x="1146594" y="4858103"/>
            <a:ext cx="41899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HEART &amp; FUTURE </a:t>
            </a:r>
          </a:p>
          <a:p>
            <a:r>
              <a:rPr lang="en-US" sz="2800" b="0" i="0" dirty="0">
                <a:solidFill>
                  <a:schemeClr val="tx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OF THE COMMUNITY</a:t>
            </a:r>
            <a:endParaRPr lang="en-US" sz="2800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0EC8A-502A-48D0-BBAD-F20F0778A47A}"/>
              </a:ext>
            </a:extLst>
          </p:cNvPr>
          <p:cNvSpPr txBox="1"/>
          <p:nvPr/>
        </p:nvSpPr>
        <p:spPr>
          <a:xfrm>
            <a:off x="6482124" y="4858103"/>
            <a:ext cx="4850440" cy="89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9B8222-48F5-40A2-9785-F7E31AD0C595}"/>
              </a:ext>
            </a:extLst>
          </p:cNvPr>
          <p:cNvSpPr txBox="1"/>
          <p:nvPr/>
        </p:nvSpPr>
        <p:spPr>
          <a:xfrm>
            <a:off x="1146594" y="4241534"/>
            <a:ext cx="213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</p:spTree>
    <p:extLst>
      <p:ext uri="{BB962C8B-B14F-4D97-AF65-F5344CB8AC3E}">
        <p14:creationId xmlns:p14="http://schemas.microsoft.com/office/powerpoint/2010/main" val="28981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-323850" y="-342900"/>
            <a:ext cx="12515850" cy="7200899"/>
          </a:xfrm>
          <a:custGeom>
            <a:avLst/>
            <a:gdLst>
              <a:gd name="connsiteX0" fmla="*/ 12153641 w 12153641"/>
              <a:gd name="connsiteY0" fmla="*/ 0 h 6886083"/>
              <a:gd name="connsiteX1" fmla="*/ 12153641 w 12153641"/>
              <a:gd name="connsiteY1" fmla="*/ 6886083 h 6886083"/>
              <a:gd name="connsiteX2" fmla="*/ 0 w 12153641"/>
              <a:gd name="connsiteY2" fmla="*/ 6886083 h 6886083"/>
              <a:gd name="connsiteX3" fmla="*/ 6158154 w 12153641"/>
              <a:gd name="connsiteY3" fmla="*/ 3402261 h 6886083"/>
              <a:gd name="connsiteX4" fmla="*/ 12153641 w 12153641"/>
              <a:gd name="connsiteY4" fmla="*/ 0 h 688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3641" h="6886083">
                <a:moveTo>
                  <a:pt x="12153641" y="0"/>
                </a:moveTo>
                <a:lnTo>
                  <a:pt x="12153641" y="6886083"/>
                </a:lnTo>
                <a:cubicBezTo>
                  <a:pt x="0" y="6886083"/>
                  <a:pt x="0" y="6886083"/>
                  <a:pt x="0" y="6886083"/>
                </a:cubicBezTo>
                <a:cubicBezTo>
                  <a:pt x="0" y="6886083"/>
                  <a:pt x="1115439" y="3402261"/>
                  <a:pt x="6158154" y="3402261"/>
                </a:cubicBezTo>
                <a:cubicBezTo>
                  <a:pt x="10887153" y="3402261"/>
                  <a:pt x="12153641" y="0"/>
                  <a:pt x="121536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17473618-A315-41B6-A68F-A836F8A329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" t="-347" r="-316" b="15287"/>
          <a:stretch/>
        </p:blipFill>
        <p:spPr>
          <a:xfrm>
            <a:off x="38359" y="-28083"/>
            <a:ext cx="12153641" cy="688608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D4FD3E-5424-49BD-9C2A-9F23D247A9B6}"/>
              </a:ext>
            </a:extLst>
          </p:cNvPr>
          <p:cNvSpPr txBox="1"/>
          <p:nvPr/>
        </p:nvSpPr>
        <p:spPr>
          <a:xfrm>
            <a:off x="381097" y="1394183"/>
            <a:ext cx="48354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chemeClr val="tx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WE ENTER TO LEARN, LEAVE TO ACHIEVE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2EAD0-A859-4635-B8D6-6BABA477BEB8}"/>
              </a:ext>
            </a:extLst>
          </p:cNvPr>
          <p:cNvSpPr txBox="1"/>
          <p:nvPr/>
        </p:nvSpPr>
        <p:spPr>
          <a:xfrm>
            <a:off x="5934075" y="1394183"/>
            <a:ext cx="3471345" cy="116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D0415-D7FC-4654-B408-98AE55EC030E}"/>
              </a:ext>
            </a:extLst>
          </p:cNvPr>
          <p:cNvSpPr txBox="1"/>
          <p:nvPr/>
        </p:nvSpPr>
        <p:spPr>
          <a:xfrm>
            <a:off x="381097" y="544277"/>
            <a:ext cx="2138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Montserrat" panose="000005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Civilization.</a:t>
            </a:r>
          </a:p>
        </p:txBody>
      </p:sp>
    </p:spTree>
    <p:extLst>
      <p:ext uri="{BB962C8B-B14F-4D97-AF65-F5344CB8AC3E}">
        <p14:creationId xmlns:p14="http://schemas.microsoft.com/office/powerpoint/2010/main" val="329638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C - Color Blue Grey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78909C"/>
      </a:accent1>
      <a:accent2>
        <a:srgbClr val="607D8B"/>
      </a:accent2>
      <a:accent3>
        <a:srgbClr val="546E7A"/>
      </a:accent3>
      <a:accent4>
        <a:srgbClr val="455A64"/>
      </a:accent4>
      <a:accent5>
        <a:srgbClr val="37474F"/>
      </a:accent5>
      <a:accent6>
        <a:srgbClr val="263238"/>
      </a:accent6>
      <a:hlink>
        <a:srgbClr val="0563C1"/>
      </a:hlink>
      <a:folHlink>
        <a:srgbClr val="954F72"/>
      </a:folHlink>
    </a:clrScheme>
    <a:fontScheme name="Custom 59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3223</TotalTime>
  <Words>1515</Words>
  <Application>Microsoft Office PowerPoint</Application>
  <PresentationFormat>Widescreen</PresentationFormat>
  <Paragraphs>145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FontAwesome</vt:lpstr>
      <vt:lpstr>Montserrat</vt:lpstr>
      <vt:lpstr>Open Sans</vt:lpstr>
      <vt:lpstr>Raleway</vt:lpstr>
      <vt:lpstr>Roboto Black</vt:lpstr>
      <vt:lpstr>Source Sans Pro</vt:lpstr>
      <vt:lpstr>Source Sans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516</cp:revision>
  <dcterms:created xsi:type="dcterms:W3CDTF">2016-10-26T11:13:46Z</dcterms:created>
  <dcterms:modified xsi:type="dcterms:W3CDTF">2020-10-29T23:41:42Z</dcterms:modified>
</cp:coreProperties>
</file>